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81" r:id="rId3"/>
    <p:sldId id="263" r:id="rId4"/>
    <p:sldId id="267" r:id="rId5"/>
    <p:sldId id="290" r:id="rId6"/>
    <p:sldId id="295" r:id="rId7"/>
    <p:sldId id="296" r:id="rId8"/>
    <p:sldId id="264" r:id="rId9"/>
    <p:sldId id="258" r:id="rId10"/>
    <p:sldId id="262" r:id="rId11"/>
    <p:sldId id="277" r:id="rId12"/>
    <p:sldId id="280" r:id="rId13"/>
    <p:sldId id="278" r:id="rId14"/>
    <p:sldId id="274" r:id="rId15"/>
    <p:sldId id="276" r:id="rId16"/>
    <p:sldId id="260" r:id="rId17"/>
    <p:sldId id="259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7" r:id="rId27"/>
    <p:sldId id="293" r:id="rId28"/>
    <p:sldId id="294" r:id="rId29"/>
    <p:sldId id="261" r:id="rId30"/>
    <p:sldId id="275" r:id="rId31"/>
    <p:sldId id="268" r:id="rId32"/>
    <p:sldId id="269" r:id="rId33"/>
    <p:sldId id="270" r:id="rId34"/>
    <p:sldId id="279" r:id="rId35"/>
  </p:sldIdLst>
  <p:sldSz cx="12192000" cy="6858000"/>
  <p:notesSz cx="6858000" cy="9144000"/>
  <p:embeddedFontLst>
    <p:embeddedFont>
      <p:font typeface="Cairo" panose="020B060402020202020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C92"/>
    <a:srgbClr val="4949E7"/>
    <a:srgbClr val="52A5D1"/>
    <a:srgbClr val="7DEA92"/>
    <a:srgbClr val="FCBD24"/>
    <a:srgbClr val="ED1C24"/>
    <a:srgbClr val="80B2FC"/>
    <a:srgbClr val="A5C9FD"/>
    <a:srgbClr val="D3E4FE"/>
    <a:srgbClr val="00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4649C-120C-489B-8CE4-35EE50896E5D}" v="1" dt="2023-04-16T00:41:02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6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F3D6BA45-F0C9-4B90-BC0A-73CBC7445114}"/>
    <pc:docChg chg="undo custSel modSld">
      <pc:chgData name="hassan MH" userId="84cd2103f36ef0dc" providerId="LiveId" clId="{F3D6BA45-F0C9-4B90-BC0A-73CBC7445114}" dt="2021-03-21T13:17:18.266" v="4" actId="1076"/>
      <pc:docMkLst>
        <pc:docMk/>
      </pc:docMkLst>
      <pc:sldChg chg="modSp mod">
        <pc:chgData name="hassan MH" userId="84cd2103f36ef0dc" providerId="LiveId" clId="{F3D6BA45-F0C9-4B90-BC0A-73CBC7445114}" dt="2021-03-21T13:16:39.199" v="1" actId="1076"/>
        <pc:sldMkLst>
          <pc:docMk/>
          <pc:sldMk cId="3668635926" sldId="257"/>
        </pc:sldMkLst>
        <pc:spChg chg="mod">
          <ac:chgData name="hassan MH" userId="84cd2103f36ef0dc" providerId="LiveId" clId="{F3D6BA45-F0C9-4B90-BC0A-73CBC7445114}" dt="2021-03-21T13:16:39.199" v="1" actId="1076"/>
          <ac:spMkLst>
            <pc:docMk/>
            <pc:sldMk cId="3668635926" sldId="257"/>
            <ac:spMk id="10" creationId="{B1144466-28D2-4E16-9FDE-215AD0832927}"/>
          </ac:spMkLst>
        </pc:spChg>
      </pc:sldChg>
      <pc:sldChg chg="modSp mod">
        <pc:chgData name="hassan MH" userId="84cd2103f36ef0dc" providerId="LiveId" clId="{F3D6BA45-F0C9-4B90-BC0A-73CBC7445114}" dt="2021-03-21T13:17:18.266" v="4" actId="1076"/>
        <pc:sldMkLst>
          <pc:docMk/>
          <pc:sldMk cId="1870785985" sldId="258"/>
        </pc:sldMkLst>
        <pc:spChg chg="mod">
          <ac:chgData name="hassan MH" userId="84cd2103f36ef0dc" providerId="LiveId" clId="{F3D6BA45-F0C9-4B90-BC0A-73CBC7445114}" dt="2021-03-21T13:17:18.266" v="4" actId="1076"/>
          <ac:spMkLst>
            <pc:docMk/>
            <pc:sldMk cId="1870785985" sldId="258"/>
            <ac:spMk id="8" creationId="{1319F466-2A34-46F3-9F90-39A936792FFC}"/>
          </ac:spMkLst>
        </pc:spChg>
      </pc:sldChg>
      <pc:sldChg chg="modSp mod">
        <pc:chgData name="hassan MH" userId="84cd2103f36ef0dc" providerId="LiveId" clId="{F3D6BA45-F0C9-4B90-BC0A-73CBC7445114}" dt="2021-03-21T13:16:57.645" v="3" actId="1076"/>
        <pc:sldMkLst>
          <pc:docMk/>
          <pc:sldMk cId="3283129970" sldId="263"/>
        </pc:sldMkLst>
        <pc:spChg chg="mod">
          <ac:chgData name="hassan MH" userId="84cd2103f36ef0dc" providerId="LiveId" clId="{F3D6BA45-F0C9-4B90-BC0A-73CBC7445114}" dt="2021-03-21T13:16:57.645" v="3" actId="1076"/>
          <ac:spMkLst>
            <pc:docMk/>
            <pc:sldMk cId="3283129970" sldId="263"/>
            <ac:spMk id="9" creationId="{CB567F36-E8D7-4EC2-ACB1-211C7ECD61C0}"/>
          </ac:spMkLst>
        </pc:spChg>
      </pc:sldChg>
    </pc:docChg>
  </pc:docChgLst>
  <pc:docChgLst>
    <pc:chgData name="Hassan Moddather" userId="84cd2103f36ef0dc" providerId="LiveId" clId="{9604649C-120C-489B-8CE4-35EE50896E5D}"/>
    <pc:docChg chg="addSld modSld sldOrd">
      <pc:chgData name="Hassan Moddather" userId="84cd2103f36ef0dc" providerId="LiveId" clId="{9604649C-120C-489B-8CE4-35EE50896E5D}" dt="2023-04-16T00:41:02.521" v="4"/>
      <pc:docMkLst>
        <pc:docMk/>
      </pc:docMkLst>
      <pc:sldChg chg="mod modShow">
        <pc:chgData name="Hassan Moddather" userId="84cd2103f36ef0dc" providerId="LiveId" clId="{9604649C-120C-489B-8CE4-35EE50896E5D}" dt="2023-04-16T00:40:50.922" v="0" actId="729"/>
        <pc:sldMkLst>
          <pc:docMk/>
          <pc:sldMk cId="1097276058" sldId="261"/>
        </pc:sldMkLst>
      </pc:sldChg>
      <pc:sldChg chg="mod modShow">
        <pc:chgData name="Hassan Moddather" userId="84cd2103f36ef0dc" providerId="LiveId" clId="{9604649C-120C-489B-8CE4-35EE50896E5D}" dt="2023-04-16T00:40:50.922" v="0" actId="729"/>
        <pc:sldMkLst>
          <pc:docMk/>
          <pc:sldMk cId="3884933100" sldId="268"/>
        </pc:sldMkLst>
      </pc:sldChg>
      <pc:sldChg chg="mod modShow">
        <pc:chgData name="Hassan Moddather" userId="84cd2103f36ef0dc" providerId="LiveId" clId="{9604649C-120C-489B-8CE4-35EE50896E5D}" dt="2023-04-16T00:40:50.922" v="0" actId="729"/>
        <pc:sldMkLst>
          <pc:docMk/>
          <pc:sldMk cId="3303979079" sldId="269"/>
        </pc:sldMkLst>
      </pc:sldChg>
      <pc:sldChg chg="mod modShow">
        <pc:chgData name="Hassan Moddather" userId="84cd2103f36ef0dc" providerId="LiveId" clId="{9604649C-120C-489B-8CE4-35EE50896E5D}" dt="2023-04-16T00:40:50.922" v="0" actId="729"/>
        <pc:sldMkLst>
          <pc:docMk/>
          <pc:sldMk cId="1372160693" sldId="270"/>
        </pc:sldMkLst>
      </pc:sldChg>
      <pc:sldChg chg="mod modShow">
        <pc:chgData name="Hassan Moddather" userId="84cd2103f36ef0dc" providerId="LiveId" clId="{9604649C-120C-489B-8CE4-35EE50896E5D}" dt="2023-04-16T00:40:50.922" v="0" actId="729"/>
        <pc:sldMkLst>
          <pc:docMk/>
          <pc:sldMk cId="1518741547" sldId="275"/>
        </pc:sldMkLst>
      </pc:sldChg>
      <pc:sldChg chg="mod modShow">
        <pc:chgData name="Hassan Moddather" userId="84cd2103f36ef0dc" providerId="LiveId" clId="{9604649C-120C-489B-8CE4-35EE50896E5D}" dt="2023-04-16T00:40:50.922" v="0" actId="729"/>
        <pc:sldMkLst>
          <pc:docMk/>
          <pc:sldMk cId="2226330371" sldId="279"/>
        </pc:sldMkLst>
      </pc:sldChg>
      <pc:sldChg chg="ord">
        <pc:chgData name="Hassan Moddather" userId="84cd2103f36ef0dc" providerId="LiveId" clId="{9604649C-120C-489B-8CE4-35EE50896E5D}" dt="2023-04-16T00:40:53.752" v="2"/>
        <pc:sldMkLst>
          <pc:docMk/>
          <pc:sldMk cId="1633369076" sldId="291"/>
        </pc:sldMkLst>
      </pc:sldChg>
      <pc:sldChg chg="mod modShow">
        <pc:chgData name="Hassan Moddather" userId="84cd2103f36ef0dc" providerId="LiveId" clId="{9604649C-120C-489B-8CE4-35EE50896E5D}" dt="2023-04-16T00:40:50.922" v="0" actId="729"/>
        <pc:sldMkLst>
          <pc:docMk/>
          <pc:sldMk cId="4105908719" sldId="294"/>
        </pc:sldMkLst>
      </pc:sldChg>
      <pc:sldChg chg="addSp modSp new">
        <pc:chgData name="Hassan Moddather" userId="84cd2103f36ef0dc" providerId="LiveId" clId="{9604649C-120C-489B-8CE4-35EE50896E5D}" dt="2023-04-16T00:41:02.521" v="4"/>
        <pc:sldMkLst>
          <pc:docMk/>
          <pc:sldMk cId="425330184" sldId="297"/>
        </pc:sldMkLst>
        <pc:picChg chg="add mod">
          <ac:chgData name="Hassan Moddather" userId="84cd2103f36ef0dc" providerId="LiveId" clId="{9604649C-120C-489B-8CE4-35EE50896E5D}" dt="2023-04-16T00:41:02.521" v="4"/>
          <ac:picMkLst>
            <pc:docMk/>
            <pc:sldMk cId="425330184" sldId="297"/>
            <ac:picMk id="4" creationId="{6D5AFE7E-85E0-E577-BD3B-426B33945A55}"/>
          </ac:picMkLst>
        </pc:picChg>
      </pc:sldChg>
    </pc:docChg>
  </pc:docChgLst>
  <pc:docChgLst>
    <pc:chgData name="hassan MH" userId="84cd2103f36ef0dc" providerId="LiveId" clId="{FA611AB7-C627-4E74-BC7A-DB8FEBF964F7}"/>
    <pc:docChg chg="undo custSel addSld delSld modSld">
      <pc:chgData name="hassan MH" userId="84cd2103f36ef0dc" providerId="LiveId" clId="{FA611AB7-C627-4E74-BC7A-DB8FEBF964F7}" dt="2021-03-08T16:37:07.046" v="98" actId="1076"/>
      <pc:docMkLst>
        <pc:docMk/>
      </pc:docMkLst>
      <pc:sldChg chg="modSp mod">
        <pc:chgData name="hassan MH" userId="84cd2103f36ef0dc" providerId="LiveId" clId="{FA611AB7-C627-4E74-BC7A-DB8FEBF964F7}" dt="2021-03-08T16:37:07.046" v="98" actId="1076"/>
        <pc:sldMkLst>
          <pc:docMk/>
          <pc:sldMk cId="3456059252" sldId="259"/>
        </pc:sldMkLst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1" creationId="{D327E252-FFEA-469E-8E37-40914D621F6E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2" creationId="{4E9E3C2D-8B01-4A1E-BF07-5AF9CE98D174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3" creationId="{2D511F41-D18E-4723-AFEA-21B9985F6A7D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4" creationId="{8968F4AA-4565-467D-9D67-E7E75570E561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5" creationId="{0F8906B3-926C-4EFE-8C45-B034D426D294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6" creationId="{AC6E790A-F8BD-4E43-9470-9B5B66847A57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7" creationId="{D7A160F5-894A-4F7A-BC7D-E0A64E349CEB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8" creationId="{5267A7DC-1104-4983-8DD4-09755E496BF0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199" creationId="{9E9A7CCA-B7CA-443F-B7E5-28FC8B3493FE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200" creationId="{2D7C5BBE-5701-4666-9C82-26B67E64FAB3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211" creationId="{D15ADACC-330E-45C6-92A5-CDB9A6F19311}"/>
          </ac:spMkLst>
        </pc:spChg>
        <pc:spChg chg="mod">
          <ac:chgData name="hassan MH" userId="84cd2103f36ef0dc" providerId="LiveId" clId="{FA611AB7-C627-4E74-BC7A-DB8FEBF964F7}" dt="2021-03-08T16:36:57.492" v="97" actId="1036"/>
          <ac:spMkLst>
            <pc:docMk/>
            <pc:sldMk cId="3456059252" sldId="259"/>
            <ac:spMk id="212" creationId="{4798DD55-7F4B-4DD3-8498-F8BC073856E0}"/>
          </ac:spMkLst>
        </pc:spChg>
        <pc:spChg chg="mod">
          <ac:chgData name="hassan MH" userId="84cd2103f36ef0dc" providerId="LiveId" clId="{FA611AB7-C627-4E74-BC7A-DB8FEBF964F7}" dt="2021-03-08T16:37:07.046" v="98" actId="1076"/>
          <ac:spMkLst>
            <pc:docMk/>
            <pc:sldMk cId="3456059252" sldId="259"/>
            <ac:spMk id="213" creationId="{EC766C62-EE8F-4796-844C-F5F91689953D}"/>
          </ac:spMkLst>
        </pc:spChg>
        <pc:spChg chg="mod">
          <ac:chgData name="hassan MH" userId="84cd2103f36ef0dc" providerId="LiveId" clId="{FA611AB7-C627-4E74-BC7A-DB8FEBF964F7}" dt="2021-03-08T16:37:07.046" v="98" actId="1076"/>
          <ac:spMkLst>
            <pc:docMk/>
            <pc:sldMk cId="3456059252" sldId="259"/>
            <ac:spMk id="214" creationId="{BDE655D0-950C-4B75-939D-773E47A71308}"/>
          </ac:spMkLst>
        </pc:spChg>
        <pc:grpChg chg="mod">
          <ac:chgData name="hassan MH" userId="84cd2103f36ef0dc" providerId="LiveId" clId="{FA611AB7-C627-4E74-BC7A-DB8FEBF964F7}" dt="2021-03-08T16:36:57.492" v="97" actId="1036"/>
          <ac:grpSpMkLst>
            <pc:docMk/>
            <pc:sldMk cId="3456059252" sldId="259"/>
            <ac:grpSpMk id="186" creationId="{8AD55A33-CE79-488C-A091-ED19CDB94DF3}"/>
          </ac:grpSpMkLst>
        </pc:grpChg>
        <pc:grpChg chg="mod">
          <ac:chgData name="hassan MH" userId="84cd2103f36ef0dc" providerId="LiveId" clId="{FA611AB7-C627-4E74-BC7A-DB8FEBF964F7}" dt="2021-03-08T16:36:57.492" v="97" actId="1036"/>
          <ac:grpSpMkLst>
            <pc:docMk/>
            <pc:sldMk cId="3456059252" sldId="259"/>
            <ac:grpSpMk id="187" creationId="{693F2F33-5A63-42C4-92AA-CA2910C00EA4}"/>
          </ac:grpSpMkLst>
        </pc:grpChg>
        <pc:grpChg chg="mod">
          <ac:chgData name="hassan MH" userId="84cd2103f36ef0dc" providerId="LiveId" clId="{FA611AB7-C627-4E74-BC7A-DB8FEBF964F7}" dt="2021-03-08T16:36:57.492" v="97" actId="1036"/>
          <ac:grpSpMkLst>
            <pc:docMk/>
            <pc:sldMk cId="3456059252" sldId="259"/>
            <ac:grpSpMk id="188" creationId="{E2821B5F-7D4C-4BB2-AD28-B69A08149EA5}"/>
          </ac:grpSpMkLst>
        </pc:grpChg>
        <pc:grpChg chg="mod">
          <ac:chgData name="hassan MH" userId="84cd2103f36ef0dc" providerId="LiveId" clId="{FA611AB7-C627-4E74-BC7A-DB8FEBF964F7}" dt="2021-03-08T16:36:57.492" v="97" actId="1036"/>
          <ac:grpSpMkLst>
            <pc:docMk/>
            <pc:sldMk cId="3456059252" sldId="259"/>
            <ac:grpSpMk id="189" creationId="{3E85A8FA-B512-4287-94EC-4DA66B4DFE2C}"/>
          </ac:grpSpMkLst>
        </pc:grpChg>
        <pc:grpChg chg="mod">
          <ac:chgData name="hassan MH" userId="84cd2103f36ef0dc" providerId="LiveId" clId="{FA611AB7-C627-4E74-BC7A-DB8FEBF964F7}" dt="2021-03-08T16:36:57.492" v="97" actId="1036"/>
          <ac:grpSpMkLst>
            <pc:docMk/>
            <pc:sldMk cId="3456059252" sldId="259"/>
            <ac:grpSpMk id="190" creationId="{8E9BBCB6-EF9D-4A67-8E66-8AFA29EB0C35}"/>
          </ac:grpSpMkLst>
        </pc:grpChg>
        <pc:grpChg chg="mod">
          <ac:chgData name="hassan MH" userId="84cd2103f36ef0dc" providerId="LiveId" clId="{FA611AB7-C627-4E74-BC7A-DB8FEBF964F7}" dt="2021-03-08T16:36:57.492" v="97" actId="1036"/>
          <ac:grpSpMkLst>
            <pc:docMk/>
            <pc:sldMk cId="3456059252" sldId="259"/>
            <ac:grpSpMk id="215" creationId="{4747CC88-298D-48FD-9FE9-CC4D5B58D2EB}"/>
          </ac:grpSpMkLst>
        </pc:grpChg>
      </pc:sldChg>
      <pc:sldChg chg="modSp mod">
        <pc:chgData name="hassan MH" userId="84cd2103f36ef0dc" providerId="LiveId" clId="{FA611AB7-C627-4E74-BC7A-DB8FEBF964F7}" dt="2021-03-08T16:27:53.227" v="0" actId="1076"/>
        <pc:sldMkLst>
          <pc:docMk/>
          <pc:sldMk cId="4025364149" sldId="260"/>
        </pc:sldMkLst>
        <pc:spChg chg="mod">
          <ac:chgData name="hassan MH" userId="84cd2103f36ef0dc" providerId="LiveId" clId="{FA611AB7-C627-4E74-BC7A-DB8FEBF964F7}" dt="2021-03-08T16:27:53.227" v="0" actId="1076"/>
          <ac:spMkLst>
            <pc:docMk/>
            <pc:sldMk cId="4025364149" sldId="260"/>
            <ac:spMk id="346" creationId="{40DC8DD2-2F54-4DEF-B398-3D39B2443E9B}"/>
          </ac:spMkLst>
        </pc:spChg>
        <pc:spChg chg="mod">
          <ac:chgData name="hassan MH" userId="84cd2103f36ef0dc" providerId="LiveId" clId="{FA611AB7-C627-4E74-BC7A-DB8FEBF964F7}" dt="2021-03-08T16:27:53.227" v="0" actId="1076"/>
          <ac:spMkLst>
            <pc:docMk/>
            <pc:sldMk cId="4025364149" sldId="260"/>
            <ac:spMk id="347" creationId="{57674A66-AEF7-49A8-954E-5F72AB87D41C}"/>
          </ac:spMkLst>
        </pc:spChg>
      </pc:sldChg>
      <pc:sldChg chg="modSp mod">
        <pc:chgData name="hassan MH" userId="84cd2103f36ef0dc" providerId="LiveId" clId="{FA611AB7-C627-4E74-BC7A-DB8FEBF964F7}" dt="2021-03-08T16:33:58.431" v="8" actId="1076"/>
        <pc:sldMkLst>
          <pc:docMk/>
          <pc:sldMk cId="3283129970" sldId="263"/>
        </pc:sldMkLst>
        <pc:spChg chg="mod">
          <ac:chgData name="hassan MH" userId="84cd2103f36ef0dc" providerId="LiveId" clId="{FA611AB7-C627-4E74-BC7A-DB8FEBF964F7}" dt="2021-03-08T16:33:58.431" v="8" actId="1076"/>
          <ac:spMkLst>
            <pc:docMk/>
            <pc:sldMk cId="3283129970" sldId="263"/>
            <ac:spMk id="120" creationId="{BBFCA785-5735-49BB-88F2-36E22079853E}"/>
          </ac:spMkLst>
        </pc:spChg>
      </pc:sldChg>
      <pc:sldChg chg="addSp delSp modSp mod">
        <pc:chgData name="hassan MH" userId="84cd2103f36ef0dc" providerId="LiveId" clId="{FA611AB7-C627-4E74-BC7A-DB8FEBF964F7}" dt="2021-03-08T16:35:43.175" v="68" actId="1036"/>
        <pc:sldMkLst>
          <pc:docMk/>
          <pc:sldMk cId="264678424" sldId="264"/>
        </pc:sldMkLst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53" creationId="{91A6633B-AF7F-4518-A0B0-DF50C69DD252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54" creationId="{C70C3C22-31F1-4207-AACA-8E241CE54581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55" creationId="{5F5165C7-4C55-477C-A34A-9F0658C1BC4C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56" creationId="{EC354694-72B6-4499-8AD7-36627461657F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57" creationId="{255DE2A2-32E2-4AEC-9C19-317A07E8D75A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58" creationId="{056452DF-F154-4341-A59D-C16A448A1963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59" creationId="{7493AD64-9E9E-461B-95D7-B5E70A92AD06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60" creationId="{8B81E78E-3E4F-4FF0-BE80-E1059448676A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61" creationId="{8D64FAEE-240A-453B-B40B-DD36EFBF2467}"/>
          </ac:spMkLst>
        </pc:spChg>
        <pc:spChg chg="mod">
          <ac:chgData name="hassan MH" userId="84cd2103f36ef0dc" providerId="LiveId" clId="{FA611AB7-C627-4E74-BC7A-DB8FEBF964F7}" dt="2021-03-08T16:35:26.137" v="62" actId="1035"/>
          <ac:spMkLst>
            <pc:docMk/>
            <pc:sldMk cId="264678424" sldId="264"/>
            <ac:spMk id="262" creationId="{179DC3F3-C53C-46BB-B363-70A4003693AB}"/>
          </ac:spMkLst>
        </pc:spChg>
        <pc:spChg chg="add mod">
          <ac:chgData name="hassan MH" userId="84cd2103f36ef0dc" providerId="LiveId" clId="{FA611AB7-C627-4E74-BC7A-DB8FEBF964F7}" dt="2021-03-08T16:33:39.907" v="6"/>
          <ac:spMkLst>
            <pc:docMk/>
            <pc:sldMk cId="264678424" sldId="264"/>
            <ac:spMk id="263" creationId="{B06F3485-9309-4EA3-9CC8-FAC931631C8E}"/>
          </ac:spMkLst>
        </pc:spChg>
        <pc:spChg chg="add mod">
          <ac:chgData name="hassan MH" userId="84cd2103f36ef0dc" providerId="LiveId" clId="{FA611AB7-C627-4E74-BC7A-DB8FEBF964F7}" dt="2021-03-08T16:35:43.175" v="68" actId="1036"/>
          <ac:spMkLst>
            <pc:docMk/>
            <pc:sldMk cId="264678424" sldId="264"/>
            <ac:spMk id="264" creationId="{CA8F1159-5918-47F6-A679-E6470D4971F5}"/>
          </ac:spMkLst>
        </pc:spChg>
        <pc:spChg chg="add mod">
          <ac:chgData name="hassan MH" userId="84cd2103f36ef0dc" providerId="LiveId" clId="{FA611AB7-C627-4E74-BC7A-DB8FEBF964F7}" dt="2021-03-08T16:35:43.175" v="68" actId="1036"/>
          <ac:spMkLst>
            <pc:docMk/>
            <pc:sldMk cId="264678424" sldId="264"/>
            <ac:spMk id="265" creationId="{D7A40B01-B827-456D-8612-B908AB2EB6FA}"/>
          </ac:spMkLst>
        </pc:spChg>
        <pc:spChg chg="add del mod">
          <ac:chgData name="hassan MH" userId="84cd2103f36ef0dc" providerId="LiveId" clId="{FA611AB7-C627-4E74-BC7A-DB8FEBF964F7}" dt="2021-03-08T16:34:51.710" v="33" actId="478"/>
          <ac:spMkLst>
            <pc:docMk/>
            <pc:sldMk cId="264678424" sldId="264"/>
            <ac:spMk id="266" creationId="{1076C174-52CC-46CD-9657-26E348183CAD}"/>
          </ac:spMkLst>
        </pc:spChg>
        <pc:spChg chg="del">
          <ac:chgData name="hassan MH" userId="84cd2103f36ef0dc" providerId="LiveId" clId="{FA611AB7-C627-4E74-BC7A-DB8FEBF964F7}" dt="2021-03-08T16:33:21.637" v="1" actId="478"/>
          <ac:spMkLst>
            <pc:docMk/>
            <pc:sldMk cId="264678424" sldId="264"/>
            <ac:spMk id="425" creationId="{341D086E-535F-4708-B806-5E509B680815}"/>
          </ac:spMkLst>
        </pc:spChg>
        <pc:spChg chg="del">
          <ac:chgData name="hassan MH" userId="84cd2103f36ef0dc" providerId="LiveId" clId="{FA611AB7-C627-4E74-BC7A-DB8FEBF964F7}" dt="2021-03-08T16:33:22.929" v="2" actId="478"/>
          <ac:spMkLst>
            <pc:docMk/>
            <pc:sldMk cId="264678424" sldId="264"/>
            <ac:spMk id="426" creationId="{72E1DDAF-CE32-48DA-8099-15EF3AF97495}"/>
          </ac:spMkLst>
        </pc:spChg>
        <pc:spChg chg="mod">
          <ac:chgData name="hassan MH" userId="84cd2103f36ef0dc" providerId="LiveId" clId="{FA611AB7-C627-4E74-BC7A-DB8FEBF964F7}" dt="2021-03-08T16:35:43.175" v="68" actId="1036"/>
          <ac:spMkLst>
            <pc:docMk/>
            <pc:sldMk cId="264678424" sldId="264"/>
            <ac:spMk id="428" creationId="{D3F08218-9B90-429A-9D68-9D81A6155BFE}"/>
          </ac:spMkLst>
        </pc:spChg>
        <pc:spChg chg="mod">
          <ac:chgData name="hassan MH" userId="84cd2103f36ef0dc" providerId="LiveId" clId="{FA611AB7-C627-4E74-BC7A-DB8FEBF964F7}" dt="2021-03-08T16:33:30.083" v="3" actId="1076"/>
          <ac:spMkLst>
            <pc:docMk/>
            <pc:sldMk cId="264678424" sldId="264"/>
            <ac:spMk id="430" creationId="{B15320C9-F98C-4AE8-9148-01C0545E7F4C}"/>
          </ac:spMkLst>
        </pc:spChg>
        <pc:spChg chg="mod">
          <ac:chgData name="hassan MH" userId="84cd2103f36ef0dc" providerId="LiveId" clId="{FA611AB7-C627-4E74-BC7A-DB8FEBF964F7}" dt="2021-03-08T16:33:51.139" v="7" actId="1076"/>
          <ac:spMkLst>
            <pc:docMk/>
            <pc:sldMk cId="264678424" sldId="264"/>
            <ac:spMk id="431" creationId="{33F4374B-6DCB-4A85-B00E-2F16CA57CF04}"/>
          </ac:spMkLst>
        </pc:spChg>
        <pc:grpChg chg="mod">
          <ac:chgData name="hassan MH" userId="84cd2103f36ef0dc" providerId="LiveId" clId="{FA611AB7-C627-4E74-BC7A-DB8FEBF964F7}" dt="2021-03-08T16:35:26.137" v="62" actId="1035"/>
          <ac:grpSpMkLst>
            <pc:docMk/>
            <pc:sldMk cId="264678424" sldId="264"/>
            <ac:grpSpMk id="515" creationId="{7D259EB8-362B-416A-8A85-19F5269BC3D1}"/>
          </ac:grpSpMkLst>
        </pc:grpChg>
      </pc:sldChg>
      <pc:sldChg chg="addSp delSp modSp add mod">
        <pc:chgData name="hassan MH" userId="84cd2103f36ef0dc" providerId="LiveId" clId="{FA611AB7-C627-4E74-BC7A-DB8FEBF964F7}" dt="2021-03-08T16:36:04.047" v="74" actId="1076"/>
        <pc:sldMkLst>
          <pc:docMk/>
          <pc:sldMk cId="4106296908" sldId="295"/>
        </pc:sldMkLst>
        <pc:spChg chg="mod">
          <ac:chgData name="hassan MH" userId="84cd2103f36ef0dc" providerId="LiveId" clId="{FA611AB7-C627-4E74-BC7A-DB8FEBF964F7}" dt="2021-03-08T16:36:01.773" v="73"/>
          <ac:spMkLst>
            <pc:docMk/>
            <pc:sldMk cId="4106296908" sldId="295"/>
            <ac:spMk id="70" creationId="{F0EB7ABA-FD83-4E24-A6EB-F3A54152114C}"/>
          </ac:spMkLst>
        </pc:spChg>
        <pc:spChg chg="mod">
          <ac:chgData name="hassan MH" userId="84cd2103f36ef0dc" providerId="LiveId" clId="{FA611AB7-C627-4E74-BC7A-DB8FEBF964F7}" dt="2021-03-08T16:36:01.773" v="73"/>
          <ac:spMkLst>
            <pc:docMk/>
            <pc:sldMk cId="4106296908" sldId="295"/>
            <ac:spMk id="71" creationId="{557006BC-750F-4CF5-8407-72FC2E03BC6E}"/>
          </ac:spMkLst>
        </pc:spChg>
        <pc:spChg chg="mod">
          <ac:chgData name="hassan MH" userId="84cd2103f36ef0dc" providerId="LiveId" clId="{FA611AB7-C627-4E74-BC7A-DB8FEBF964F7}" dt="2021-03-08T16:36:01.773" v="73"/>
          <ac:spMkLst>
            <pc:docMk/>
            <pc:sldMk cId="4106296908" sldId="295"/>
            <ac:spMk id="72" creationId="{9AD3ACC7-B00A-461C-830A-DFB0518A4A25}"/>
          </ac:spMkLst>
        </pc:spChg>
        <pc:spChg chg="mod">
          <ac:chgData name="hassan MH" userId="84cd2103f36ef0dc" providerId="LiveId" clId="{FA611AB7-C627-4E74-BC7A-DB8FEBF964F7}" dt="2021-03-08T16:36:01.773" v="73"/>
          <ac:spMkLst>
            <pc:docMk/>
            <pc:sldMk cId="4106296908" sldId="295"/>
            <ac:spMk id="73" creationId="{3E831DA4-3FF2-4787-92F1-BE008112D480}"/>
          </ac:spMkLst>
        </pc:spChg>
        <pc:spChg chg="mod">
          <ac:chgData name="hassan MH" userId="84cd2103f36ef0dc" providerId="LiveId" clId="{FA611AB7-C627-4E74-BC7A-DB8FEBF964F7}" dt="2021-03-08T16:36:01.773" v="73"/>
          <ac:spMkLst>
            <pc:docMk/>
            <pc:sldMk cId="4106296908" sldId="295"/>
            <ac:spMk id="74" creationId="{8FD23A6E-C0A4-4CE9-BFE8-BF933E375F6E}"/>
          </ac:spMkLst>
        </pc:spChg>
        <pc:grpChg chg="del">
          <ac:chgData name="hassan MH" userId="84cd2103f36ef0dc" providerId="LiveId" clId="{FA611AB7-C627-4E74-BC7A-DB8FEBF964F7}" dt="2021-03-08T16:35:58.024" v="71" actId="478"/>
          <ac:grpSpMkLst>
            <pc:docMk/>
            <pc:sldMk cId="4106296908" sldId="295"/>
            <ac:grpSpMk id="36" creationId="{553A7672-C7B7-478B-9E7C-0917AFEC936E}"/>
          </ac:grpSpMkLst>
        </pc:grpChg>
        <pc:grpChg chg="add mod">
          <ac:chgData name="hassan MH" userId="84cd2103f36ef0dc" providerId="LiveId" clId="{FA611AB7-C627-4E74-BC7A-DB8FEBF964F7}" dt="2021-03-08T16:36:04.047" v="74" actId="1076"/>
          <ac:grpSpMkLst>
            <pc:docMk/>
            <pc:sldMk cId="4106296908" sldId="295"/>
            <ac:grpSpMk id="69" creationId="{EC51A13B-3A69-40D1-B78D-34BC1B1E4E6B}"/>
          </ac:grpSpMkLst>
        </pc:grpChg>
      </pc:sldChg>
      <pc:sldChg chg="addSp delSp modSp add mod">
        <pc:chgData name="hassan MH" userId="84cd2103f36ef0dc" providerId="LiveId" clId="{FA611AB7-C627-4E74-BC7A-DB8FEBF964F7}" dt="2021-03-08T16:36:13.183" v="76" actId="1076"/>
        <pc:sldMkLst>
          <pc:docMk/>
          <pc:sldMk cId="3570209043" sldId="296"/>
        </pc:sldMkLst>
        <pc:spChg chg="mod">
          <ac:chgData name="hassan MH" userId="84cd2103f36ef0dc" providerId="LiveId" clId="{FA611AB7-C627-4E74-BC7A-DB8FEBF964F7}" dt="2021-03-08T16:36:10.471" v="75"/>
          <ac:spMkLst>
            <pc:docMk/>
            <pc:sldMk cId="3570209043" sldId="296"/>
            <ac:spMk id="70" creationId="{F79908D7-7AC1-4A97-8F04-8C914F5F4525}"/>
          </ac:spMkLst>
        </pc:spChg>
        <pc:spChg chg="mod">
          <ac:chgData name="hassan MH" userId="84cd2103f36ef0dc" providerId="LiveId" clId="{FA611AB7-C627-4E74-BC7A-DB8FEBF964F7}" dt="2021-03-08T16:36:10.471" v="75"/>
          <ac:spMkLst>
            <pc:docMk/>
            <pc:sldMk cId="3570209043" sldId="296"/>
            <ac:spMk id="71" creationId="{BED5C34B-C683-4F96-8B29-502EC02730A7}"/>
          </ac:spMkLst>
        </pc:spChg>
        <pc:spChg chg="mod">
          <ac:chgData name="hassan MH" userId="84cd2103f36ef0dc" providerId="LiveId" clId="{FA611AB7-C627-4E74-BC7A-DB8FEBF964F7}" dt="2021-03-08T16:36:10.471" v="75"/>
          <ac:spMkLst>
            <pc:docMk/>
            <pc:sldMk cId="3570209043" sldId="296"/>
            <ac:spMk id="72" creationId="{B102F4C5-4BA6-4EF5-8086-FC05E400F976}"/>
          </ac:spMkLst>
        </pc:spChg>
        <pc:spChg chg="mod">
          <ac:chgData name="hassan MH" userId="84cd2103f36ef0dc" providerId="LiveId" clId="{FA611AB7-C627-4E74-BC7A-DB8FEBF964F7}" dt="2021-03-08T16:36:10.471" v="75"/>
          <ac:spMkLst>
            <pc:docMk/>
            <pc:sldMk cId="3570209043" sldId="296"/>
            <ac:spMk id="73" creationId="{BCC742D4-2A85-4199-955D-4B1F9F76757B}"/>
          </ac:spMkLst>
        </pc:spChg>
        <pc:grpChg chg="del">
          <ac:chgData name="hassan MH" userId="84cd2103f36ef0dc" providerId="LiveId" clId="{FA611AB7-C627-4E74-BC7A-DB8FEBF964F7}" dt="2021-03-08T16:35:59.243" v="72" actId="478"/>
          <ac:grpSpMkLst>
            <pc:docMk/>
            <pc:sldMk cId="3570209043" sldId="296"/>
            <ac:grpSpMk id="36" creationId="{553A7672-C7B7-478B-9E7C-0917AFEC936E}"/>
          </ac:grpSpMkLst>
        </pc:grpChg>
        <pc:grpChg chg="add mod">
          <ac:chgData name="hassan MH" userId="84cd2103f36ef0dc" providerId="LiveId" clId="{FA611AB7-C627-4E74-BC7A-DB8FEBF964F7}" dt="2021-03-08T16:36:13.183" v="76" actId="1076"/>
          <ac:grpSpMkLst>
            <pc:docMk/>
            <pc:sldMk cId="3570209043" sldId="296"/>
            <ac:grpSpMk id="69" creationId="{C9E368F3-1504-4D29-8AFE-BE02C774761C}"/>
          </ac:grpSpMkLst>
        </pc:grpChg>
      </pc:sldChg>
      <pc:sldChg chg="addSp delSp modSp add del mod">
        <pc:chgData name="hassan MH" userId="84cd2103f36ef0dc" providerId="LiveId" clId="{FA611AB7-C627-4E74-BC7A-DB8FEBF964F7}" dt="2021-03-08T16:36:30.179" v="82" actId="47"/>
        <pc:sldMkLst>
          <pc:docMk/>
          <pc:sldMk cId="823802942" sldId="297"/>
        </pc:sldMkLst>
        <pc:spChg chg="mod">
          <ac:chgData name="hassan MH" userId="84cd2103f36ef0dc" providerId="LiveId" clId="{FA611AB7-C627-4E74-BC7A-DB8FEBF964F7}" dt="2021-03-08T16:36:24.130" v="79"/>
          <ac:spMkLst>
            <pc:docMk/>
            <pc:sldMk cId="823802942" sldId="297"/>
            <ac:spMk id="30" creationId="{88034E8B-CCE5-4C29-9B9C-7DCC49619B18}"/>
          </ac:spMkLst>
        </pc:spChg>
        <pc:spChg chg="mod">
          <ac:chgData name="hassan MH" userId="84cd2103f36ef0dc" providerId="LiveId" clId="{FA611AB7-C627-4E74-BC7A-DB8FEBF964F7}" dt="2021-03-08T16:36:24.130" v="79"/>
          <ac:spMkLst>
            <pc:docMk/>
            <pc:sldMk cId="823802942" sldId="297"/>
            <ac:spMk id="31" creationId="{B2968944-E0CA-4EE9-B0D2-1B1553A73BE9}"/>
          </ac:spMkLst>
        </pc:spChg>
        <pc:spChg chg="mod">
          <ac:chgData name="hassan MH" userId="84cd2103f36ef0dc" providerId="LiveId" clId="{FA611AB7-C627-4E74-BC7A-DB8FEBF964F7}" dt="2021-03-08T16:36:24.130" v="79"/>
          <ac:spMkLst>
            <pc:docMk/>
            <pc:sldMk cId="823802942" sldId="297"/>
            <ac:spMk id="32" creationId="{1366AB1E-D747-47E1-BE01-869D9E2A468B}"/>
          </ac:spMkLst>
        </pc:spChg>
        <pc:spChg chg="mod">
          <ac:chgData name="hassan MH" userId="84cd2103f36ef0dc" providerId="LiveId" clId="{FA611AB7-C627-4E74-BC7A-DB8FEBF964F7}" dt="2021-03-08T16:36:24.130" v="79"/>
          <ac:spMkLst>
            <pc:docMk/>
            <pc:sldMk cId="823802942" sldId="297"/>
            <ac:spMk id="33" creationId="{2BBB01C8-0B70-465D-8FC9-5A323AF5FD5A}"/>
          </ac:spMkLst>
        </pc:spChg>
        <pc:grpChg chg="add mod">
          <ac:chgData name="hassan MH" userId="84cd2103f36ef0dc" providerId="LiveId" clId="{FA611AB7-C627-4E74-BC7A-DB8FEBF964F7}" dt="2021-03-08T16:36:28.255" v="81" actId="1076"/>
          <ac:grpSpMkLst>
            <pc:docMk/>
            <pc:sldMk cId="823802942" sldId="297"/>
            <ac:grpSpMk id="29" creationId="{CC9B5064-A218-4A27-9FC8-EF999D318123}"/>
          </ac:grpSpMkLst>
        </pc:grpChg>
        <pc:grpChg chg="del">
          <ac:chgData name="hassan MH" userId="84cd2103f36ef0dc" providerId="LiveId" clId="{FA611AB7-C627-4E74-BC7A-DB8FEBF964F7}" dt="2021-03-08T16:36:17.988" v="78" actId="478"/>
          <ac:grpSpMkLst>
            <pc:docMk/>
            <pc:sldMk cId="823802942" sldId="297"/>
            <ac:grpSpMk id="69" creationId="{C9E368F3-1504-4D29-8AFE-BE02C774761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3745B1-7B46-4921-BE1F-405726CF954A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EC98C2-0D0D-4A59-9018-056CF3ABC8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710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1818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17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479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112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21684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0395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7112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9424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850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6651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468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1833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8948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9264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36089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9365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9709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25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6837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338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493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8846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651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217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011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en-GB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C98C2-0D0D-4A59-9018-056CF3ABC8ED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773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24A86F-C97C-412A-9E75-5061F93C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0ABC570-87F7-49A9-8683-DA57AFFE5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F54422-CC23-4CCF-BCA0-ACE3C520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FBE807-9BCC-478B-8FDE-C08633BA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E3BF1-4ECF-48C5-9025-62693CE9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442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02A0AB-C91A-4954-8A2A-E8C8A456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A2B3655-74EB-4081-A74B-221D5D2C5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E058D2-3515-4F6D-BDC7-5ABD49F1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DC9976-2B25-4ED1-AFBF-EE306F99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8EAA30-C06D-4420-A256-7F621C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249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3608B31-370A-4A1D-AA44-F9A0408D5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7A190E-DA69-4AB8-91AC-515BB65ED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30D839-6CC5-4684-A930-1FB84403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4823D9-A6B7-4969-86CE-898B5E99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ACCCBF-715D-4F26-A21F-09A58541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35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1A1663-2166-474C-ADB5-9C2680C6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50F691-D06A-4377-883D-3A0D5C8D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0E56BA-595D-4908-95CD-0A151087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03E60D-AB29-44F6-9BDB-D84C9381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08C31C-FD23-4392-AC3F-606E2F81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996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B63A0C-6842-40FF-8561-97FA8B19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DBEBF4-BE60-45A1-B641-1F78A1D3D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D93A3B-5838-4781-A613-46B6D2CD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ABE186-508C-43F6-8375-FA4AC645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E54236-A007-4EE6-A28A-1C7937F1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64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D10DF4-ABD2-4FAD-906C-CF240EF3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D51CE3-7BA3-47AE-80DE-FFA73764E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4F9D71-828A-4844-9FA7-8704843D1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EF9BDF-5E2A-47D4-9ED2-4412F353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1C8C72-7F77-4D69-BCB4-6DBC11DA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16257A-C4F9-4941-A995-0E48E89B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03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AE79AC-62BB-4130-945B-51E8E151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E436F4-E9AF-4688-8CAE-5E6AA9BA7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9B314DE-5BA6-4337-991C-B7C13ABD5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63FEFF0-AE65-4D04-9FB1-5CE132D84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BCE029B-FD03-4A05-AAF4-8CE487642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8A7E91C-4DE0-4573-B907-27C7A503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C2E5C9B-680A-441A-B8F4-6CBCB579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EC308F-79B1-46F7-A7C8-03484D4C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1102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278747-378C-420A-B165-01C7518C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DAE523B-6986-407F-966A-1CAB8C1C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DD661E4-85DD-430A-9CE1-BF142946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F98F3EA-FE74-48A4-8441-C9662851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785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76596C1-C570-4F77-916F-B8D31B96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B318327-EF25-4CA1-9F67-71DC04A1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38CFD60-2F46-436E-BD08-A27F2BBE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6445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083DBF-8208-408B-A162-43EB6D87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A1EC00-B6ED-479A-964A-5082B68EC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5A784D-5395-421E-B421-1F1B15D88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5D6CAB-1623-4FE6-B9D9-6ABE972C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CBFB5C-7F54-4F6B-B296-764884FE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D90B7C-732D-4D27-817F-DABE753C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4912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35F6F3-07E6-4264-B5F8-B3A90115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F1878CD-0BE0-40BC-B4FE-5325FAAFC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C45EA7-82E4-4086-BFC2-AD35C1DF4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A024F45-42A1-432B-8ED4-D37EE1F5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EAB55E-5E6B-43CA-9AB2-77CD30C8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8C5052-F632-4919-8E62-7C15E877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350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F28BEC6-F968-4622-9143-D1BC6154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A5AEB0-3E05-424A-92DC-B43F9141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AE351A-A0DB-461D-90C4-03F0D4D38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D683-D5D0-4F47-916B-77DA1661C2C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9C12B9-DF5E-4FFC-A363-7BAE51D20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A8E87F-4D01-484A-8560-F7474F7B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C94C-0FB7-467A-9374-E33DAAC8A307}" type="slidenum">
              <a:rPr lang="ar-EG" smtClean="0"/>
              <a:t>‹#›</a:t>
            </a:fld>
            <a:endParaRPr lang="ar-EG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16D4E3A-A6AD-470A-806E-0170ED047ACD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1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55" Type="http://schemas.openxmlformats.org/officeDocument/2006/relationships/image" Target="../media/image53.png"/><Relationship Id="rId63" Type="http://schemas.openxmlformats.org/officeDocument/2006/relationships/image" Target="../media/image6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svg"/><Relationship Id="rId66" Type="http://schemas.openxmlformats.org/officeDocument/2006/relationships/image" Target="../media/image64.sv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56" Type="http://schemas.openxmlformats.org/officeDocument/2006/relationships/image" Target="../media/image54.svg"/><Relationship Id="rId64" Type="http://schemas.openxmlformats.org/officeDocument/2006/relationships/image" Target="../media/image62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59" Type="http://schemas.openxmlformats.org/officeDocument/2006/relationships/image" Target="../media/image57.pn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54" Type="http://schemas.openxmlformats.org/officeDocument/2006/relationships/image" Target="../media/image52.svg"/><Relationship Id="rId62" Type="http://schemas.openxmlformats.org/officeDocument/2006/relationships/image" Target="../media/image6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sv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60" Type="http://schemas.openxmlformats.org/officeDocument/2006/relationships/image" Target="../media/image58.svg"/><Relationship Id="rId65" Type="http://schemas.openxmlformats.org/officeDocument/2006/relationships/image" Target="../media/image63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?subset=arabic&amp;selection.family=Cairo:wght@300#standard-styl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B1144466-28D2-4E16-9FDE-215AD0832927}"/>
              </a:ext>
            </a:extLst>
          </p:cNvPr>
          <p:cNvSpPr/>
          <p:nvPr/>
        </p:nvSpPr>
        <p:spPr>
          <a:xfrm flipH="1">
            <a:off x="0" y="868522"/>
            <a:ext cx="5834756" cy="5989478"/>
          </a:xfrm>
          <a:custGeom>
            <a:avLst/>
            <a:gdLst>
              <a:gd name="connsiteX0" fmla="*/ 2691820 w 5901939"/>
              <a:gd name="connsiteY0" fmla="*/ 190 h 5989478"/>
              <a:gd name="connsiteX1" fmla="*/ 4561440 w 5901939"/>
              <a:gd name="connsiteY1" fmla="*/ 493747 h 5989478"/>
              <a:gd name="connsiteX2" fmla="*/ 4608093 w 5901939"/>
              <a:gd name="connsiteY2" fmla="*/ 1408147 h 5989478"/>
              <a:gd name="connsiteX3" fmla="*/ 5457179 w 5901939"/>
              <a:gd name="connsiteY3" fmla="*/ 1893339 h 5989478"/>
              <a:gd name="connsiteX4" fmla="*/ 5838341 w 5901939"/>
              <a:gd name="connsiteY4" fmla="*/ 2191559 h 5989478"/>
              <a:gd name="connsiteX5" fmla="*/ 5901939 w 5901939"/>
              <a:gd name="connsiteY5" fmla="*/ 2243252 h 5989478"/>
              <a:gd name="connsiteX6" fmla="*/ 5901939 w 5901939"/>
              <a:gd name="connsiteY6" fmla="*/ 5989478 h 5989478"/>
              <a:gd name="connsiteX7" fmla="*/ 1543210 w 5901939"/>
              <a:gd name="connsiteY7" fmla="*/ 5989478 h 5989478"/>
              <a:gd name="connsiteX8" fmla="*/ 1536130 w 5901939"/>
              <a:gd name="connsiteY8" fmla="*/ 5905163 h 5989478"/>
              <a:gd name="connsiteX9" fmla="*/ 1417024 w 5901939"/>
              <a:gd name="connsiteY9" fmla="*/ 5243029 h 5989478"/>
              <a:gd name="connsiteX10" fmla="*/ 26762 w 5901939"/>
              <a:gd name="connsiteY10" fmla="*/ 4291307 h 5989478"/>
              <a:gd name="connsiteX11" fmla="*/ 474632 w 5901939"/>
              <a:gd name="connsiteY11" fmla="*/ 3050335 h 5989478"/>
              <a:gd name="connsiteX12" fmla="*/ 148060 w 5901939"/>
              <a:gd name="connsiteY12" fmla="*/ 1585429 h 5989478"/>
              <a:gd name="connsiteX13" fmla="*/ 2238118 w 5901939"/>
              <a:gd name="connsiteY13" fmla="*/ 45878 h 5989478"/>
              <a:gd name="connsiteX14" fmla="*/ 2691820 w 5901939"/>
              <a:gd name="connsiteY14" fmla="*/ 190 h 5989478"/>
              <a:gd name="connsiteX0" fmla="*/ 2624637 w 5834756"/>
              <a:gd name="connsiteY0" fmla="*/ 190 h 5989478"/>
              <a:gd name="connsiteX1" fmla="*/ 4494257 w 5834756"/>
              <a:gd name="connsiteY1" fmla="*/ 49374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4756" h="5989478">
                <a:moveTo>
                  <a:pt x="2624637" y="190"/>
                </a:moveTo>
                <a:cubicBezTo>
                  <a:pt x="3325738" y="8792"/>
                  <a:pt x="4112363" y="-56487"/>
                  <a:pt x="4402817" y="326107"/>
                </a:cubicBezTo>
                <a:cubicBezTo>
                  <a:pt x="4678302" y="688983"/>
                  <a:pt x="4376380" y="1146942"/>
                  <a:pt x="4540910" y="1408147"/>
                </a:cubicBezTo>
                <a:cubicBezTo>
                  <a:pt x="4705440" y="1669352"/>
                  <a:pt x="4987874" y="1591807"/>
                  <a:pt x="5389996" y="1893339"/>
                </a:cubicBezTo>
                <a:cubicBezTo>
                  <a:pt x="5490526" y="1968722"/>
                  <a:pt x="5623940" y="2073224"/>
                  <a:pt x="5771158" y="2191559"/>
                </a:cubicBezTo>
                <a:lnTo>
                  <a:pt x="5834756" y="2243252"/>
                </a:lnTo>
                <a:lnTo>
                  <a:pt x="5834756" y="5989478"/>
                </a:lnTo>
                <a:lnTo>
                  <a:pt x="1476027" y="5989478"/>
                </a:lnTo>
                <a:lnTo>
                  <a:pt x="1468947" y="5905163"/>
                </a:lnTo>
                <a:cubicBezTo>
                  <a:pt x="1457311" y="5657100"/>
                  <a:pt x="1560891" y="5481139"/>
                  <a:pt x="1349841" y="5243029"/>
                </a:cubicBezTo>
                <a:cubicBezTo>
                  <a:pt x="1138791" y="5004919"/>
                  <a:pt x="359713" y="4841951"/>
                  <a:pt x="202648" y="4476502"/>
                </a:cubicBezTo>
                <a:cubicBezTo>
                  <a:pt x="45583" y="4111053"/>
                  <a:pt x="427744" y="3532181"/>
                  <a:pt x="407449" y="3050335"/>
                </a:cubicBezTo>
                <a:cubicBezTo>
                  <a:pt x="387154" y="2568490"/>
                  <a:pt x="-213037" y="2086172"/>
                  <a:pt x="80877" y="1585429"/>
                </a:cubicBezTo>
                <a:cubicBezTo>
                  <a:pt x="374791" y="1084686"/>
                  <a:pt x="1435372" y="227825"/>
                  <a:pt x="2170935" y="45878"/>
                </a:cubicBezTo>
                <a:cubicBezTo>
                  <a:pt x="2308853" y="11763"/>
                  <a:pt x="2462845" y="-1796"/>
                  <a:pt x="2624637" y="190"/>
                </a:cubicBez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ECA53F-DCCE-46AB-A586-5A4664830ED7}"/>
              </a:ext>
            </a:extLst>
          </p:cNvPr>
          <p:cNvSpPr txBox="1"/>
          <p:nvPr/>
        </p:nvSpPr>
        <p:spPr>
          <a:xfrm>
            <a:off x="6031246" y="1960576"/>
            <a:ext cx="5544749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عنوان </a:t>
            </a:r>
          </a:p>
          <a:p>
            <a:r>
              <a:rPr lang="ar-SA" sz="8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العـــرض</a:t>
            </a:r>
            <a:endParaRPr lang="ar-EG" sz="8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F4271E2-8DD2-49AD-9FB5-E8328D7B6E71}"/>
              </a:ext>
            </a:extLst>
          </p:cNvPr>
          <p:cNvSpPr txBox="1"/>
          <p:nvPr/>
        </p:nvSpPr>
        <p:spPr>
          <a:xfrm>
            <a:off x="6564787" y="4740853"/>
            <a:ext cx="49285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في نفس المساحة</a:t>
            </a:r>
            <a:endParaRPr lang="ar-EG" sz="20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6A84EE9-6828-49A8-9525-025F6C288194}"/>
              </a:ext>
            </a:extLst>
          </p:cNvPr>
          <p:cNvGrpSpPr/>
          <p:nvPr/>
        </p:nvGrpSpPr>
        <p:grpSpPr>
          <a:xfrm>
            <a:off x="536162" y="307039"/>
            <a:ext cx="5463422" cy="6550961"/>
            <a:chOff x="6070151" y="1522771"/>
            <a:chExt cx="3202428" cy="3839898"/>
          </a:xfrm>
        </p:grpSpPr>
        <p:grpSp>
          <p:nvGrpSpPr>
            <p:cNvPr id="11" name="رسم 2">
              <a:extLst>
                <a:ext uri="{FF2B5EF4-FFF2-40B4-BE49-F238E27FC236}">
                  <a16:creationId xmlns:a16="http://schemas.microsoft.com/office/drawing/2014/main" id="{74EDFDD6-A811-438D-95C4-A5563482D6E1}"/>
                </a:ext>
              </a:extLst>
            </p:cNvPr>
            <p:cNvGrpSpPr/>
            <p:nvPr/>
          </p:nvGrpSpPr>
          <p:grpSpPr>
            <a:xfrm>
              <a:off x="8128255" y="3767430"/>
              <a:ext cx="1144324" cy="1590388"/>
              <a:chOff x="8128255" y="3767430"/>
              <a:chExt cx="1144324" cy="1590388"/>
            </a:xfrm>
          </p:grpSpPr>
          <p:sp>
            <p:nvSpPr>
              <p:cNvPr id="144" name="شكل حر: شكل 143">
                <a:extLst>
                  <a:ext uri="{FF2B5EF4-FFF2-40B4-BE49-F238E27FC236}">
                    <a16:creationId xmlns:a16="http://schemas.microsoft.com/office/drawing/2014/main" id="{6D3C1D43-3D60-41CD-B64B-F2A9AE5A560E}"/>
                  </a:ext>
                </a:extLst>
              </p:cNvPr>
              <p:cNvSpPr/>
              <p:nvPr/>
            </p:nvSpPr>
            <p:spPr>
              <a:xfrm>
                <a:off x="8128255" y="3767430"/>
                <a:ext cx="1144324" cy="1590388"/>
              </a:xfrm>
              <a:custGeom>
                <a:avLst/>
                <a:gdLst>
                  <a:gd name="connsiteX0" fmla="*/ 306323 w 1144324"/>
                  <a:gd name="connsiteY0" fmla="*/ 1568570 h 1590388"/>
                  <a:gd name="connsiteX1" fmla="*/ 2475 w 1144324"/>
                  <a:gd name="connsiteY1" fmla="*/ 887437 h 1590388"/>
                  <a:gd name="connsiteX2" fmla="*/ 12000 w 1144324"/>
                  <a:gd name="connsiteY2" fmla="*/ 760659 h 1590388"/>
                  <a:gd name="connsiteX3" fmla="*/ 115727 w 1144324"/>
                  <a:gd name="connsiteY3" fmla="*/ 708938 h 1590388"/>
                  <a:gd name="connsiteX4" fmla="*/ 184307 w 1144324"/>
                  <a:gd name="connsiteY4" fmla="*/ 787805 h 1590388"/>
                  <a:gd name="connsiteX5" fmla="*/ 290701 w 1144324"/>
                  <a:gd name="connsiteY5" fmla="*/ 877817 h 1590388"/>
                  <a:gd name="connsiteX6" fmla="*/ 379284 w 1144324"/>
                  <a:gd name="connsiteY6" fmla="*/ 880484 h 1590388"/>
                  <a:gd name="connsiteX7" fmla="*/ 413479 w 1144324"/>
                  <a:gd name="connsiteY7" fmla="*/ 763802 h 1590388"/>
                  <a:gd name="connsiteX8" fmla="*/ 397572 w 1144324"/>
                  <a:gd name="connsiteY8" fmla="*/ 525296 h 1590388"/>
                  <a:gd name="connsiteX9" fmla="*/ 402811 w 1144324"/>
                  <a:gd name="connsiteY9" fmla="*/ 397757 h 1590388"/>
                  <a:gd name="connsiteX10" fmla="*/ 480630 w 1144324"/>
                  <a:gd name="connsiteY10" fmla="*/ 303269 h 1590388"/>
                  <a:gd name="connsiteX11" fmla="*/ 583214 w 1144324"/>
                  <a:gd name="connsiteY11" fmla="*/ 351084 h 1590388"/>
                  <a:gd name="connsiteX12" fmla="*/ 587596 w 1144324"/>
                  <a:gd name="connsiteY12" fmla="*/ 404138 h 1590388"/>
                  <a:gd name="connsiteX13" fmla="*/ 616361 w 1144324"/>
                  <a:gd name="connsiteY13" fmla="*/ 444810 h 1590388"/>
                  <a:gd name="connsiteX14" fmla="*/ 662081 w 1144324"/>
                  <a:gd name="connsiteY14" fmla="*/ 422426 h 1590388"/>
                  <a:gd name="connsiteX15" fmla="*/ 754664 w 1144324"/>
                  <a:gd name="connsiteY15" fmla="*/ 262502 h 1590388"/>
                  <a:gd name="connsiteX16" fmla="*/ 840103 w 1144324"/>
                  <a:gd name="connsiteY16" fmla="*/ 98100 h 1590388"/>
                  <a:gd name="connsiteX17" fmla="*/ 991170 w 1144324"/>
                  <a:gd name="connsiteY17" fmla="*/ 945 h 1590388"/>
                  <a:gd name="connsiteX18" fmla="*/ 1138522 w 1144324"/>
                  <a:gd name="connsiteY18" fmla="*/ 86670 h 1590388"/>
                  <a:gd name="connsiteX19" fmla="*/ 1090992 w 1144324"/>
                  <a:gd name="connsiteY19" fmla="*/ 260025 h 1590388"/>
                  <a:gd name="connsiteX20" fmla="*/ 904112 w 1144324"/>
                  <a:gd name="connsiteY20" fmla="*/ 461003 h 1590388"/>
                  <a:gd name="connsiteX21" fmla="*/ 873060 w 1144324"/>
                  <a:gd name="connsiteY21" fmla="*/ 498626 h 1590388"/>
                  <a:gd name="connsiteX22" fmla="*/ 922780 w 1144324"/>
                  <a:gd name="connsiteY22" fmla="*/ 561872 h 1590388"/>
                  <a:gd name="connsiteX23" fmla="*/ 1023079 w 1144324"/>
                  <a:gd name="connsiteY23" fmla="*/ 567111 h 1590388"/>
                  <a:gd name="connsiteX24" fmla="*/ 1107946 w 1144324"/>
                  <a:gd name="connsiteY24" fmla="*/ 612164 h 1590388"/>
                  <a:gd name="connsiteX25" fmla="*/ 1060226 w 1144324"/>
                  <a:gd name="connsiteY25" fmla="*/ 734751 h 1590388"/>
                  <a:gd name="connsiteX26" fmla="*/ 827150 w 1144324"/>
                  <a:gd name="connsiteY26" fmla="*/ 888675 h 1590388"/>
                  <a:gd name="connsiteX27" fmla="*/ 740091 w 1144324"/>
                  <a:gd name="connsiteY27" fmla="*/ 937729 h 1590388"/>
                  <a:gd name="connsiteX28" fmla="*/ 720279 w 1144324"/>
                  <a:gd name="connsiteY28" fmla="*/ 1029741 h 1590388"/>
                  <a:gd name="connsiteX29" fmla="*/ 809719 w 1144324"/>
                  <a:gd name="connsiteY29" fmla="*/ 1058030 h 1590388"/>
                  <a:gd name="connsiteX30" fmla="*/ 901158 w 1144324"/>
                  <a:gd name="connsiteY30" fmla="*/ 1016596 h 1590388"/>
                  <a:gd name="connsiteX31" fmla="*/ 1074990 w 1144324"/>
                  <a:gd name="connsiteY31" fmla="*/ 1038789 h 1590388"/>
                  <a:gd name="connsiteX32" fmla="*/ 1096612 w 1144324"/>
                  <a:gd name="connsiteY32" fmla="*/ 1157280 h 1590388"/>
                  <a:gd name="connsiteX33" fmla="*/ 1038319 w 1144324"/>
                  <a:gd name="connsiteY33" fmla="*/ 1266627 h 1590388"/>
                  <a:gd name="connsiteX34" fmla="*/ 702848 w 1144324"/>
                  <a:gd name="connsiteY34" fmla="*/ 1533899 h 1590388"/>
                  <a:gd name="connsiteX35" fmla="*/ 306323 w 1144324"/>
                  <a:gd name="connsiteY35" fmla="*/ 1568570 h 159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44324" h="1590388">
                    <a:moveTo>
                      <a:pt x="306323" y="1568570"/>
                    </a:moveTo>
                    <a:cubicBezTo>
                      <a:pt x="76580" y="1427885"/>
                      <a:pt x="9333" y="1144993"/>
                      <a:pt x="2475" y="887437"/>
                    </a:cubicBezTo>
                    <a:cubicBezTo>
                      <a:pt x="1332" y="844479"/>
                      <a:pt x="-6098" y="799521"/>
                      <a:pt x="12000" y="760659"/>
                    </a:cubicBezTo>
                    <a:cubicBezTo>
                      <a:pt x="30193" y="721797"/>
                      <a:pt x="76198" y="693222"/>
                      <a:pt x="115727" y="708938"/>
                    </a:cubicBezTo>
                    <a:cubicBezTo>
                      <a:pt x="148493" y="721988"/>
                      <a:pt x="164591" y="758278"/>
                      <a:pt x="184307" y="787805"/>
                    </a:cubicBezTo>
                    <a:cubicBezTo>
                      <a:pt x="210501" y="827144"/>
                      <a:pt x="247839" y="858767"/>
                      <a:pt x="290701" y="877817"/>
                    </a:cubicBezTo>
                    <a:cubicBezTo>
                      <a:pt x="318896" y="890390"/>
                      <a:pt x="353185" y="896962"/>
                      <a:pt x="379284" y="880484"/>
                    </a:cubicBezTo>
                    <a:cubicBezTo>
                      <a:pt x="415098" y="857814"/>
                      <a:pt x="416336" y="806475"/>
                      <a:pt x="413479" y="763802"/>
                    </a:cubicBezTo>
                    <a:cubicBezTo>
                      <a:pt x="408145" y="684269"/>
                      <a:pt x="402906" y="604830"/>
                      <a:pt x="397572" y="525296"/>
                    </a:cubicBezTo>
                    <a:cubicBezTo>
                      <a:pt x="394714" y="482625"/>
                      <a:pt x="391952" y="439095"/>
                      <a:pt x="402811" y="397757"/>
                    </a:cubicBezTo>
                    <a:cubicBezTo>
                      <a:pt x="413669" y="356418"/>
                      <a:pt x="440720" y="317080"/>
                      <a:pt x="480630" y="303269"/>
                    </a:cubicBezTo>
                    <a:cubicBezTo>
                      <a:pt x="520540" y="289458"/>
                      <a:pt x="572165" y="309841"/>
                      <a:pt x="583214" y="351084"/>
                    </a:cubicBezTo>
                    <a:cubicBezTo>
                      <a:pt x="587786" y="368229"/>
                      <a:pt x="585405" y="386517"/>
                      <a:pt x="587596" y="404138"/>
                    </a:cubicBezTo>
                    <a:cubicBezTo>
                      <a:pt x="589881" y="421760"/>
                      <a:pt x="599312" y="440905"/>
                      <a:pt x="616361" y="444810"/>
                    </a:cubicBezTo>
                    <a:cubicBezTo>
                      <a:pt x="633697" y="448811"/>
                      <a:pt x="650080" y="435666"/>
                      <a:pt x="662081" y="422426"/>
                    </a:cubicBezTo>
                    <a:cubicBezTo>
                      <a:pt x="703515" y="376706"/>
                      <a:pt x="730090" y="319366"/>
                      <a:pt x="754664" y="262502"/>
                    </a:cubicBezTo>
                    <a:cubicBezTo>
                      <a:pt x="779239" y="205637"/>
                      <a:pt x="802956" y="147535"/>
                      <a:pt x="840103" y="98100"/>
                    </a:cubicBezTo>
                    <a:cubicBezTo>
                      <a:pt x="877251" y="48665"/>
                      <a:pt x="930210" y="8089"/>
                      <a:pt x="991170" y="945"/>
                    </a:cubicBezTo>
                    <a:cubicBezTo>
                      <a:pt x="1052035" y="-6199"/>
                      <a:pt x="1119472" y="27615"/>
                      <a:pt x="1138522" y="86670"/>
                    </a:cubicBezTo>
                    <a:cubicBezTo>
                      <a:pt x="1157667" y="145916"/>
                      <a:pt x="1126234" y="209067"/>
                      <a:pt x="1090992" y="260025"/>
                    </a:cubicBezTo>
                    <a:cubicBezTo>
                      <a:pt x="1038699" y="335654"/>
                      <a:pt x="975549" y="403567"/>
                      <a:pt x="904112" y="461003"/>
                    </a:cubicBezTo>
                    <a:cubicBezTo>
                      <a:pt x="891253" y="471385"/>
                      <a:pt x="877251" y="482529"/>
                      <a:pt x="873060" y="498626"/>
                    </a:cubicBezTo>
                    <a:cubicBezTo>
                      <a:pt x="865535" y="527678"/>
                      <a:pt x="894205" y="554252"/>
                      <a:pt x="922780" y="561872"/>
                    </a:cubicBezTo>
                    <a:cubicBezTo>
                      <a:pt x="955261" y="570540"/>
                      <a:pt x="989551" y="565206"/>
                      <a:pt x="1023079" y="567111"/>
                    </a:cubicBezTo>
                    <a:cubicBezTo>
                      <a:pt x="1056606" y="569016"/>
                      <a:pt x="1093468" y="581494"/>
                      <a:pt x="1107946" y="612164"/>
                    </a:cubicBezTo>
                    <a:cubicBezTo>
                      <a:pt x="1128044" y="654741"/>
                      <a:pt x="1094326" y="702652"/>
                      <a:pt x="1060226" y="734751"/>
                    </a:cubicBezTo>
                    <a:cubicBezTo>
                      <a:pt x="992027" y="799045"/>
                      <a:pt x="912779" y="851337"/>
                      <a:pt x="827150" y="888675"/>
                    </a:cubicBezTo>
                    <a:cubicBezTo>
                      <a:pt x="796479" y="902010"/>
                      <a:pt x="763999" y="914107"/>
                      <a:pt x="740091" y="937729"/>
                    </a:cubicBezTo>
                    <a:cubicBezTo>
                      <a:pt x="716088" y="961351"/>
                      <a:pt x="703134" y="1000594"/>
                      <a:pt x="720279" y="1029741"/>
                    </a:cubicBezTo>
                    <a:cubicBezTo>
                      <a:pt x="737424" y="1058887"/>
                      <a:pt x="777239" y="1066126"/>
                      <a:pt x="809719" y="1058030"/>
                    </a:cubicBezTo>
                    <a:cubicBezTo>
                      <a:pt x="842199" y="1049934"/>
                      <a:pt x="870584" y="1030312"/>
                      <a:pt x="901158" y="1016596"/>
                    </a:cubicBezTo>
                    <a:cubicBezTo>
                      <a:pt x="958499" y="990974"/>
                      <a:pt x="1034414" y="990402"/>
                      <a:pt x="1074990" y="1038789"/>
                    </a:cubicBezTo>
                    <a:cubicBezTo>
                      <a:pt x="1101660" y="1070603"/>
                      <a:pt x="1106613" y="1116894"/>
                      <a:pt x="1096612" y="1157280"/>
                    </a:cubicBezTo>
                    <a:cubicBezTo>
                      <a:pt x="1086515" y="1197761"/>
                      <a:pt x="1063274" y="1233480"/>
                      <a:pt x="1038319" y="1266627"/>
                    </a:cubicBezTo>
                    <a:cubicBezTo>
                      <a:pt x="950975" y="1382546"/>
                      <a:pt x="836008" y="1478559"/>
                      <a:pt x="702848" y="1533899"/>
                    </a:cubicBezTo>
                    <a:cubicBezTo>
                      <a:pt x="569784" y="1589429"/>
                      <a:pt x="444530" y="1609813"/>
                      <a:pt x="306323" y="1568570"/>
                    </a:cubicBezTo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82CF72F9-6A2B-4169-8FC6-CE55178AA2E7}"/>
                  </a:ext>
                </a:extLst>
              </p:cNvPr>
              <p:cNvSpPr/>
              <p:nvPr/>
            </p:nvSpPr>
            <p:spPr>
              <a:xfrm>
                <a:off x="8491251" y="3799231"/>
                <a:ext cx="710284" cy="1373224"/>
              </a:xfrm>
              <a:custGeom>
                <a:avLst/>
                <a:gdLst>
                  <a:gd name="connsiteX0" fmla="*/ 0 w 710284"/>
                  <a:gd name="connsiteY0" fmla="*/ 1371605 h 1373224"/>
                  <a:gd name="connsiteX1" fmla="*/ 126873 w 710284"/>
                  <a:gd name="connsiteY1" fmla="*/ 950886 h 1373224"/>
                  <a:gd name="connsiteX2" fmla="*/ 165831 w 710284"/>
                  <a:gd name="connsiteY2" fmla="*/ 842301 h 1373224"/>
                  <a:gd name="connsiteX3" fmla="*/ 206026 w 710284"/>
                  <a:gd name="connsiteY3" fmla="*/ 737621 h 1373224"/>
                  <a:gd name="connsiteX4" fmla="*/ 301086 w 710284"/>
                  <a:gd name="connsiteY4" fmla="*/ 548359 h 1373224"/>
                  <a:gd name="connsiteX5" fmla="*/ 399574 w 710284"/>
                  <a:gd name="connsiteY5" fmla="*/ 384339 h 1373224"/>
                  <a:gd name="connsiteX6" fmla="*/ 491871 w 710284"/>
                  <a:gd name="connsiteY6" fmla="*/ 245560 h 1373224"/>
                  <a:gd name="connsiteX7" fmla="*/ 646557 w 710284"/>
                  <a:gd name="connsiteY7" fmla="*/ 60965 h 1373224"/>
                  <a:gd name="connsiteX8" fmla="*/ 693325 w 710284"/>
                  <a:gd name="connsiteY8" fmla="*/ 15245 h 1373224"/>
                  <a:gd name="connsiteX9" fmla="*/ 705803 w 710284"/>
                  <a:gd name="connsiteY9" fmla="*/ 3720 h 1373224"/>
                  <a:gd name="connsiteX10" fmla="*/ 710279 w 710284"/>
                  <a:gd name="connsiteY10" fmla="*/ 5 h 1373224"/>
                  <a:gd name="connsiteX11" fmla="*/ 706374 w 710284"/>
                  <a:gd name="connsiteY11" fmla="*/ 4291 h 1373224"/>
                  <a:gd name="connsiteX12" fmla="*/ 694373 w 710284"/>
                  <a:gd name="connsiteY12" fmla="*/ 16388 h 1373224"/>
                  <a:gd name="connsiteX13" fmla="*/ 648653 w 710284"/>
                  <a:gd name="connsiteY13" fmla="*/ 63061 h 1373224"/>
                  <a:gd name="connsiteX14" fmla="*/ 496348 w 710284"/>
                  <a:gd name="connsiteY14" fmla="*/ 248798 h 1373224"/>
                  <a:gd name="connsiteX15" fmla="*/ 405099 w 710284"/>
                  <a:gd name="connsiteY15" fmla="*/ 387768 h 1373224"/>
                  <a:gd name="connsiteX16" fmla="*/ 307372 w 710284"/>
                  <a:gd name="connsiteY16" fmla="*/ 551884 h 1373224"/>
                  <a:gd name="connsiteX17" fmla="*/ 213075 w 710284"/>
                  <a:gd name="connsiteY17" fmla="*/ 740574 h 1373224"/>
                  <a:gd name="connsiteX18" fmla="*/ 173165 w 710284"/>
                  <a:gd name="connsiteY18" fmla="*/ 844873 h 1373224"/>
                  <a:gd name="connsiteX19" fmla="*/ 134303 w 710284"/>
                  <a:gd name="connsiteY19" fmla="*/ 953458 h 1373224"/>
                  <a:gd name="connsiteX20" fmla="*/ 7049 w 710284"/>
                  <a:gd name="connsiteY20" fmla="*/ 1373225 h 137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10284" h="1373224">
                    <a:moveTo>
                      <a:pt x="0" y="1371605"/>
                    </a:moveTo>
                    <a:cubicBezTo>
                      <a:pt x="30004" y="1239589"/>
                      <a:pt x="74867" y="1097666"/>
                      <a:pt x="126873" y="950886"/>
                    </a:cubicBezTo>
                    <a:cubicBezTo>
                      <a:pt x="140018" y="914215"/>
                      <a:pt x="152972" y="878020"/>
                      <a:pt x="165831" y="842301"/>
                    </a:cubicBezTo>
                    <a:cubicBezTo>
                      <a:pt x="178689" y="806677"/>
                      <a:pt x="191453" y="771340"/>
                      <a:pt x="206026" y="737621"/>
                    </a:cubicBezTo>
                    <a:cubicBezTo>
                      <a:pt x="234982" y="669899"/>
                      <a:pt x="267938" y="607033"/>
                      <a:pt x="301086" y="548359"/>
                    </a:cubicBezTo>
                    <a:cubicBezTo>
                      <a:pt x="334233" y="489590"/>
                      <a:pt x="367856" y="435107"/>
                      <a:pt x="399574" y="384339"/>
                    </a:cubicBezTo>
                    <a:cubicBezTo>
                      <a:pt x="431483" y="333666"/>
                      <a:pt x="462153" y="286898"/>
                      <a:pt x="491871" y="245560"/>
                    </a:cubicBezTo>
                    <a:cubicBezTo>
                      <a:pt x="551117" y="162597"/>
                      <a:pt x="606647" y="101351"/>
                      <a:pt x="646557" y="60965"/>
                    </a:cubicBezTo>
                    <a:cubicBezTo>
                      <a:pt x="666465" y="40677"/>
                      <a:pt x="682371" y="25437"/>
                      <a:pt x="693325" y="15245"/>
                    </a:cubicBezTo>
                    <a:cubicBezTo>
                      <a:pt x="698564" y="10387"/>
                      <a:pt x="702755" y="6577"/>
                      <a:pt x="705803" y="3720"/>
                    </a:cubicBezTo>
                    <a:cubicBezTo>
                      <a:pt x="708660" y="1148"/>
                      <a:pt x="710185" y="-90"/>
                      <a:pt x="710279" y="5"/>
                    </a:cubicBezTo>
                    <a:cubicBezTo>
                      <a:pt x="710375" y="100"/>
                      <a:pt x="709041" y="1529"/>
                      <a:pt x="706374" y="4291"/>
                    </a:cubicBezTo>
                    <a:cubicBezTo>
                      <a:pt x="703422" y="7244"/>
                      <a:pt x="699421" y="11245"/>
                      <a:pt x="694373" y="16388"/>
                    </a:cubicBezTo>
                    <a:cubicBezTo>
                      <a:pt x="683800" y="26961"/>
                      <a:pt x="668179" y="42487"/>
                      <a:pt x="648653" y="63061"/>
                    </a:cubicBezTo>
                    <a:cubicBezTo>
                      <a:pt x="609505" y="104113"/>
                      <a:pt x="554737" y="165645"/>
                      <a:pt x="496348" y="248798"/>
                    </a:cubicBezTo>
                    <a:cubicBezTo>
                      <a:pt x="467011" y="290232"/>
                      <a:pt x="436722" y="337000"/>
                      <a:pt x="405099" y="387768"/>
                    </a:cubicBezTo>
                    <a:cubicBezTo>
                      <a:pt x="373571" y="438632"/>
                      <a:pt x="340233" y="493210"/>
                      <a:pt x="307372" y="551884"/>
                    </a:cubicBezTo>
                    <a:cubicBezTo>
                      <a:pt x="274511" y="610558"/>
                      <a:pt x="241745" y="673232"/>
                      <a:pt x="213075" y="740574"/>
                    </a:cubicBezTo>
                    <a:cubicBezTo>
                      <a:pt x="198597" y="774197"/>
                      <a:pt x="186024" y="809154"/>
                      <a:pt x="173165" y="844873"/>
                    </a:cubicBezTo>
                    <a:cubicBezTo>
                      <a:pt x="160401" y="880591"/>
                      <a:pt x="147447" y="916786"/>
                      <a:pt x="134303" y="953458"/>
                    </a:cubicBezTo>
                    <a:cubicBezTo>
                      <a:pt x="82296" y="1100143"/>
                      <a:pt x="37338" y="1241684"/>
                      <a:pt x="7049" y="1373225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6" name="شكل حر: شكل 145">
                <a:extLst>
                  <a:ext uri="{FF2B5EF4-FFF2-40B4-BE49-F238E27FC236}">
                    <a16:creationId xmlns:a16="http://schemas.microsoft.com/office/drawing/2014/main" id="{0F93B1D6-AB7C-4149-BABE-CCC5DF94CB73}"/>
                  </a:ext>
                </a:extLst>
              </p:cNvPr>
              <p:cNvSpPr/>
              <p:nvPr/>
            </p:nvSpPr>
            <p:spPr>
              <a:xfrm>
                <a:off x="8608785" y="4070789"/>
                <a:ext cx="90907" cy="465587"/>
              </a:xfrm>
              <a:custGeom>
                <a:avLst/>
                <a:gdLst>
                  <a:gd name="connsiteX0" fmla="*/ 90778 w 90907"/>
                  <a:gd name="connsiteY0" fmla="*/ 465586 h 465587"/>
                  <a:gd name="connsiteX1" fmla="*/ 85539 w 90907"/>
                  <a:gd name="connsiteY1" fmla="*/ 447679 h 465587"/>
                  <a:gd name="connsiteX2" fmla="*/ 74585 w 90907"/>
                  <a:gd name="connsiteY2" fmla="*/ 397959 h 465587"/>
                  <a:gd name="connsiteX3" fmla="*/ 45439 w 90907"/>
                  <a:gd name="connsiteY3" fmla="*/ 232700 h 465587"/>
                  <a:gd name="connsiteX4" fmla="*/ 14863 w 90907"/>
                  <a:gd name="connsiteY4" fmla="*/ 67918 h 465587"/>
                  <a:gd name="connsiteX5" fmla="*/ 3624 w 90907"/>
                  <a:gd name="connsiteY5" fmla="*/ 18387 h 465587"/>
                  <a:gd name="connsiteX6" fmla="*/ 100 w 90907"/>
                  <a:gd name="connsiteY6" fmla="*/ 4 h 465587"/>
                  <a:gd name="connsiteX7" fmla="*/ 6577 w 90907"/>
                  <a:gd name="connsiteY7" fmla="*/ 17530 h 465587"/>
                  <a:gd name="connsiteX8" fmla="*/ 20197 w 90907"/>
                  <a:gd name="connsiteY8" fmla="*/ 66584 h 465587"/>
                  <a:gd name="connsiteX9" fmla="*/ 53154 w 90907"/>
                  <a:gd name="connsiteY9" fmla="*/ 231367 h 465587"/>
                  <a:gd name="connsiteX10" fmla="*/ 80015 w 90907"/>
                  <a:gd name="connsiteY10" fmla="*/ 396911 h 465587"/>
                  <a:gd name="connsiteX11" fmla="*/ 88491 w 90907"/>
                  <a:gd name="connsiteY11" fmla="*/ 447012 h 465587"/>
                  <a:gd name="connsiteX12" fmla="*/ 90778 w 90907"/>
                  <a:gd name="connsiteY12" fmla="*/ 465586 h 46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907" h="465587">
                    <a:moveTo>
                      <a:pt x="90778" y="465586"/>
                    </a:moveTo>
                    <a:cubicBezTo>
                      <a:pt x="90301" y="465681"/>
                      <a:pt x="88397" y="459300"/>
                      <a:pt x="85539" y="447679"/>
                    </a:cubicBezTo>
                    <a:cubicBezTo>
                      <a:pt x="82586" y="436059"/>
                      <a:pt x="78872" y="419009"/>
                      <a:pt x="74585" y="397959"/>
                    </a:cubicBezTo>
                    <a:cubicBezTo>
                      <a:pt x="66013" y="355858"/>
                      <a:pt x="56107" y="297279"/>
                      <a:pt x="45439" y="232700"/>
                    </a:cubicBezTo>
                    <a:cubicBezTo>
                      <a:pt x="34771" y="168025"/>
                      <a:pt x="24103" y="109827"/>
                      <a:pt x="14863" y="67918"/>
                    </a:cubicBezTo>
                    <a:cubicBezTo>
                      <a:pt x="10292" y="46962"/>
                      <a:pt x="6481" y="30008"/>
                      <a:pt x="3624" y="18387"/>
                    </a:cubicBezTo>
                    <a:cubicBezTo>
                      <a:pt x="862" y="6672"/>
                      <a:pt x="-376" y="195"/>
                      <a:pt x="100" y="4"/>
                    </a:cubicBezTo>
                    <a:cubicBezTo>
                      <a:pt x="576" y="-186"/>
                      <a:pt x="2862" y="6100"/>
                      <a:pt x="6577" y="17530"/>
                    </a:cubicBezTo>
                    <a:cubicBezTo>
                      <a:pt x="10292" y="28960"/>
                      <a:pt x="14959" y="45724"/>
                      <a:pt x="20197" y="66584"/>
                    </a:cubicBezTo>
                    <a:cubicBezTo>
                      <a:pt x="30865" y="108303"/>
                      <a:pt x="42486" y="166596"/>
                      <a:pt x="53154" y="231367"/>
                    </a:cubicBezTo>
                    <a:cubicBezTo>
                      <a:pt x="63536" y="295184"/>
                      <a:pt x="72871" y="352905"/>
                      <a:pt x="80015" y="396911"/>
                    </a:cubicBezTo>
                    <a:cubicBezTo>
                      <a:pt x="83348" y="416818"/>
                      <a:pt x="86205" y="433582"/>
                      <a:pt x="88491" y="447012"/>
                    </a:cubicBezTo>
                    <a:cubicBezTo>
                      <a:pt x="90397" y="458823"/>
                      <a:pt x="91254" y="465491"/>
                      <a:pt x="90778" y="46558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7" name="شكل حر: شكل 146">
                <a:extLst>
                  <a:ext uri="{FF2B5EF4-FFF2-40B4-BE49-F238E27FC236}">
                    <a16:creationId xmlns:a16="http://schemas.microsoft.com/office/drawing/2014/main" id="{872196A9-AA0A-479B-BA63-899E223358C4}"/>
                  </a:ext>
                </a:extLst>
              </p:cNvPr>
              <p:cNvSpPr/>
              <p:nvPr/>
            </p:nvSpPr>
            <p:spPr>
              <a:xfrm>
                <a:off x="8699654" y="4400471"/>
                <a:ext cx="542262" cy="135869"/>
              </a:xfrm>
              <a:custGeom>
                <a:avLst/>
                <a:gdLst>
                  <a:gd name="connsiteX0" fmla="*/ 542262 w 542262"/>
                  <a:gd name="connsiteY0" fmla="*/ 268 h 135869"/>
                  <a:gd name="connsiteX1" fmla="*/ 520545 w 542262"/>
                  <a:gd name="connsiteY1" fmla="*/ 4174 h 135869"/>
                  <a:gd name="connsiteX2" fmla="*/ 461395 w 542262"/>
                  <a:gd name="connsiteY2" fmla="*/ 13604 h 135869"/>
                  <a:gd name="connsiteX3" fmla="*/ 268037 w 542262"/>
                  <a:gd name="connsiteY3" fmla="*/ 55037 h 135869"/>
                  <a:gd name="connsiteX4" fmla="*/ 77919 w 542262"/>
                  <a:gd name="connsiteY4" fmla="*/ 109997 h 135869"/>
                  <a:gd name="connsiteX5" fmla="*/ 21054 w 542262"/>
                  <a:gd name="connsiteY5" fmla="*/ 129237 h 135869"/>
                  <a:gd name="connsiteX6" fmla="*/ 4 w 542262"/>
                  <a:gd name="connsiteY6" fmla="*/ 135809 h 135869"/>
                  <a:gd name="connsiteX7" fmla="*/ 20007 w 542262"/>
                  <a:gd name="connsiteY7" fmla="*/ 126380 h 135869"/>
                  <a:gd name="connsiteX8" fmla="*/ 76204 w 542262"/>
                  <a:gd name="connsiteY8" fmla="*/ 104663 h 135869"/>
                  <a:gd name="connsiteX9" fmla="*/ 266228 w 542262"/>
                  <a:gd name="connsiteY9" fmla="*/ 47227 h 135869"/>
                  <a:gd name="connsiteX10" fmla="*/ 460633 w 542262"/>
                  <a:gd name="connsiteY10" fmla="*/ 7984 h 135869"/>
                  <a:gd name="connsiteX11" fmla="*/ 520355 w 542262"/>
                  <a:gd name="connsiteY11" fmla="*/ 1031 h 135869"/>
                  <a:gd name="connsiteX12" fmla="*/ 542262 w 542262"/>
                  <a:gd name="connsiteY12" fmla="*/ 268 h 13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2262" h="135869">
                    <a:moveTo>
                      <a:pt x="542262" y="268"/>
                    </a:moveTo>
                    <a:cubicBezTo>
                      <a:pt x="542262" y="840"/>
                      <a:pt x="534547" y="2174"/>
                      <a:pt x="520545" y="4174"/>
                    </a:cubicBezTo>
                    <a:cubicBezTo>
                      <a:pt x="506544" y="6269"/>
                      <a:pt x="486255" y="9222"/>
                      <a:pt x="461395" y="13604"/>
                    </a:cubicBezTo>
                    <a:cubicBezTo>
                      <a:pt x="411484" y="22081"/>
                      <a:pt x="342904" y="36178"/>
                      <a:pt x="268037" y="55037"/>
                    </a:cubicBezTo>
                    <a:cubicBezTo>
                      <a:pt x="193076" y="73992"/>
                      <a:pt x="126020" y="94090"/>
                      <a:pt x="77919" y="109997"/>
                    </a:cubicBezTo>
                    <a:cubicBezTo>
                      <a:pt x="53820" y="117807"/>
                      <a:pt x="34484" y="124665"/>
                      <a:pt x="21054" y="129237"/>
                    </a:cubicBezTo>
                    <a:cubicBezTo>
                      <a:pt x="7719" y="133904"/>
                      <a:pt x="194" y="136285"/>
                      <a:pt x="4" y="135809"/>
                    </a:cubicBezTo>
                    <a:cubicBezTo>
                      <a:pt x="-186" y="135333"/>
                      <a:pt x="6957" y="131999"/>
                      <a:pt x="20007" y="126380"/>
                    </a:cubicBezTo>
                    <a:cubicBezTo>
                      <a:pt x="33056" y="120855"/>
                      <a:pt x="52201" y="113235"/>
                      <a:pt x="76204" y="104663"/>
                    </a:cubicBezTo>
                    <a:cubicBezTo>
                      <a:pt x="124019" y="87327"/>
                      <a:pt x="191075" y="66372"/>
                      <a:pt x="266228" y="47227"/>
                    </a:cubicBezTo>
                    <a:cubicBezTo>
                      <a:pt x="341380" y="28367"/>
                      <a:pt x="410341" y="15032"/>
                      <a:pt x="460633" y="7984"/>
                    </a:cubicBezTo>
                    <a:cubicBezTo>
                      <a:pt x="485779" y="4269"/>
                      <a:pt x="506162" y="2174"/>
                      <a:pt x="520355" y="1031"/>
                    </a:cubicBezTo>
                    <a:cubicBezTo>
                      <a:pt x="534357" y="78"/>
                      <a:pt x="542167" y="-303"/>
                      <a:pt x="542262" y="26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8" name="شكل حر: شكل 147">
                <a:extLst>
                  <a:ext uri="{FF2B5EF4-FFF2-40B4-BE49-F238E27FC236}">
                    <a16:creationId xmlns:a16="http://schemas.microsoft.com/office/drawing/2014/main" id="{5BF15458-37A9-40F7-A80A-E2FAFA27E4A6}"/>
                  </a:ext>
                </a:extLst>
              </p:cNvPr>
              <p:cNvSpPr/>
              <p:nvPr/>
            </p:nvSpPr>
            <p:spPr>
              <a:xfrm>
                <a:off x="8178880" y="4476556"/>
                <a:ext cx="318516" cy="683805"/>
              </a:xfrm>
              <a:custGeom>
                <a:avLst/>
                <a:gdLst>
                  <a:gd name="connsiteX0" fmla="*/ 318467 w 318516"/>
                  <a:gd name="connsiteY0" fmla="*/ 683803 h 683805"/>
                  <a:gd name="connsiteX1" fmla="*/ 314276 w 318516"/>
                  <a:gd name="connsiteY1" fmla="*/ 677326 h 683805"/>
                  <a:gd name="connsiteX2" fmla="*/ 303703 w 318516"/>
                  <a:gd name="connsiteY2" fmla="*/ 658085 h 683805"/>
                  <a:gd name="connsiteX3" fmla="*/ 266937 w 318516"/>
                  <a:gd name="connsiteY3" fmla="*/ 586076 h 683805"/>
                  <a:gd name="connsiteX4" fmla="*/ 155685 w 318516"/>
                  <a:gd name="connsiteY4" fmla="*/ 343570 h 683805"/>
                  <a:gd name="connsiteX5" fmla="*/ 46528 w 318516"/>
                  <a:gd name="connsiteY5" fmla="*/ 100206 h 683805"/>
                  <a:gd name="connsiteX6" fmla="*/ 12048 w 318516"/>
                  <a:gd name="connsiteY6" fmla="*/ 27149 h 683805"/>
                  <a:gd name="connsiteX7" fmla="*/ 2808 w 318516"/>
                  <a:gd name="connsiteY7" fmla="*/ 7242 h 683805"/>
                  <a:gd name="connsiteX8" fmla="*/ 46 w 318516"/>
                  <a:gd name="connsiteY8" fmla="*/ 3 h 683805"/>
                  <a:gd name="connsiteX9" fmla="*/ 4237 w 318516"/>
                  <a:gd name="connsiteY9" fmla="*/ 6480 h 683805"/>
                  <a:gd name="connsiteX10" fmla="*/ 14810 w 318516"/>
                  <a:gd name="connsiteY10" fmla="*/ 25720 h 683805"/>
                  <a:gd name="connsiteX11" fmla="*/ 51577 w 318516"/>
                  <a:gd name="connsiteY11" fmla="*/ 97729 h 683805"/>
                  <a:gd name="connsiteX12" fmla="*/ 162924 w 318516"/>
                  <a:gd name="connsiteY12" fmla="*/ 340331 h 683805"/>
                  <a:gd name="connsiteX13" fmla="*/ 272080 w 318516"/>
                  <a:gd name="connsiteY13" fmla="*/ 583695 h 683805"/>
                  <a:gd name="connsiteX14" fmla="*/ 306561 w 318516"/>
                  <a:gd name="connsiteY14" fmla="*/ 656752 h 683805"/>
                  <a:gd name="connsiteX15" fmla="*/ 315800 w 318516"/>
                  <a:gd name="connsiteY15" fmla="*/ 676659 h 683805"/>
                  <a:gd name="connsiteX16" fmla="*/ 318467 w 318516"/>
                  <a:gd name="connsiteY16" fmla="*/ 683803 h 68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8516" h="683805">
                    <a:moveTo>
                      <a:pt x="318467" y="683803"/>
                    </a:moveTo>
                    <a:cubicBezTo>
                      <a:pt x="318182" y="683898"/>
                      <a:pt x="316848" y="681707"/>
                      <a:pt x="314276" y="677326"/>
                    </a:cubicBezTo>
                    <a:cubicBezTo>
                      <a:pt x="311419" y="672087"/>
                      <a:pt x="307894" y="665705"/>
                      <a:pt x="303703" y="658085"/>
                    </a:cubicBezTo>
                    <a:cubicBezTo>
                      <a:pt x="294559" y="641321"/>
                      <a:pt x="282081" y="616651"/>
                      <a:pt x="266937" y="586076"/>
                    </a:cubicBezTo>
                    <a:cubicBezTo>
                      <a:pt x="236648" y="524830"/>
                      <a:pt x="197499" y="438915"/>
                      <a:pt x="155685" y="343570"/>
                    </a:cubicBezTo>
                    <a:cubicBezTo>
                      <a:pt x="113775" y="248129"/>
                      <a:pt x="75484" y="162023"/>
                      <a:pt x="46528" y="100206"/>
                    </a:cubicBezTo>
                    <a:cubicBezTo>
                      <a:pt x="32336" y="70202"/>
                      <a:pt x="20715" y="45437"/>
                      <a:pt x="12048" y="27149"/>
                    </a:cubicBezTo>
                    <a:cubicBezTo>
                      <a:pt x="8333" y="19148"/>
                      <a:pt x="5285" y="12576"/>
                      <a:pt x="2808" y="7242"/>
                    </a:cubicBezTo>
                    <a:cubicBezTo>
                      <a:pt x="808" y="2670"/>
                      <a:pt x="-239" y="193"/>
                      <a:pt x="46" y="3"/>
                    </a:cubicBezTo>
                    <a:cubicBezTo>
                      <a:pt x="332" y="-92"/>
                      <a:pt x="1665" y="2098"/>
                      <a:pt x="4237" y="6480"/>
                    </a:cubicBezTo>
                    <a:cubicBezTo>
                      <a:pt x="7095" y="11719"/>
                      <a:pt x="10619" y="18005"/>
                      <a:pt x="14810" y="25720"/>
                    </a:cubicBezTo>
                    <a:cubicBezTo>
                      <a:pt x="23954" y="42484"/>
                      <a:pt x="36432" y="67154"/>
                      <a:pt x="51577" y="97729"/>
                    </a:cubicBezTo>
                    <a:cubicBezTo>
                      <a:pt x="81866" y="158975"/>
                      <a:pt x="120919" y="244891"/>
                      <a:pt x="162924" y="340331"/>
                    </a:cubicBezTo>
                    <a:cubicBezTo>
                      <a:pt x="204834" y="435772"/>
                      <a:pt x="243125" y="521878"/>
                      <a:pt x="272080" y="583695"/>
                    </a:cubicBezTo>
                    <a:cubicBezTo>
                      <a:pt x="286272" y="613699"/>
                      <a:pt x="297893" y="638464"/>
                      <a:pt x="306561" y="656752"/>
                    </a:cubicBezTo>
                    <a:cubicBezTo>
                      <a:pt x="310276" y="664753"/>
                      <a:pt x="313324" y="671325"/>
                      <a:pt x="315800" y="676659"/>
                    </a:cubicBezTo>
                    <a:cubicBezTo>
                      <a:pt x="317800" y="681231"/>
                      <a:pt x="318753" y="683708"/>
                      <a:pt x="318467" y="68380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9" name="شكل حر: شكل 148">
                <a:extLst>
                  <a:ext uri="{FF2B5EF4-FFF2-40B4-BE49-F238E27FC236}">
                    <a16:creationId xmlns:a16="http://schemas.microsoft.com/office/drawing/2014/main" id="{98791DD6-6F22-475D-97E4-D577ADEF82B1}"/>
                  </a:ext>
                </a:extLst>
              </p:cNvPr>
              <p:cNvSpPr/>
              <p:nvPr/>
            </p:nvSpPr>
            <p:spPr>
              <a:xfrm>
                <a:off x="8497344" y="4881402"/>
                <a:ext cx="714761" cy="279021"/>
              </a:xfrm>
              <a:custGeom>
                <a:avLst/>
                <a:gdLst>
                  <a:gd name="connsiteX0" fmla="*/ 714759 w 714761"/>
                  <a:gd name="connsiteY0" fmla="*/ 65 h 279021"/>
                  <a:gd name="connsiteX1" fmla="*/ 707710 w 714761"/>
                  <a:gd name="connsiteY1" fmla="*/ 3494 h 279021"/>
                  <a:gd name="connsiteX2" fmla="*/ 686946 w 714761"/>
                  <a:gd name="connsiteY2" fmla="*/ 11876 h 279021"/>
                  <a:gd name="connsiteX3" fmla="*/ 610460 w 714761"/>
                  <a:gd name="connsiteY3" fmla="*/ 41880 h 279021"/>
                  <a:gd name="connsiteX4" fmla="*/ 358905 w 714761"/>
                  <a:gd name="connsiteY4" fmla="*/ 143225 h 279021"/>
                  <a:gd name="connsiteX5" fmla="*/ 106302 w 714761"/>
                  <a:gd name="connsiteY5" fmla="*/ 242476 h 279021"/>
                  <a:gd name="connsiteX6" fmla="*/ 28864 w 714761"/>
                  <a:gd name="connsiteY6" fmla="*/ 270098 h 279021"/>
                  <a:gd name="connsiteX7" fmla="*/ 7623 w 714761"/>
                  <a:gd name="connsiteY7" fmla="*/ 277052 h 279021"/>
                  <a:gd name="connsiteX8" fmla="*/ 3 w 714761"/>
                  <a:gd name="connsiteY8" fmla="*/ 278957 h 279021"/>
                  <a:gd name="connsiteX9" fmla="*/ 7051 w 714761"/>
                  <a:gd name="connsiteY9" fmla="*/ 275528 h 279021"/>
                  <a:gd name="connsiteX10" fmla="*/ 27816 w 714761"/>
                  <a:gd name="connsiteY10" fmla="*/ 267146 h 279021"/>
                  <a:gd name="connsiteX11" fmla="*/ 104302 w 714761"/>
                  <a:gd name="connsiteY11" fmla="*/ 237142 h 279021"/>
                  <a:gd name="connsiteX12" fmla="*/ 355952 w 714761"/>
                  <a:gd name="connsiteY12" fmla="*/ 135796 h 279021"/>
                  <a:gd name="connsiteX13" fmla="*/ 608460 w 714761"/>
                  <a:gd name="connsiteY13" fmla="*/ 36546 h 279021"/>
                  <a:gd name="connsiteX14" fmla="*/ 685898 w 714761"/>
                  <a:gd name="connsiteY14" fmla="*/ 8923 h 279021"/>
                  <a:gd name="connsiteX15" fmla="*/ 707139 w 714761"/>
                  <a:gd name="connsiteY15" fmla="*/ 1970 h 279021"/>
                  <a:gd name="connsiteX16" fmla="*/ 714759 w 714761"/>
                  <a:gd name="connsiteY16" fmla="*/ 65 h 27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4761" h="279021">
                    <a:moveTo>
                      <a:pt x="714759" y="65"/>
                    </a:moveTo>
                    <a:cubicBezTo>
                      <a:pt x="714854" y="350"/>
                      <a:pt x="712378" y="1494"/>
                      <a:pt x="707710" y="3494"/>
                    </a:cubicBezTo>
                    <a:cubicBezTo>
                      <a:pt x="702091" y="5780"/>
                      <a:pt x="695232" y="8542"/>
                      <a:pt x="686946" y="11876"/>
                    </a:cubicBezTo>
                    <a:cubicBezTo>
                      <a:pt x="667800" y="19400"/>
                      <a:pt x="641893" y="29592"/>
                      <a:pt x="610460" y="41880"/>
                    </a:cubicBezTo>
                    <a:cubicBezTo>
                      <a:pt x="545880" y="67216"/>
                      <a:pt x="457013" y="103316"/>
                      <a:pt x="358905" y="143225"/>
                    </a:cubicBezTo>
                    <a:cubicBezTo>
                      <a:pt x="260797" y="183230"/>
                      <a:pt x="171453" y="218473"/>
                      <a:pt x="106302" y="242476"/>
                    </a:cubicBezTo>
                    <a:cubicBezTo>
                      <a:pt x="73726" y="254478"/>
                      <a:pt x="47247" y="264003"/>
                      <a:pt x="28864" y="270098"/>
                    </a:cubicBezTo>
                    <a:cubicBezTo>
                      <a:pt x="20386" y="272861"/>
                      <a:pt x="13338" y="275147"/>
                      <a:pt x="7623" y="277052"/>
                    </a:cubicBezTo>
                    <a:cubicBezTo>
                      <a:pt x="2765" y="278576"/>
                      <a:pt x="98" y="279242"/>
                      <a:pt x="3" y="278957"/>
                    </a:cubicBezTo>
                    <a:cubicBezTo>
                      <a:pt x="-93" y="278671"/>
                      <a:pt x="2384" y="277528"/>
                      <a:pt x="7051" y="275528"/>
                    </a:cubicBezTo>
                    <a:cubicBezTo>
                      <a:pt x="12671" y="273242"/>
                      <a:pt x="19434" y="270480"/>
                      <a:pt x="27816" y="267146"/>
                    </a:cubicBezTo>
                    <a:cubicBezTo>
                      <a:pt x="46961" y="259621"/>
                      <a:pt x="72869" y="249524"/>
                      <a:pt x="104302" y="237142"/>
                    </a:cubicBezTo>
                    <a:cubicBezTo>
                      <a:pt x="168881" y="211805"/>
                      <a:pt x="257749" y="175706"/>
                      <a:pt x="355952" y="135796"/>
                    </a:cubicBezTo>
                    <a:cubicBezTo>
                      <a:pt x="454060" y="95791"/>
                      <a:pt x="543309" y="60548"/>
                      <a:pt x="608460" y="36546"/>
                    </a:cubicBezTo>
                    <a:cubicBezTo>
                      <a:pt x="641035" y="24544"/>
                      <a:pt x="667515" y="15019"/>
                      <a:pt x="685898" y="8923"/>
                    </a:cubicBezTo>
                    <a:cubicBezTo>
                      <a:pt x="694375" y="6161"/>
                      <a:pt x="701424" y="3779"/>
                      <a:pt x="707139" y="1970"/>
                    </a:cubicBezTo>
                    <a:cubicBezTo>
                      <a:pt x="712092" y="446"/>
                      <a:pt x="714664" y="-221"/>
                      <a:pt x="714759" y="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2" name="رسم 2">
              <a:extLst>
                <a:ext uri="{FF2B5EF4-FFF2-40B4-BE49-F238E27FC236}">
                  <a16:creationId xmlns:a16="http://schemas.microsoft.com/office/drawing/2014/main" id="{CA9EE744-B0CB-4C09-B3B9-A1EA3D599D80}"/>
                </a:ext>
              </a:extLst>
            </p:cNvPr>
            <p:cNvGrpSpPr/>
            <p:nvPr/>
          </p:nvGrpSpPr>
          <p:grpSpPr>
            <a:xfrm>
              <a:off x="8415065" y="2246627"/>
              <a:ext cx="485639" cy="658154"/>
              <a:chOff x="8415065" y="2246627"/>
              <a:chExt cx="485639" cy="658154"/>
            </a:xfrm>
          </p:grpSpPr>
          <p:sp>
            <p:nvSpPr>
              <p:cNvPr id="124" name="شكل حر: شكل 123">
                <a:extLst>
                  <a:ext uri="{FF2B5EF4-FFF2-40B4-BE49-F238E27FC236}">
                    <a16:creationId xmlns:a16="http://schemas.microsoft.com/office/drawing/2014/main" id="{1FAE0AC8-435E-4168-A747-642CB30E92E5}"/>
                  </a:ext>
                </a:extLst>
              </p:cNvPr>
              <p:cNvSpPr/>
              <p:nvPr/>
            </p:nvSpPr>
            <p:spPr>
              <a:xfrm>
                <a:off x="8415065" y="2313050"/>
                <a:ext cx="485639" cy="591731"/>
              </a:xfrm>
              <a:custGeom>
                <a:avLst/>
                <a:gdLst>
                  <a:gd name="connsiteX0" fmla="*/ 133622 w 485639"/>
                  <a:gd name="connsiteY0" fmla="*/ 98108 h 591731"/>
                  <a:gd name="connsiteX1" fmla="*/ 2939 w 485639"/>
                  <a:gd name="connsiteY1" fmla="*/ 427673 h 591731"/>
                  <a:gd name="connsiteX2" fmla="*/ 26465 w 485639"/>
                  <a:gd name="connsiteY2" fmla="*/ 481965 h 591731"/>
                  <a:gd name="connsiteX3" fmla="*/ 294499 w 485639"/>
                  <a:gd name="connsiteY3" fmla="*/ 588740 h 591731"/>
                  <a:gd name="connsiteX4" fmla="*/ 348982 w 485639"/>
                  <a:gd name="connsiteY4" fmla="*/ 565309 h 591731"/>
                  <a:gd name="connsiteX5" fmla="*/ 478998 w 485639"/>
                  <a:gd name="connsiteY5" fmla="*/ 238792 h 591731"/>
                  <a:gd name="connsiteX6" fmla="*/ 426991 w 485639"/>
                  <a:gd name="connsiteY6" fmla="*/ 117920 h 591731"/>
                  <a:gd name="connsiteX7" fmla="*/ 426991 w 485639"/>
                  <a:gd name="connsiteY7" fmla="*/ 117920 h 591731"/>
                  <a:gd name="connsiteX8" fmla="*/ 446137 w 485639"/>
                  <a:gd name="connsiteY8" fmla="*/ 69914 h 591731"/>
                  <a:gd name="connsiteX9" fmla="*/ 270591 w 485639"/>
                  <a:gd name="connsiteY9" fmla="*/ 0 h 591731"/>
                  <a:gd name="connsiteX10" fmla="*/ 252493 w 485639"/>
                  <a:gd name="connsiteY10" fmla="*/ 45434 h 591731"/>
                  <a:gd name="connsiteX11" fmla="*/ 251827 w 485639"/>
                  <a:gd name="connsiteY11" fmla="*/ 45149 h 591731"/>
                  <a:gd name="connsiteX12" fmla="*/ 133622 w 485639"/>
                  <a:gd name="connsiteY12" fmla="*/ 98108 h 59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5639" h="591731">
                    <a:moveTo>
                      <a:pt x="133622" y="98108"/>
                    </a:moveTo>
                    <a:cubicBezTo>
                      <a:pt x="94474" y="196215"/>
                      <a:pt x="31704" y="354806"/>
                      <a:pt x="2939" y="427673"/>
                    </a:cubicBezTo>
                    <a:cubicBezTo>
                      <a:pt x="-5539" y="449199"/>
                      <a:pt x="4939" y="473488"/>
                      <a:pt x="26465" y="481965"/>
                    </a:cubicBezTo>
                    <a:lnTo>
                      <a:pt x="294499" y="588740"/>
                    </a:lnTo>
                    <a:cubicBezTo>
                      <a:pt x="316026" y="597313"/>
                      <a:pt x="340410" y="586835"/>
                      <a:pt x="348982" y="565309"/>
                    </a:cubicBezTo>
                    <a:lnTo>
                      <a:pt x="478998" y="238792"/>
                    </a:lnTo>
                    <a:cubicBezTo>
                      <a:pt x="498048" y="191072"/>
                      <a:pt x="474712" y="136970"/>
                      <a:pt x="426991" y="117920"/>
                    </a:cubicBezTo>
                    <a:lnTo>
                      <a:pt x="426991" y="117920"/>
                    </a:lnTo>
                    <a:lnTo>
                      <a:pt x="446137" y="69914"/>
                    </a:lnTo>
                    <a:lnTo>
                      <a:pt x="270591" y="0"/>
                    </a:lnTo>
                    <a:lnTo>
                      <a:pt x="252493" y="45434"/>
                    </a:lnTo>
                    <a:lnTo>
                      <a:pt x="251827" y="45149"/>
                    </a:lnTo>
                    <a:cubicBezTo>
                      <a:pt x="204488" y="28099"/>
                      <a:pt x="152195" y="51530"/>
                      <a:pt x="133622" y="98108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5" name="شكل حر: شكل 124">
                <a:extLst>
                  <a:ext uri="{FF2B5EF4-FFF2-40B4-BE49-F238E27FC236}">
                    <a16:creationId xmlns:a16="http://schemas.microsoft.com/office/drawing/2014/main" id="{A543318E-0F71-4866-8BFD-2AB1E1449354}"/>
                  </a:ext>
                </a:extLst>
              </p:cNvPr>
              <p:cNvSpPr/>
              <p:nvPr/>
            </p:nvSpPr>
            <p:spPr>
              <a:xfrm>
                <a:off x="8674417" y="2319241"/>
                <a:ext cx="184213" cy="97916"/>
              </a:xfrm>
              <a:custGeom>
                <a:avLst/>
                <a:gdLst>
                  <a:gd name="connsiteX0" fmla="*/ 8667 w 184213"/>
                  <a:gd name="connsiteY0" fmla="*/ 0 h 97916"/>
                  <a:gd name="connsiteX1" fmla="*/ 0 w 184213"/>
                  <a:gd name="connsiteY1" fmla="*/ 21812 h 97916"/>
                  <a:gd name="connsiteX2" fmla="*/ 172974 w 184213"/>
                  <a:gd name="connsiteY2" fmla="*/ 97917 h 97916"/>
                  <a:gd name="connsiteX3" fmla="*/ 184213 w 184213"/>
                  <a:gd name="connsiteY3" fmla="*/ 69914 h 9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213" h="97916">
                    <a:moveTo>
                      <a:pt x="8667" y="0"/>
                    </a:moveTo>
                    <a:lnTo>
                      <a:pt x="0" y="21812"/>
                    </a:lnTo>
                    <a:lnTo>
                      <a:pt x="172974" y="97917"/>
                    </a:lnTo>
                    <a:lnTo>
                      <a:pt x="184213" y="69914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6" name="شكل حر: شكل 125">
                <a:extLst>
                  <a:ext uri="{FF2B5EF4-FFF2-40B4-BE49-F238E27FC236}">
                    <a16:creationId xmlns:a16="http://schemas.microsoft.com/office/drawing/2014/main" id="{7DD5C945-369D-490A-943C-9E23BED1E45D}"/>
                  </a:ext>
                </a:extLst>
              </p:cNvPr>
              <p:cNvSpPr/>
              <p:nvPr/>
            </p:nvSpPr>
            <p:spPr>
              <a:xfrm>
                <a:off x="8662839" y="2246627"/>
                <a:ext cx="237246" cy="159344"/>
              </a:xfrm>
              <a:custGeom>
                <a:avLst/>
                <a:gdLst>
                  <a:gd name="connsiteX0" fmla="*/ 193981 w 237246"/>
                  <a:gd name="connsiteY0" fmla="*/ 158054 h 159344"/>
                  <a:gd name="connsiteX1" fmla="*/ 11578 w 237246"/>
                  <a:gd name="connsiteY1" fmla="*/ 85378 h 159344"/>
                  <a:gd name="connsiteX2" fmla="*/ 1291 w 237246"/>
                  <a:gd name="connsiteY2" fmla="*/ 61470 h 159344"/>
                  <a:gd name="connsiteX3" fmla="*/ 18626 w 237246"/>
                  <a:gd name="connsiteY3" fmla="*/ 17941 h 159344"/>
                  <a:gd name="connsiteX4" fmla="*/ 55678 w 237246"/>
                  <a:gd name="connsiteY4" fmla="*/ 2034 h 159344"/>
                  <a:gd name="connsiteX5" fmla="*/ 219318 w 237246"/>
                  <a:gd name="connsiteY5" fmla="*/ 67185 h 159344"/>
                  <a:gd name="connsiteX6" fmla="*/ 235225 w 237246"/>
                  <a:gd name="connsiteY6" fmla="*/ 104237 h 159344"/>
                  <a:gd name="connsiteX7" fmla="*/ 217889 w 237246"/>
                  <a:gd name="connsiteY7" fmla="*/ 147767 h 159344"/>
                  <a:gd name="connsiteX8" fmla="*/ 193981 w 237246"/>
                  <a:gd name="connsiteY8" fmla="*/ 158054 h 1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246" h="159344">
                    <a:moveTo>
                      <a:pt x="193981" y="158054"/>
                    </a:moveTo>
                    <a:lnTo>
                      <a:pt x="11578" y="85378"/>
                    </a:lnTo>
                    <a:cubicBezTo>
                      <a:pt x="2148" y="81663"/>
                      <a:pt x="-2424" y="70900"/>
                      <a:pt x="1291" y="61470"/>
                    </a:cubicBezTo>
                    <a:lnTo>
                      <a:pt x="18626" y="17941"/>
                    </a:lnTo>
                    <a:cubicBezTo>
                      <a:pt x="24436" y="3272"/>
                      <a:pt x="41010" y="-3776"/>
                      <a:pt x="55678" y="2034"/>
                    </a:cubicBezTo>
                    <a:lnTo>
                      <a:pt x="219318" y="67185"/>
                    </a:lnTo>
                    <a:cubicBezTo>
                      <a:pt x="233891" y="72995"/>
                      <a:pt x="241035" y="89569"/>
                      <a:pt x="235225" y="104237"/>
                    </a:cubicBezTo>
                    <a:lnTo>
                      <a:pt x="217889" y="147767"/>
                    </a:lnTo>
                    <a:cubicBezTo>
                      <a:pt x="214079" y="157196"/>
                      <a:pt x="203411" y="161768"/>
                      <a:pt x="193981" y="158054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F8B15706-BBB2-4174-829B-10C2D6A15570}"/>
                  </a:ext>
                </a:extLst>
              </p:cNvPr>
              <p:cNvSpPr/>
              <p:nvPr/>
            </p:nvSpPr>
            <p:spPr>
              <a:xfrm>
                <a:off x="8684746" y="2249795"/>
                <a:ext cx="34871" cy="86790"/>
              </a:xfrm>
              <a:custGeom>
                <a:avLst/>
                <a:gdLst>
                  <a:gd name="connsiteX0" fmla="*/ 148 w 34871"/>
                  <a:gd name="connsiteY0" fmla="*/ 86781 h 86790"/>
                  <a:gd name="connsiteX1" fmla="*/ 15102 w 34871"/>
                  <a:gd name="connsiteY1" fmla="*/ 42490 h 86790"/>
                  <a:gd name="connsiteX2" fmla="*/ 34724 w 34871"/>
                  <a:gd name="connsiteY2" fmla="*/ 9 h 86790"/>
                  <a:gd name="connsiteX3" fmla="*/ 19769 w 34871"/>
                  <a:gd name="connsiteY3" fmla="*/ 44300 h 86790"/>
                  <a:gd name="connsiteX4" fmla="*/ 148 w 34871"/>
                  <a:gd name="connsiteY4" fmla="*/ 86781 h 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1" h="86790">
                    <a:moveTo>
                      <a:pt x="148" y="86781"/>
                    </a:moveTo>
                    <a:cubicBezTo>
                      <a:pt x="-1090" y="86305"/>
                      <a:pt x="5577" y="66398"/>
                      <a:pt x="15102" y="42490"/>
                    </a:cubicBezTo>
                    <a:cubicBezTo>
                      <a:pt x="24627" y="18583"/>
                      <a:pt x="33390" y="-467"/>
                      <a:pt x="34724" y="9"/>
                    </a:cubicBezTo>
                    <a:cubicBezTo>
                      <a:pt x="35962" y="485"/>
                      <a:pt x="29294" y="20297"/>
                      <a:pt x="19769" y="44300"/>
                    </a:cubicBezTo>
                    <a:cubicBezTo>
                      <a:pt x="10244" y="68303"/>
                      <a:pt x="1482" y="87258"/>
                      <a:pt x="148" y="867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2D6429C3-97C1-48F2-B9D5-D8FBAF5EEB70}"/>
                  </a:ext>
                </a:extLst>
              </p:cNvPr>
              <p:cNvSpPr/>
              <p:nvPr/>
            </p:nvSpPr>
            <p:spPr>
              <a:xfrm>
                <a:off x="8707892" y="2259034"/>
                <a:ext cx="34871" cy="86790"/>
              </a:xfrm>
              <a:custGeom>
                <a:avLst/>
                <a:gdLst>
                  <a:gd name="connsiteX0" fmla="*/ 148 w 34871"/>
                  <a:gd name="connsiteY0" fmla="*/ 86782 h 86790"/>
                  <a:gd name="connsiteX1" fmla="*/ 15102 w 34871"/>
                  <a:gd name="connsiteY1" fmla="*/ 42490 h 86790"/>
                  <a:gd name="connsiteX2" fmla="*/ 34724 w 34871"/>
                  <a:gd name="connsiteY2" fmla="*/ 9 h 86790"/>
                  <a:gd name="connsiteX3" fmla="*/ 19769 w 34871"/>
                  <a:gd name="connsiteY3" fmla="*/ 44300 h 86790"/>
                  <a:gd name="connsiteX4" fmla="*/ 148 w 34871"/>
                  <a:gd name="connsiteY4" fmla="*/ 86782 h 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1" h="86790">
                    <a:moveTo>
                      <a:pt x="148" y="86782"/>
                    </a:moveTo>
                    <a:cubicBezTo>
                      <a:pt x="-1090" y="86305"/>
                      <a:pt x="5577" y="66493"/>
                      <a:pt x="15102" y="42490"/>
                    </a:cubicBezTo>
                    <a:cubicBezTo>
                      <a:pt x="24627" y="18487"/>
                      <a:pt x="33390" y="-467"/>
                      <a:pt x="34724" y="9"/>
                    </a:cubicBezTo>
                    <a:cubicBezTo>
                      <a:pt x="35962" y="485"/>
                      <a:pt x="29294" y="20297"/>
                      <a:pt x="19769" y="44300"/>
                    </a:cubicBezTo>
                    <a:cubicBezTo>
                      <a:pt x="10244" y="68303"/>
                      <a:pt x="1482" y="87258"/>
                      <a:pt x="148" y="8678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852AC3BB-158B-4296-8E6A-F5DC716930B3}"/>
                  </a:ext>
                </a:extLst>
              </p:cNvPr>
              <p:cNvSpPr/>
              <p:nvPr/>
            </p:nvSpPr>
            <p:spPr>
              <a:xfrm>
                <a:off x="8731038" y="2268274"/>
                <a:ext cx="34871" cy="86790"/>
              </a:xfrm>
              <a:custGeom>
                <a:avLst/>
                <a:gdLst>
                  <a:gd name="connsiteX0" fmla="*/ 148 w 34871"/>
                  <a:gd name="connsiteY0" fmla="*/ 86781 h 86790"/>
                  <a:gd name="connsiteX1" fmla="*/ 15102 w 34871"/>
                  <a:gd name="connsiteY1" fmla="*/ 42490 h 86790"/>
                  <a:gd name="connsiteX2" fmla="*/ 34724 w 34871"/>
                  <a:gd name="connsiteY2" fmla="*/ 9 h 86790"/>
                  <a:gd name="connsiteX3" fmla="*/ 19769 w 34871"/>
                  <a:gd name="connsiteY3" fmla="*/ 44300 h 86790"/>
                  <a:gd name="connsiteX4" fmla="*/ 148 w 34871"/>
                  <a:gd name="connsiteY4" fmla="*/ 86781 h 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1" h="86790">
                    <a:moveTo>
                      <a:pt x="148" y="86781"/>
                    </a:moveTo>
                    <a:cubicBezTo>
                      <a:pt x="-1090" y="86305"/>
                      <a:pt x="5577" y="66398"/>
                      <a:pt x="15102" y="42490"/>
                    </a:cubicBezTo>
                    <a:cubicBezTo>
                      <a:pt x="24627" y="18582"/>
                      <a:pt x="33391" y="-468"/>
                      <a:pt x="34724" y="9"/>
                    </a:cubicBezTo>
                    <a:cubicBezTo>
                      <a:pt x="35962" y="485"/>
                      <a:pt x="29294" y="20297"/>
                      <a:pt x="19769" y="44300"/>
                    </a:cubicBezTo>
                    <a:cubicBezTo>
                      <a:pt x="10150" y="68208"/>
                      <a:pt x="1386" y="87258"/>
                      <a:pt x="148" y="867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E3D9296A-00FD-425B-8A76-578734C0D7CC}"/>
                  </a:ext>
                </a:extLst>
              </p:cNvPr>
              <p:cNvSpPr/>
              <p:nvPr/>
            </p:nvSpPr>
            <p:spPr>
              <a:xfrm>
                <a:off x="8754184" y="2277418"/>
                <a:ext cx="34871" cy="86794"/>
              </a:xfrm>
              <a:custGeom>
                <a:avLst/>
                <a:gdLst>
                  <a:gd name="connsiteX0" fmla="*/ 148 w 34871"/>
                  <a:gd name="connsiteY0" fmla="*/ 86782 h 86794"/>
                  <a:gd name="connsiteX1" fmla="*/ 15102 w 34871"/>
                  <a:gd name="connsiteY1" fmla="*/ 42490 h 86794"/>
                  <a:gd name="connsiteX2" fmla="*/ 34723 w 34871"/>
                  <a:gd name="connsiteY2" fmla="*/ 9 h 86794"/>
                  <a:gd name="connsiteX3" fmla="*/ 19769 w 34871"/>
                  <a:gd name="connsiteY3" fmla="*/ 44300 h 86794"/>
                  <a:gd name="connsiteX4" fmla="*/ 148 w 34871"/>
                  <a:gd name="connsiteY4" fmla="*/ 86782 h 8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1" h="86794">
                    <a:moveTo>
                      <a:pt x="148" y="86782"/>
                    </a:moveTo>
                    <a:cubicBezTo>
                      <a:pt x="-1090" y="86305"/>
                      <a:pt x="5577" y="66398"/>
                      <a:pt x="15102" y="42490"/>
                    </a:cubicBezTo>
                    <a:cubicBezTo>
                      <a:pt x="24627" y="18487"/>
                      <a:pt x="33390" y="-467"/>
                      <a:pt x="34723" y="9"/>
                    </a:cubicBezTo>
                    <a:cubicBezTo>
                      <a:pt x="35962" y="485"/>
                      <a:pt x="29294" y="20297"/>
                      <a:pt x="19769" y="44300"/>
                    </a:cubicBezTo>
                    <a:cubicBezTo>
                      <a:pt x="10149" y="68303"/>
                      <a:pt x="1386" y="87353"/>
                      <a:pt x="148" y="8678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AAC22673-5C40-49E4-8992-08F1670450E1}"/>
                  </a:ext>
                </a:extLst>
              </p:cNvPr>
              <p:cNvSpPr/>
              <p:nvPr/>
            </p:nvSpPr>
            <p:spPr>
              <a:xfrm>
                <a:off x="8777330" y="2286657"/>
                <a:ext cx="34871" cy="86790"/>
              </a:xfrm>
              <a:custGeom>
                <a:avLst/>
                <a:gdLst>
                  <a:gd name="connsiteX0" fmla="*/ 148 w 34871"/>
                  <a:gd name="connsiteY0" fmla="*/ 86781 h 86790"/>
                  <a:gd name="connsiteX1" fmla="*/ 15102 w 34871"/>
                  <a:gd name="connsiteY1" fmla="*/ 42490 h 86790"/>
                  <a:gd name="connsiteX2" fmla="*/ 34724 w 34871"/>
                  <a:gd name="connsiteY2" fmla="*/ 9 h 86790"/>
                  <a:gd name="connsiteX3" fmla="*/ 19769 w 34871"/>
                  <a:gd name="connsiteY3" fmla="*/ 44300 h 86790"/>
                  <a:gd name="connsiteX4" fmla="*/ 148 w 34871"/>
                  <a:gd name="connsiteY4" fmla="*/ 86781 h 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1" h="86790">
                    <a:moveTo>
                      <a:pt x="148" y="86781"/>
                    </a:moveTo>
                    <a:cubicBezTo>
                      <a:pt x="-1090" y="86305"/>
                      <a:pt x="5577" y="66493"/>
                      <a:pt x="15102" y="42490"/>
                    </a:cubicBezTo>
                    <a:cubicBezTo>
                      <a:pt x="24627" y="18582"/>
                      <a:pt x="33390" y="-468"/>
                      <a:pt x="34724" y="9"/>
                    </a:cubicBezTo>
                    <a:cubicBezTo>
                      <a:pt x="35962" y="485"/>
                      <a:pt x="29294" y="20297"/>
                      <a:pt x="19769" y="44300"/>
                    </a:cubicBezTo>
                    <a:cubicBezTo>
                      <a:pt x="10149" y="68303"/>
                      <a:pt x="1386" y="87258"/>
                      <a:pt x="148" y="867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4B81B15B-30C4-4847-9283-4F4E8F7047F4}"/>
                  </a:ext>
                </a:extLst>
              </p:cNvPr>
              <p:cNvSpPr/>
              <p:nvPr/>
            </p:nvSpPr>
            <p:spPr>
              <a:xfrm>
                <a:off x="8800380" y="2295896"/>
                <a:ext cx="34871" cy="86790"/>
              </a:xfrm>
              <a:custGeom>
                <a:avLst/>
                <a:gdLst>
                  <a:gd name="connsiteX0" fmla="*/ 148 w 34871"/>
                  <a:gd name="connsiteY0" fmla="*/ 86782 h 86790"/>
                  <a:gd name="connsiteX1" fmla="*/ 15102 w 34871"/>
                  <a:gd name="connsiteY1" fmla="*/ 42490 h 86790"/>
                  <a:gd name="connsiteX2" fmla="*/ 34724 w 34871"/>
                  <a:gd name="connsiteY2" fmla="*/ 9 h 86790"/>
                  <a:gd name="connsiteX3" fmla="*/ 19769 w 34871"/>
                  <a:gd name="connsiteY3" fmla="*/ 44300 h 86790"/>
                  <a:gd name="connsiteX4" fmla="*/ 148 w 34871"/>
                  <a:gd name="connsiteY4" fmla="*/ 86782 h 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1" h="86790">
                    <a:moveTo>
                      <a:pt x="148" y="86782"/>
                    </a:moveTo>
                    <a:cubicBezTo>
                      <a:pt x="-1090" y="86305"/>
                      <a:pt x="5577" y="66398"/>
                      <a:pt x="15102" y="42490"/>
                    </a:cubicBezTo>
                    <a:cubicBezTo>
                      <a:pt x="24627" y="18487"/>
                      <a:pt x="33390" y="-467"/>
                      <a:pt x="34724" y="9"/>
                    </a:cubicBezTo>
                    <a:cubicBezTo>
                      <a:pt x="35962" y="485"/>
                      <a:pt x="29294" y="20297"/>
                      <a:pt x="19769" y="44300"/>
                    </a:cubicBezTo>
                    <a:cubicBezTo>
                      <a:pt x="10244" y="68208"/>
                      <a:pt x="1482" y="87258"/>
                      <a:pt x="148" y="8678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CE92DB5C-F1D7-4ADD-9B3C-0488251CC123}"/>
                  </a:ext>
                </a:extLst>
              </p:cNvPr>
              <p:cNvSpPr/>
              <p:nvPr/>
            </p:nvSpPr>
            <p:spPr>
              <a:xfrm>
                <a:off x="8823526" y="2305040"/>
                <a:ext cx="34891" cy="86794"/>
              </a:xfrm>
              <a:custGeom>
                <a:avLst/>
                <a:gdLst>
                  <a:gd name="connsiteX0" fmla="*/ 148 w 34891"/>
                  <a:gd name="connsiteY0" fmla="*/ 86781 h 86794"/>
                  <a:gd name="connsiteX1" fmla="*/ 15102 w 34891"/>
                  <a:gd name="connsiteY1" fmla="*/ 42490 h 86794"/>
                  <a:gd name="connsiteX2" fmla="*/ 34724 w 34891"/>
                  <a:gd name="connsiteY2" fmla="*/ 9 h 86794"/>
                  <a:gd name="connsiteX3" fmla="*/ 19769 w 34891"/>
                  <a:gd name="connsiteY3" fmla="*/ 44300 h 86794"/>
                  <a:gd name="connsiteX4" fmla="*/ 148 w 34891"/>
                  <a:gd name="connsiteY4" fmla="*/ 86781 h 8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91" h="86794">
                    <a:moveTo>
                      <a:pt x="148" y="86781"/>
                    </a:moveTo>
                    <a:cubicBezTo>
                      <a:pt x="-1090" y="86305"/>
                      <a:pt x="5577" y="66398"/>
                      <a:pt x="15102" y="42490"/>
                    </a:cubicBezTo>
                    <a:cubicBezTo>
                      <a:pt x="24627" y="18582"/>
                      <a:pt x="33390" y="-468"/>
                      <a:pt x="34724" y="9"/>
                    </a:cubicBezTo>
                    <a:cubicBezTo>
                      <a:pt x="36057" y="485"/>
                      <a:pt x="29294" y="20297"/>
                      <a:pt x="19769" y="44300"/>
                    </a:cubicBezTo>
                    <a:cubicBezTo>
                      <a:pt x="10244" y="68303"/>
                      <a:pt x="1482" y="87353"/>
                      <a:pt x="148" y="867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433F8EB1-B5BA-4D13-B75E-F2FB71EB10FD}"/>
                  </a:ext>
                </a:extLst>
              </p:cNvPr>
              <p:cNvSpPr/>
              <p:nvPr/>
            </p:nvSpPr>
            <p:spPr>
              <a:xfrm>
                <a:off x="8846671" y="2314279"/>
                <a:ext cx="34871" cy="86790"/>
              </a:xfrm>
              <a:custGeom>
                <a:avLst/>
                <a:gdLst>
                  <a:gd name="connsiteX0" fmla="*/ 148 w 34871"/>
                  <a:gd name="connsiteY0" fmla="*/ 86782 h 86790"/>
                  <a:gd name="connsiteX1" fmla="*/ 15102 w 34871"/>
                  <a:gd name="connsiteY1" fmla="*/ 42490 h 86790"/>
                  <a:gd name="connsiteX2" fmla="*/ 34724 w 34871"/>
                  <a:gd name="connsiteY2" fmla="*/ 9 h 86790"/>
                  <a:gd name="connsiteX3" fmla="*/ 19769 w 34871"/>
                  <a:gd name="connsiteY3" fmla="*/ 44300 h 86790"/>
                  <a:gd name="connsiteX4" fmla="*/ 148 w 34871"/>
                  <a:gd name="connsiteY4" fmla="*/ 86782 h 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1" h="86790">
                    <a:moveTo>
                      <a:pt x="148" y="86782"/>
                    </a:moveTo>
                    <a:cubicBezTo>
                      <a:pt x="-1090" y="86305"/>
                      <a:pt x="5577" y="66398"/>
                      <a:pt x="15102" y="42490"/>
                    </a:cubicBezTo>
                    <a:cubicBezTo>
                      <a:pt x="24627" y="18487"/>
                      <a:pt x="33390" y="-467"/>
                      <a:pt x="34724" y="9"/>
                    </a:cubicBezTo>
                    <a:cubicBezTo>
                      <a:pt x="35962" y="485"/>
                      <a:pt x="29294" y="20297"/>
                      <a:pt x="19769" y="44300"/>
                    </a:cubicBezTo>
                    <a:cubicBezTo>
                      <a:pt x="10244" y="68303"/>
                      <a:pt x="1386" y="87258"/>
                      <a:pt x="148" y="8678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135" name="رسم 2">
                <a:extLst>
                  <a:ext uri="{FF2B5EF4-FFF2-40B4-BE49-F238E27FC236}">
                    <a16:creationId xmlns:a16="http://schemas.microsoft.com/office/drawing/2014/main" id="{B9F3609E-47F4-4664-A34A-EC41026F1113}"/>
                  </a:ext>
                </a:extLst>
              </p:cNvPr>
              <p:cNvGrpSpPr/>
              <p:nvPr/>
            </p:nvGrpSpPr>
            <p:grpSpPr>
              <a:xfrm>
                <a:off x="8516834" y="2482175"/>
                <a:ext cx="309355" cy="258110"/>
                <a:chOff x="8516834" y="2482175"/>
                <a:chExt cx="309355" cy="258110"/>
              </a:xfrm>
            </p:grpSpPr>
            <p:sp>
              <p:nvSpPr>
                <p:cNvPr id="139" name="شكل حر: شكل 138">
                  <a:extLst>
                    <a:ext uri="{FF2B5EF4-FFF2-40B4-BE49-F238E27FC236}">
                      <a16:creationId xmlns:a16="http://schemas.microsoft.com/office/drawing/2014/main" id="{0804EDF4-9E8C-482F-86AE-7B0E04D108AC}"/>
                    </a:ext>
                  </a:extLst>
                </p:cNvPr>
                <p:cNvSpPr/>
                <p:nvPr/>
              </p:nvSpPr>
              <p:spPr>
                <a:xfrm>
                  <a:off x="8516834" y="2482175"/>
                  <a:ext cx="309355" cy="258110"/>
                </a:xfrm>
                <a:custGeom>
                  <a:avLst/>
                  <a:gdLst>
                    <a:gd name="connsiteX0" fmla="*/ 234164 w 309355"/>
                    <a:gd name="connsiteY0" fmla="*/ 257119 h 258110"/>
                    <a:gd name="connsiteX1" fmla="*/ 8898 w 309355"/>
                    <a:gd name="connsiteY1" fmla="*/ 167394 h 258110"/>
                    <a:gd name="connsiteX2" fmla="*/ 992 w 309355"/>
                    <a:gd name="connsiteY2" fmla="*/ 149010 h 258110"/>
                    <a:gd name="connsiteX3" fmla="*/ 56808 w 309355"/>
                    <a:gd name="connsiteY3" fmla="*/ 8898 h 258110"/>
                    <a:gd name="connsiteX4" fmla="*/ 75191 w 309355"/>
                    <a:gd name="connsiteY4" fmla="*/ 992 h 258110"/>
                    <a:gd name="connsiteX5" fmla="*/ 300458 w 309355"/>
                    <a:gd name="connsiteY5" fmla="*/ 90717 h 258110"/>
                    <a:gd name="connsiteX6" fmla="*/ 308364 w 309355"/>
                    <a:gd name="connsiteY6" fmla="*/ 109101 h 258110"/>
                    <a:gd name="connsiteX7" fmla="*/ 252547 w 309355"/>
                    <a:gd name="connsiteY7" fmla="*/ 249213 h 258110"/>
                    <a:gd name="connsiteX8" fmla="*/ 234164 w 309355"/>
                    <a:gd name="connsiteY8" fmla="*/ 257119 h 258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355" h="258110">
                      <a:moveTo>
                        <a:pt x="234164" y="257119"/>
                      </a:moveTo>
                      <a:lnTo>
                        <a:pt x="8898" y="167394"/>
                      </a:lnTo>
                      <a:cubicBezTo>
                        <a:pt x="1659" y="164536"/>
                        <a:pt x="-1866" y="156249"/>
                        <a:pt x="992" y="149010"/>
                      </a:cubicBezTo>
                      <a:lnTo>
                        <a:pt x="56808" y="8898"/>
                      </a:lnTo>
                      <a:cubicBezTo>
                        <a:pt x="59666" y="1659"/>
                        <a:pt x="67952" y="-1866"/>
                        <a:pt x="75191" y="992"/>
                      </a:cubicBezTo>
                      <a:lnTo>
                        <a:pt x="300458" y="90717"/>
                      </a:lnTo>
                      <a:cubicBezTo>
                        <a:pt x="307697" y="93575"/>
                        <a:pt x="311221" y="101862"/>
                        <a:pt x="308364" y="109101"/>
                      </a:cubicBezTo>
                      <a:lnTo>
                        <a:pt x="252547" y="249213"/>
                      </a:lnTo>
                      <a:cubicBezTo>
                        <a:pt x="249594" y="256452"/>
                        <a:pt x="241403" y="259977"/>
                        <a:pt x="234164" y="257119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0" name="شكل حر: شكل 139">
                  <a:extLst>
                    <a:ext uri="{FF2B5EF4-FFF2-40B4-BE49-F238E27FC236}">
                      <a16:creationId xmlns:a16="http://schemas.microsoft.com/office/drawing/2014/main" id="{2E4E3C98-7714-4659-9BE1-C409973AF6F1}"/>
                    </a:ext>
                  </a:extLst>
                </p:cNvPr>
                <p:cNvSpPr/>
                <p:nvPr/>
              </p:nvSpPr>
              <p:spPr>
                <a:xfrm>
                  <a:off x="8528399" y="2492005"/>
                  <a:ext cx="283464" cy="234470"/>
                </a:xfrm>
                <a:custGeom>
                  <a:avLst/>
                  <a:gdLst>
                    <a:gd name="connsiteX0" fmla="*/ 223361 w 283464"/>
                    <a:gd name="connsiteY0" fmla="*/ 234430 h 234470"/>
                    <a:gd name="connsiteX1" fmla="*/ 224314 w 283464"/>
                    <a:gd name="connsiteY1" fmla="*/ 231572 h 234470"/>
                    <a:gd name="connsiteX2" fmla="*/ 227171 w 283464"/>
                    <a:gd name="connsiteY2" fmla="*/ 223762 h 234470"/>
                    <a:gd name="connsiteX3" fmla="*/ 238316 w 283464"/>
                    <a:gd name="connsiteY3" fmla="*/ 194425 h 234470"/>
                    <a:gd name="connsiteX4" fmla="*/ 279082 w 283464"/>
                    <a:gd name="connsiteY4" fmla="*/ 89364 h 234470"/>
                    <a:gd name="connsiteX5" fmla="*/ 280225 w 283464"/>
                    <a:gd name="connsiteY5" fmla="*/ 91936 h 234470"/>
                    <a:gd name="connsiteX6" fmla="*/ 59627 w 283464"/>
                    <a:gd name="connsiteY6" fmla="*/ 4592 h 234470"/>
                    <a:gd name="connsiteX7" fmla="*/ 62865 w 283464"/>
                    <a:gd name="connsiteY7" fmla="*/ 3258 h 234470"/>
                    <a:gd name="connsiteX8" fmla="*/ 62865 w 283464"/>
                    <a:gd name="connsiteY8" fmla="*/ 3258 h 234470"/>
                    <a:gd name="connsiteX9" fmla="*/ 62865 w 283464"/>
                    <a:gd name="connsiteY9" fmla="*/ 3353 h 234470"/>
                    <a:gd name="connsiteX10" fmla="*/ 62770 w 283464"/>
                    <a:gd name="connsiteY10" fmla="*/ 3544 h 234470"/>
                    <a:gd name="connsiteX11" fmla="*/ 62675 w 283464"/>
                    <a:gd name="connsiteY11" fmla="*/ 3830 h 234470"/>
                    <a:gd name="connsiteX12" fmla="*/ 62389 w 283464"/>
                    <a:gd name="connsiteY12" fmla="*/ 4401 h 234470"/>
                    <a:gd name="connsiteX13" fmla="*/ 61913 w 283464"/>
                    <a:gd name="connsiteY13" fmla="*/ 5639 h 234470"/>
                    <a:gd name="connsiteX14" fmla="*/ 60960 w 283464"/>
                    <a:gd name="connsiteY14" fmla="*/ 8021 h 234470"/>
                    <a:gd name="connsiteX15" fmla="*/ 59055 w 283464"/>
                    <a:gd name="connsiteY15" fmla="*/ 12783 h 234470"/>
                    <a:gd name="connsiteX16" fmla="*/ 55245 w 283464"/>
                    <a:gd name="connsiteY16" fmla="*/ 22308 h 234470"/>
                    <a:gd name="connsiteX17" fmla="*/ 47720 w 283464"/>
                    <a:gd name="connsiteY17" fmla="*/ 41168 h 234470"/>
                    <a:gd name="connsiteX18" fmla="*/ 32957 w 283464"/>
                    <a:gd name="connsiteY18" fmla="*/ 78029 h 234470"/>
                    <a:gd name="connsiteX19" fmla="*/ 5143 w 283464"/>
                    <a:gd name="connsiteY19" fmla="*/ 147467 h 234470"/>
                    <a:gd name="connsiteX20" fmla="*/ 3906 w 283464"/>
                    <a:gd name="connsiteY20" fmla="*/ 144514 h 234470"/>
                    <a:gd name="connsiteX21" fmla="*/ 161640 w 283464"/>
                    <a:gd name="connsiteY21" fmla="*/ 208522 h 234470"/>
                    <a:gd name="connsiteX22" fmla="*/ 206978 w 283464"/>
                    <a:gd name="connsiteY22" fmla="*/ 227286 h 234470"/>
                    <a:gd name="connsiteX23" fmla="*/ 219170 w 283464"/>
                    <a:gd name="connsiteY23" fmla="*/ 232430 h 234470"/>
                    <a:gd name="connsiteX24" fmla="*/ 223361 w 283464"/>
                    <a:gd name="connsiteY24" fmla="*/ 234430 h 234470"/>
                    <a:gd name="connsiteX25" fmla="*/ 219361 w 283464"/>
                    <a:gd name="connsiteY25" fmla="*/ 233096 h 234470"/>
                    <a:gd name="connsiteX26" fmla="*/ 207455 w 283464"/>
                    <a:gd name="connsiteY26" fmla="*/ 228620 h 234470"/>
                    <a:gd name="connsiteX27" fmla="*/ 162116 w 283464"/>
                    <a:gd name="connsiteY27" fmla="*/ 211189 h 234470"/>
                    <a:gd name="connsiteX28" fmla="*/ 2096 w 283464"/>
                    <a:gd name="connsiteY28" fmla="*/ 148705 h 234470"/>
                    <a:gd name="connsiteX29" fmla="*/ 0 w 283464"/>
                    <a:gd name="connsiteY29" fmla="*/ 147848 h 234470"/>
                    <a:gd name="connsiteX30" fmla="*/ 858 w 283464"/>
                    <a:gd name="connsiteY30" fmla="*/ 145752 h 234470"/>
                    <a:gd name="connsiteX31" fmla="*/ 28384 w 283464"/>
                    <a:gd name="connsiteY31" fmla="*/ 76220 h 234470"/>
                    <a:gd name="connsiteX32" fmla="*/ 43053 w 283464"/>
                    <a:gd name="connsiteY32" fmla="*/ 39358 h 234470"/>
                    <a:gd name="connsiteX33" fmla="*/ 50578 w 283464"/>
                    <a:gd name="connsiteY33" fmla="*/ 20498 h 234470"/>
                    <a:gd name="connsiteX34" fmla="*/ 54388 w 283464"/>
                    <a:gd name="connsiteY34" fmla="*/ 10973 h 234470"/>
                    <a:gd name="connsiteX35" fmla="*/ 56293 w 283464"/>
                    <a:gd name="connsiteY35" fmla="*/ 6211 h 234470"/>
                    <a:gd name="connsiteX36" fmla="*/ 57245 w 283464"/>
                    <a:gd name="connsiteY36" fmla="*/ 3830 h 234470"/>
                    <a:gd name="connsiteX37" fmla="*/ 57721 w 283464"/>
                    <a:gd name="connsiteY37" fmla="*/ 2591 h 234470"/>
                    <a:gd name="connsiteX38" fmla="*/ 58008 w 283464"/>
                    <a:gd name="connsiteY38" fmla="*/ 2020 h 234470"/>
                    <a:gd name="connsiteX39" fmla="*/ 58102 w 283464"/>
                    <a:gd name="connsiteY39" fmla="*/ 1734 h 234470"/>
                    <a:gd name="connsiteX40" fmla="*/ 58198 w 283464"/>
                    <a:gd name="connsiteY40" fmla="*/ 1544 h 234470"/>
                    <a:gd name="connsiteX41" fmla="*/ 58198 w 283464"/>
                    <a:gd name="connsiteY41" fmla="*/ 1448 h 234470"/>
                    <a:gd name="connsiteX42" fmla="*/ 58198 w 283464"/>
                    <a:gd name="connsiteY42" fmla="*/ 1448 h 234470"/>
                    <a:gd name="connsiteX43" fmla="*/ 61436 w 283464"/>
                    <a:gd name="connsiteY43" fmla="*/ 20 h 234470"/>
                    <a:gd name="connsiteX44" fmla="*/ 281654 w 283464"/>
                    <a:gd name="connsiteY44" fmla="*/ 88316 h 234470"/>
                    <a:gd name="connsiteX45" fmla="*/ 283464 w 283464"/>
                    <a:gd name="connsiteY45" fmla="*/ 89078 h 234470"/>
                    <a:gd name="connsiteX46" fmla="*/ 282702 w 283464"/>
                    <a:gd name="connsiteY46" fmla="*/ 90888 h 234470"/>
                    <a:gd name="connsiteX47" fmla="*/ 239554 w 283464"/>
                    <a:gd name="connsiteY47" fmla="*/ 196330 h 234470"/>
                    <a:gd name="connsiteX48" fmla="*/ 227648 w 283464"/>
                    <a:gd name="connsiteY48" fmla="*/ 224905 h 234470"/>
                    <a:gd name="connsiteX49" fmla="*/ 224504 w 283464"/>
                    <a:gd name="connsiteY49" fmla="*/ 232239 h 234470"/>
                    <a:gd name="connsiteX50" fmla="*/ 223361 w 283464"/>
                    <a:gd name="connsiteY50" fmla="*/ 234430 h 234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283464" h="234470">
                      <a:moveTo>
                        <a:pt x="223361" y="234430"/>
                      </a:moveTo>
                      <a:cubicBezTo>
                        <a:pt x="223361" y="234335"/>
                        <a:pt x="223647" y="233382"/>
                        <a:pt x="224314" y="231572"/>
                      </a:cubicBezTo>
                      <a:cubicBezTo>
                        <a:pt x="225076" y="229477"/>
                        <a:pt x="226028" y="226905"/>
                        <a:pt x="227171" y="223762"/>
                      </a:cubicBezTo>
                      <a:cubicBezTo>
                        <a:pt x="229934" y="216618"/>
                        <a:pt x="233649" y="206712"/>
                        <a:pt x="238316" y="194425"/>
                      </a:cubicBezTo>
                      <a:cubicBezTo>
                        <a:pt x="248221" y="168898"/>
                        <a:pt x="262128" y="132989"/>
                        <a:pt x="279082" y="89364"/>
                      </a:cubicBezTo>
                      <a:lnTo>
                        <a:pt x="280225" y="91936"/>
                      </a:lnTo>
                      <a:cubicBezTo>
                        <a:pt x="219456" y="67933"/>
                        <a:pt x="142780" y="37548"/>
                        <a:pt x="59627" y="4592"/>
                      </a:cubicBezTo>
                      <a:cubicBezTo>
                        <a:pt x="58864" y="4877"/>
                        <a:pt x="65723" y="1925"/>
                        <a:pt x="62865" y="3258"/>
                      </a:cubicBezTo>
                      <a:lnTo>
                        <a:pt x="62865" y="3258"/>
                      </a:lnTo>
                      <a:lnTo>
                        <a:pt x="62865" y="3353"/>
                      </a:lnTo>
                      <a:lnTo>
                        <a:pt x="62770" y="3544"/>
                      </a:lnTo>
                      <a:lnTo>
                        <a:pt x="62675" y="3830"/>
                      </a:lnTo>
                      <a:lnTo>
                        <a:pt x="62389" y="4401"/>
                      </a:lnTo>
                      <a:lnTo>
                        <a:pt x="61913" y="5639"/>
                      </a:lnTo>
                      <a:lnTo>
                        <a:pt x="60960" y="8021"/>
                      </a:lnTo>
                      <a:lnTo>
                        <a:pt x="59055" y="12783"/>
                      </a:lnTo>
                      <a:lnTo>
                        <a:pt x="55245" y="22308"/>
                      </a:lnTo>
                      <a:cubicBezTo>
                        <a:pt x="52674" y="28690"/>
                        <a:pt x="50197" y="34976"/>
                        <a:pt x="47720" y="41168"/>
                      </a:cubicBezTo>
                      <a:cubicBezTo>
                        <a:pt x="42767" y="53645"/>
                        <a:pt x="37815" y="65933"/>
                        <a:pt x="32957" y="78029"/>
                      </a:cubicBezTo>
                      <a:cubicBezTo>
                        <a:pt x="23336" y="102128"/>
                        <a:pt x="14002" y="125369"/>
                        <a:pt x="5143" y="147467"/>
                      </a:cubicBezTo>
                      <a:lnTo>
                        <a:pt x="3906" y="144514"/>
                      </a:lnTo>
                      <a:cubicBezTo>
                        <a:pt x="68009" y="170517"/>
                        <a:pt x="122587" y="192710"/>
                        <a:pt x="161640" y="208522"/>
                      </a:cubicBezTo>
                      <a:cubicBezTo>
                        <a:pt x="180784" y="216428"/>
                        <a:pt x="196025" y="222714"/>
                        <a:pt x="206978" y="227286"/>
                      </a:cubicBezTo>
                      <a:cubicBezTo>
                        <a:pt x="212027" y="229382"/>
                        <a:pt x="216027" y="231096"/>
                        <a:pt x="219170" y="232430"/>
                      </a:cubicBezTo>
                      <a:cubicBezTo>
                        <a:pt x="221837" y="233573"/>
                        <a:pt x="223361" y="234239"/>
                        <a:pt x="223361" y="234430"/>
                      </a:cubicBezTo>
                      <a:cubicBezTo>
                        <a:pt x="223361" y="234620"/>
                        <a:pt x="222028" y="234144"/>
                        <a:pt x="219361" y="233096"/>
                      </a:cubicBezTo>
                      <a:cubicBezTo>
                        <a:pt x="216313" y="231953"/>
                        <a:pt x="212312" y="230429"/>
                        <a:pt x="207455" y="228620"/>
                      </a:cubicBezTo>
                      <a:cubicBezTo>
                        <a:pt x="196501" y="224429"/>
                        <a:pt x="181166" y="218523"/>
                        <a:pt x="162116" y="211189"/>
                      </a:cubicBezTo>
                      <a:cubicBezTo>
                        <a:pt x="122491" y="195758"/>
                        <a:pt x="67151" y="174041"/>
                        <a:pt x="2096" y="148705"/>
                      </a:cubicBezTo>
                      <a:lnTo>
                        <a:pt x="0" y="147848"/>
                      </a:lnTo>
                      <a:lnTo>
                        <a:pt x="858" y="145752"/>
                      </a:lnTo>
                      <a:cubicBezTo>
                        <a:pt x="9620" y="123654"/>
                        <a:pt x="18859" y="100318"/>
                        <a:pt x="28384" y="76220"/>
                      </a:cubicBezTo>
                      <a:cubicBezTo>
                        <a:pt x="33147" y="64123"/>
                        <a:pt x="38100" y="51836"/>
                        <a:pt x="43053" y="39358"/>
                      </a:cubicBezTo>
                      <a:cubicBezTo>
                        <a:pt x="45530" y="33071"/>
                        <a:pt x="48006" y="26785"/>
                        <a:pt x="50578" y="20498"/>
                      </a:cubicBezTo>
                      <a:lnTo>
                        <a:pt x="54388" y="10973"/>
                      </a:lnTo>
                      <a:lnTo>
                        <a:pt x="56293" y="6211"/>
                      </a:lnTo>
                      <a:lnTo>
                        <a:pt x="57245" y="3830"/>
                      </a:lnTo>
                      <a:lnTo>
                        <a:pt x="57721" y="2591"/>
                      </a:lnTo>
                      <a:lnTo>
                        <a:pt x="58008" y="2020"/>
                      </a:lnTo>
                      <a:lnTo>
                        <a:pt x="58102" y="1734"/>
                      </a:lnTo>
                      <a:lnTo>
                        <a:pt x="58198" y="1544"/>
                      </a:lnTo>
                      <a:lnTo>
                        <a:pt x="58198" y="1448"/>
                      </a:lnTo>
                      <a:lnTo>
                        <a:pt x="58198" y="1448"/>
                      </a:lnTo>
                      <a:cubicBezTo>
                        <a:pt x="55340" y="2687"/>
                        <a:pt x="62103" y="-266"/>
                        <a:pt x="61436" y="20"/>
                      </a:cubicBezTo>
                      <a:cubicBezTo>
                        <a:pt x="144494" y="33262"/>
                        <a:pt x="221075" y="64028"/>
                        <a:pt x="281654" y="88316"/>
                      </a:cubicBezTo>
                      <a:lnTo>
                        <a:pt x="283464" y="89078"/>
                      </a:lnTo>
                      <a:lnTo>
                        <a:pt x="282702" y="90888"/>
                      </a:lnTo>
                      <a:cubicBezTo>
                        <a:pt x="264795" y="134703"/>
                        <a:pt x="250031" y="170708"/>
                        <a:pt x="239554" y="196330"/>
                      </a:cubicBezTo>
                      <a:cubicBezTo>
                        <a:pt x="234505" y="208331"/>
                        <a:pt x="230505" y="217952"/>
                        <a:pt x="227648" y="224905"/>
                      </a:cubicBezTo>
                      <a:cubicBezTo>
                        <a:pt x="226409" y="227858"/>
                        <a:pt x="225362" y="230239"/>
                        <a:pt x="224504" y="232239"/>
                      </a:cubicBezTo>
                      <a:cubicBezTo>
                        <a:pt x="223838" y="233668"/>
                        <a:pt x="223457" y="234430"/>
                        <a:pt x="223361" y="23443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1" name="شكل حر: شكل 140">
                  <a:extLst>
                    <a:ext uri="{FF2B5EF4-FFF2-40B4-BE49-F238E27FC236}">
                      <a16:creationId xmlns:a16="http://schemas.microsoft.com/office/drawing/2014/main" id="{70144674-3379-4A7D-822E-501967B1A409}"/>
                    </a:ext>
                  </a:extLst>
                </p:cNvPr>
                <p:cNvSpPr/>
                <p:nvPr/>
              </p:nvSpPr>
              <p:spPr>
                <a:xfrm>
                  <a:off x="8606784" y="2555471"/>
                  <a:ext cx="149838" cy="59798"/>
                </a:xfrm>
                <a:custGeom>
                  <a:avLst/>
                  <a:gdLst>
                    <a:gd name="connsiteX0" fmla="*/ 149834 w 149838"/>
                    <a:gd name="connsiteY0" fmla="*/ 59712 h 59798"/>
                    <a:gd name="connsiteX1" fmla="*/ 74015 w 149838"/>
                    <a:gd name="connsiteY1" fmla="*/ 32185 h 59798"/>
                    <a:gd name="connsiteX2" fmla="*/ 5 w 149838"/>
                    <a:gd name="connsiteY2" fmla="*/ 86 h 59798"/>
                    <a:gd name="connsiteX3" fmla="*/ 75824 w 149838"/>
                    <a:gd name="connsiteY3" fmla="*/ 27613 h 59798"/>
                    <a:gd name="connsiteX4" fmla="*/ 149834 w 149838"/>
                    <a:gd name="connsiteY4" fmla="*/ 59712 h 5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38" h="59798">
                      <a:moveTo>
                        <a:pt x="149834" y="59712"/>
                      </a:moveTo>
                      <a:cubicBezTo>
                        <a:pt x="149358" y="60951"/>
                        <a:pt x="115353" y="48663"/>
                        <a:pt x="74015" y="32185"/>
                      </a:cubicBezTo>
                      <a:cubicBezTo>
                        <a:pt x="32676" y="15707"/>
                        <a:pt x="-471" y="1324"/>
                        <a:pt x="5" y="86"/>
                      </a:cubicBezTo>
                      <a:cubicBezTo>
                        <a:pt x="482" y="-1152"/>
                        <a:pt x="34486" y="11135"/>
                        <a:pt x="75824" y="27613"/>
                      </a:cubicBezTo>
                      <a:cubicBezTo>
                        <a:pt x="117163" y="43996"/>
                        <a:pt x="150310" y="58379"/>
                        <a:pt x="149834" y="5971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2" name="شكل حر: شكل 141">
                  <a:extLst>
                    <a:ext uri="{FF2B5EF4-FFF2-40B4-BE49-F238E27FC236}">
                      <a16:creationId xmlns:a16="http://schemas.microsoft.com/office/drawing/2014/main" id="{91B081E5-31F4-4D5E-A58E-5459FCCC2277}"/>
                    </a:ext>
                  </a:extLst>
                </p:cNvPr>
                <p:cNvSpPr/>
                <p:nvPr/>
              </p:nvSpPr>
              <p:spPr>
                <a:xfrm>
                  <a:off x="8596593" y="2580902"/>
                  <a:ext cx="149838" cy="59798"/>
                </a:xfrm>
                <a:custGeom>
                  <a:avLst/>
                  <a:gdLst>
                    <a:gd name="connsiteX0" fmla="*/ 149833 w 149838"/>
                    <a:gd name="connsiteY0" fmla="*/ 59712 h 59798"/>
                    <a:gd name="connsiteX1" fmla="*/ 74014 w 149838"/>
                    <a:gd name="connsiteY1" fmla="*/ 32185 h 59798"/>
                    <a:gd name="connsiteX2" fmla="*/ 5 w 149838"/>
                    <a:gd name="connsiteY2" fmla="*/ 86 h 59798"/>
                    <a:gd name="connsiteX3" fmla="*/ 75824 w 149838"/>
                    <a:gd name="connsiteY3" fmla="*/ 27613 h 59798"/>
                    <a:gd name="connsiteX4" fmla="*/ 149833 w 149838"/>
                    <a:gd name="connsiteY4" fmla="*/ 59712 h 5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38" h="59798">
                      <a:moveTo>
                        <a:pt x="149833" y="59712"/>
                      </a:moveTo>
                      <a:cubicBezTo>
                        <a:pt x="149357" y="60951"/>
                        <a:pt x="115353" y="48663"/>
                        <a:pt x="74014" y="32185"/>
                      </a:cubicBezTo>
                      <a:cubicBezTo>
                        <a:pt x="32676" y="15707"/>
                        <a:pt x="-472" y="1324"/>
                        <a:pt x="5" y="86"/>
                      </a:cubicBezTo>
                      <a:cubicBezTo>
                        <a:pt x="481" y="-1152"/>
                        <a:pt x="34486" y="11135"/>
                        <a:pt x="75824" y="27613"/>
                      </a:cubicBezTo>
                      <a:cubicBezTo>
                        <a:pt x="117258" y="43996"/>
                        <a:pt x="150309" y="58474"/>
                        <a:pt x="149833" y="5971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id="{8043FEEA-2F2E-4407-A21E-6F3C73D26C5E}"/>
                    </a:ext>
                  </a:extLst>
                </p:cNvPr>
                <p:cNvSpPr/>
                <p:nvPr/>
              </p:nvSpPr>
              <p:spPr>
                <a:xfrm>
                  <a:off x="8586877" y="2605382"/>
                  <a:ext cx="149838" cy="59798"/>
                </a:xfrm>
                <a:custGeom>
                  <a:avLst/>
                  <a:gdLst>
                    <a:gd name="connsiteX0" fmla="*/ 149833 w 149838"/>
                    <a:gd name="connsiteY0" fmla="*/ 59712 h 59798"/>
                    <a:gd name="connsiteX1" fmla="*/ 74015 w 149838"/>
                    <a:gd name="connsiteY1" fmla="*/ 32185 h 59798"/>
                    <a:gd name="connsiteX2" fmla="*/ 5 w 149838"/>
                    <a:gd name="connsiteY2" fmla="*/ 86 h 59798"/>
                    <a:gd name="connsiteX3" fmla="*/ 75824 w 149838"/>
                    <a:gd name="connsiteY3" fmla="*/ 27613 h 59798"/>
                    <a:gd name="connsiteX4" fmla="*/ 149833 w 149838"/>
                    <a:gd name="connsiteY4" fmla="*/ 59712 h 5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38" h="59798">
                      <a:moveTo>
                        <a:pt x="149833" y="59712"/>
                      </a:moveTo>
                      <a:cubicBezTo>
                        <a:pt x="149357" y="60951"/>
                        <a:pt x="115353" y="48663"/>
                        <a:pt x="74015" y="32185"/>
                      </a:cubicBezTo>
                      <a:cubicBezTo>
                        <a:pt x="32676" y="15707"/>
                        <a:pt x="-471" y="1324"/>
                        <a:pt x="5" y="86"/>
                      </a:cubicBezTo>
                      <a:cubicBezTo>
                        <a:pt x="481" y="-1152"/>
                        <a:pt x="34486" y="11135"/>
                        <a:pt x="75824" y="27613"/>
                      </a:cubicBezTo>
                      <a:cubicBezTo>
                        <a:pt x="117162" y="43996"/>
                        <a:pt x="150309" y="58379"/>
                        <a:pt x="149833" y="5971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FEC5B5D0-3658-4E53-B292-ED79615F0E82}"/>
                  </a:ext>
                </a:extLst>
              </p:cNvPr>
              <p:cNvSpPr/>
              <p:nvPr/>
            </p:nvSpPr>
            <p:spPr>
              <a:xfrm>
                <a:off x="8668888" y="2360311"/>
                <a:ext cx="163555" cy="65308"/>
              </a:xfrm>
              <a:custGeom>
                <a:avLst/>
                <a:gdLst>
                  <a:gd name="connsiteX0" fmla="*/ 163549 w 163555"/>
                  <a:gd name="connsiteY0" fmla="*/ 65230 h 65308"/>
                  <a:gd name="connsiteX1" fmla="*/ 80872 w 163555"/>
                  <a:gd name="connsiteY1" fmla="*/ 34940 h 65308"/>
                  <a:gd name="connsiteX2" fmla="*/ 5 w 163555"/>
                  <a:gd name="connsiteY2" fmla="*/ 79 h 65308"/>
                  <a:gd name="connsiteX3" fmla="*/ 82682 w 163555"/>
                  <a:gd name="connsiteY3" fmla="*/ 30368 h 65308"/>
                  <a:gd name="connsiteX4" fmla="*/ 163549 w 163555"/>
                  <a:gd name="connsiteY4" fmla="*/ 65230 h 6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55" h="65308">
                    <a:moveTo>
                      <a:pt x="163549" y="65230"/>
                    </a:moveTo>
                    <a:cubicBezTo>
                      <a:pt x="163073" y="66468"/>
                      <a:pt x="126020" y="52942"/>
                      <a:pt x="80872" y="34940"/>
                    </a:cubicBezTo>
                    <a:cubicBezTo>
                      <a:pt x="35723" y="16938"/>
                      <a:pt x="-471" y="1317"/>
                      <a:pt x="5" y="79"/>
                    </a:cubicBezTo>
                    <a:cubicBezTo>
                      <a:pt x="481" y="-1160"/>
                      <a:pt x="37533" y="12366"/>
                      <a:pt x="82682" y="30368"/>
                    </a:cubicBezTo>
                    <a:cubicBezTo>
                      <a:pt x="127925" y="48275"/>
                      <a:pt x="164120" y="63896"/>
                      <a:pt x="163549" y="6523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35DA5FFD-0388-4EE6-A0D5-76EC88B6512D}"/>
                  </a:ext>
                </a:extLst>
              </p:cNvPr>
              <p:cNvSpPr/>
              <p:nvPr/>
            </p:nvSpPr>
            <p:spPr>
              <a:xfrm>
                <a:off x="8439884" y="2374932"/>
                <a:ext cx="199390" cy="352650"/>
              </a:xfrm>
              <a:custGeom>
                <a:avLst/>
                <a:gdLst>
                  <a:gd name="connsiteX0" fmla="*/ 28 w 199390"/>
                  <a:gd name="connsiteY0" fmla="*/ 352646 h 352650"/>
                  <a:gd name="connsiteX1" fmla="*/ 5362 w 199390"/>
                  <a:gd name="connsiteY1" fmla="*/ 336834 h 352650"/>
                  <a:gd name="connsiteX2" fmla="*/ 21555 w 199390"/>
                  <a:gd name="connsiteY2" fmla="*/ 294448 h 352650"/>
                  <a:gd name="connsiteX3" fmla="*/ 76609 w 199390"/>
                  <a:gd name="connsiteY3" fmla="*/ 155383 h 352650"/>
                  <a:gd name="connsiteX4" fmla="*/ 107470 w 199390"/>
                  <a:gd name="connsiteY4" fmla="*/ 78993 h 352650"/>
                  <a:gd name="connsiteX5" fmla="*/ 142236 w 199390"/>
                  <a:gd name="connsiteY5" fmla="*/ 21081 h 352650"/>
                  <a:gd name="connsiteX6" fmla="*/ 182718 w 199390"/>
                  <a:gd name="connsiteY6" fmla="*/ 411 h 352650"/>
                  <a:gd name="connsiteX7" fmla="*/ 195195 w 199390"/>
                  <a:gd name="connsiteY7" fmla="*/ 411 h 352650"/>
                  <a:gd name="connsiteX8" fmla="*/ 199386 w 199390"/>
                  <a:gd name="connsiteY8" fmla="*/ 1459 h 352650"/>
                  <a:gd name="connsiteX9" fmla="*/ 183003 w 199390"/>
                  <a:gd name="connsiteY9" fmla="*/ 2412 h 352650"/>
                  <a:gd name="connsiteX10" fmla="*/ 144713 w 199390"/>
                  <a:gd name="connsiteY10" fmla="*/ 23652 h 352650"/>
                  <a:gd name="connsiteX11" fmla="*/ 111661 w 199390"/>
                  <a:gd name="connsiteY11" fmla="*/ 80802 h 352650"/>
                  <a:gd name="connsiteX12" fmla="*/ 81086 w 199390"/>
                  <a:gd name="connsiteY12" fmla="*/ 157288 h 352650"/>
                  <a:gd name="connsiteX13" fmla="*/ 24602 w 199390"/>
                  <a:gd name="connsiteY13" fmla="*/ 295877 h 352650"/>
                  <a:gd name="connsiteX14" fmla="*/ 6981 w 199390"/>
                  <a:gd name="connsiteY14" fmla="*/ 337692 h 352650"/>
                  <a:gd name="connsiteX15" fmla="*/ 28 w 199390"/>
                  <a:gd name="connsiteY15" fmla="*/ 352646 h 3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9390" h="352650">
                    <a:moveTo>
                      <a:pt x="28" y="352646"/>
                    </a:moveTo>
                    <a:cubicBezTo>
                      <a:pt x="-258" y="352551"/>
                      <a:pt x="1647" y="346931"/>
                      <a:pt x="5362" y="336834"/>
                    </a:cubicBezTo>
                    <a:cubicBezTo>
                      <a:pt x="9458" y="326071"/>
                      <a:pt x="14887" y="311784"/>
                      <a:pt x="21555" y="294448"/>
                    </a:cubicBezTo>
                    <a:cubicBezTo>
                      <a:pt x="35365" y="258729"/>
                      <a:pt x="54892" y="209580"/>
                      <a:pt x="76609" y="155383"/>
                    </a:cubicBezTo>
                    <a:cubicBezTo>
                      <a:pt x="87563" y="128332"/>
                      <a:pt x="97945" y="102519"/>
                      <a:pt x="107470" y="78993"/>
                    </a:cubicBezTo>
                    <a:cubicBezTo>
                      <a:pt x="116899" y="55561"/>
                      <a:pt x="127949" y="34606"/>
                      <a:pt x="142236" y="21081"/>
                    </a:cubicBezTo>
                    <a:cubicBezTo>
                      <a:pt x="156428" y="7460"/>
                      <a:pt x="171954" y="1650"/>
                      <a:pt x="182718" y="411"/>
                    </a:cubicBezTo>
                    <a:cubicBezTo>
                      <a:pt x="188147" y="-350"/>
                      <a:pt x="192338" y="126"/>
                      <a:pt x="195195" y="411"/>
                    </a:cubicBezTo>
                    <a:cubicBezTo>
                      <a:pt x="198053" y="888"/>
                      <a:pt x="199482" y="1269"/>
                      <a:pt x="199386" y="1459"/>
                    </a:cubicBezTo>
                    <a:cubicBezTo>
                      <a:pt x="199386" y="2031"/>
                      <a:pt x="193386" y="602"/>
                      <a:pt x="183003" y="2412"/>
                    </a:cubicBezTo>
                    <a:cubicBezTo>
                      <a:pt x="172716" y="4221"/>
                      <a:pt x="157952" y="10317"/>
                      <a:pt x="144713" y="23652"/>
                    </a:cubicBezTo>
                    <a:cubicBezTo>
                      <a:pt x="131282" y="36892"/>
                      <a:pt x="120900" y="57371"/>
                      <a:pt x="111661" y="80802"/>
                    </a:cubicBezTo>
                    <a:cubicBezTo>
                      <a:pt x="102231" y="104425"/>
                      <a:pt x="91944" y="130237"/>
                      <a:pt x="81086" y="157288"/>
                    </a:cubicBezTo>
                    <a:cubicBezTo>
                      <a:pt x="59273" y="211485"/>
                      <a:pt x="39366" y="260444"/>
                      <a:pt x="24602" y="295877"/>
                    </a:cubicBezTo>
                    <a:cubicBezTo>
                      <a:pt x="17364" y="312927"/>
                      <a:pt x="11458" y="327024"/>
                      <a:pt x="6981" y="337692"/>
                    </a:cubicBezTo>
                    <a:cubicBezTo>
                      <a:pt x="2885" y="347407"/>
                      <a:pt x="409" y="352837"/>
                      <a:pt x="28" y="3526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901D4482-280F-45B0-9417-B1C74B6B2069}"/>
                  </a:ext>
                </a:extLst>
              </p:cNvPr>
              <p:cNvSpPr/>
              <p:nvPr/>
            </p:nvSpPr>
            <p:spPr>
              <a:xfrm>
                <a:off x="8429244" y="2774751"/>
                <a:ext cx="311865" cy="125247"/>
              </a:xfrm>
              <a:custGeom>
                <a:avLst/>
                <a:gdLst>
                  <a:gd name="connsiteX0" fmla="*/ 311848 w 311865"/>
                  <a:gd name="connsiteY0" fmla="*/ 125230 h 125247"/>
                  <a:gd name="connsiteX1" fmla="*/ 301276 w 311865"/>
                  <a:gd name="connsiteY1" fmla="*/ 116657 h 125247"/>
                  <a:gd name="connsiteX2" fmla="*/ 289179 w 311865"/>
                  <a:gd name="connsiteY2" fmla="*/ 106466 h 125247"/>
                  <a:gd name="connsiteX3" fmla="*/ 272701 w 311865"/>
                  <a:gd name="connsiteY3" fmla="*/ 93512 h 125247"/>
                  <a:gd name="connsiteX4" fmla="*/ 227266 w 311865"/>
                  <a:gd name="connsiteY4" fmla="*/ 63413 h 125247"/>
                  <a:gd name="connsiteX5" fmla="*/ 167354 w 311865"/>
                  <a:gd name="connsiteY5" fmla="*/ 34266 h 125247"/>
                  <a:gd name="connsiteX6" fmla="*/ 103822 w 311865"/>
                  <a:gd name="connsiteY6" fmla="*/ 14264 h 125247"/>
                  <a:gd name="connsiteX7" fmla="*/ 50196 w 311865"/>
                  <a:gd name="connsiteY7" fmla="*/ 4929 h 125247"/>
                  <a:gd name="connsiteX8" fmla="*/ 29337 w 311865"/>
                  <a:gd name="connsiteY8" fmla="*/ 3024 h 125247"/>
                  <a:gd name="connsiteX9" fmla="*/ 13525 w 311865"/>
                  <a:gd name="connsiteY9" fmla="*/ 2072 h 125247"/>
                  <a:gd name="connsiteX10" fmla="*/ 0 w 311865"/>
                  <a:gd name="connsiteY10" fmla="*/ 1024 h 125247"/>
                  <a:gd name="connsiteX11" fmla="*/ 13525 w 311865"/>
                  <a:gd name="connsiteY11" fmla="*/ 167 h 125247"/>
                  <a:gd name="connsiteX12" fmla="*/ 29432 w 311865"/>
                  <a:gd name="connsiteY12" fmla="*/ 262 h 125247"/>
                  <a:gd name="connsiteX13" fmla="*/ 50482 w 311865"/>
                  <a:gd name="connsiteY13" fmla="*/ 1500 h 125247"/>
                  <a:gd name="connsiteX14" fmla="*/ 104775 w 311865"/>
                  <a:gd name="connsiteY14" fmla="*/ 9882 h 125247"/>
                  <a:gd name="connsiteX15" fmla="*/ 169164 w 311865"/>
                  <a:gd name="connsiteY15" fmla="*/ 29789 h 125247"/>
                  <a:gd name="connsiteX16" fmla="*/ 229552 w 311865"/>
                  <a:gd name="connsiteY16" fmla="*/ 59603 h 125247"/>
                  <a:gd name="connsiteX17" fmla="*/ 274796 w 311865"/>
                  <a:gd name="connsiteY17" fmla="*/ 90845 h 125247"/>
                  <a:gd name="connsiteX18" fmla="*/ 290989 w 311865"/>
                  <a:gd name="connsiteY18" fmla="*/ 104465 h 125247"/>
                  <a:gd name="connsiteX19" fmla="*/ 302609 w 311865"/>
                  <a:gd name="connsiteY19" fmla="*/ 115324 h 125247"/>
                  <a:gd name="connsiteX20" fmla="*/ 311848 w 311865"/>
                  <a:gd name="connsiteY20" fmla="*/ 125230 h 12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1865" h="125247">
                    <a:moveTo>
                      <a:pt x="311848" y="125230"/>
                    </a:moveTo>
                    <a:cubicBezTo>
                      <a:pt x="311562" y="125516"/>
                      <a:pt x="307848" y="122372"/>
                      <a:pt x="301276" y="116657"/>
                    </a:cubicBezTo>
                    <a:cubicBezTo>
                      <a:pt x="298037" y="113800"/>
                      <a:pt x="294037" y="110276"/>
                      <a:pt x="289179" y="106466"/>
                    </a:cubicBezTo>
                    <a:cubicBezTo>
                      <a:pt x="284321" y="102656"/>
                      <a:pt x="279082" y="97988"/>
                      <a:pt x="272701" y="93512"/>
                    </a:cubicBezTo>
                    <a:cubicBezTo>
                      <a:pt x="260318" y="84082"/>
                      <a:pt x="244983" y="73795"/>
                      <a:pt x="227266" y="63413"/>
                    </a:cubicBezTo>
                    <a:cubicBezTo>
                      <a:pt x="209455" y="53316"/>
                      <a:pt x="189262" y="43124"/>
                      <a:pt x="167354" y="34266"/>
                    </a:cubicBezTo>
                    <a:cubicBezTo>
                      <a:pt x="145351" y="25598"/>
                      <a:pt x="123730" y="19122"/>
                      <a:pt x="103822" y="14264"/>
                    </a:cubicBezTo>
                    <a:cubicBezTo>
                      <a:pt x="83820" y="9692"/>
                      <a:pt x="65627" y="6548"/>
                      <a:pt x="50196" y="4929"/>
                    </a:cubicBezTo>
                    <a:cubicBezTo>
                      <a:pt x="42481" y="3786"/>
                      <a:pt x="35528" y="3500"/>
                      <a:pt x="29337" y="3024"/>
                    </a:cubicBezTo>
                    <a:cubicBezTo>
                      <a:pt x="23146" y="2453"/>
                      <a:pt x="17907" y="2262"/>
                      <a:pt x="13525" y="2072"/>
                    </a:cubicBezTo>
                    <a:cubicBezTo>
                      <a:pt x="4857" y="1691"/>
                      <a:pt x="0" y="1405"/>
                      <a:pt x="0" y="1024"/>
                    </a:cubicBezTo>
                    <a:cubicBezTo>
                      <a:pt x="0" y="643"/>
                      <a:pt x="4763" y="357"/>
                      <a:pt x="13525" y="167"/>
                    </a:cubicBezTo>
                    <a:cubicBezTo>
                      <a:pt x="17907" y="-24"/>
                      <a:pt x="23241" y="-119"/>
                      <a:pt x="29432" y="262"/>
                    </a:cubicBezTo>
                    <a:cubicBezTo>
                      <a:pt x="35623" y="548"/>
                      <a:pt x="42767" y="548"/>
                      <a:pt x="50482" y="1500"/>
                    </a:cubicBezTo>
                    <a:cubicBezTo>
                      <a:pt x="66104" y="2738"/>
                      <a:pt x="84582" y="5501"/>
                      <a:pt x="104775" y="9882"/>
                    </a:cubicBezTo>
                    <a:cubicBezTo>
                      <a:pt x="124968" y="14549"/>
                      <a:pt x="146875" y="21026"/>
                      <a:pt x="169164" y="29789"/>
                    </a:cubicBezTo>
                    <a:cubicBezTo>
                      <a:pt x="191357" y="38743"/>
                      <a:pt x="211741" y="49125"/>
                      <a:pt x="229552" y="59603"/>
                    </a:cubicBezTo>
                    <a:cubicBezTo>
                      <a:pt x="247269" y="70366"/>
                      <a:pt x="262604" y="81034"/>
                      <a:pt x="274796" y="90845"/>
                    </a:cubicBezTo>
                    <a:cubicBezTo>
                      <a:pt x="281082" y="95512"/>
                      <a:pt x="286226" y="100370"/>
                      <a:pt x="290989" y="104465"/>
                    </a:cubicBezTo>
                    <a:cubicBezTo>
                      <a:pt x="295751" y="108466"/>
                      <a:pt x="299561" y="112181"/>
                      <a:pt x="302609" y="115324"/>
                    </a:cubicBezTo>
                    <a:cubicBezTo>
                      <a:pt x="308800" y="121515"/>
                      <a:pt x="312134" y="125039"/>
                      <a:pt x="311848" y="125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3" name="رسم 2">
              <a:extLst>
                <a:ext uri="{FF2B5EF4-FFF2-40B4-BE49-F238E27FC236}">
                  <a16:creationId xmlns:a16="http://schemas.microsoft.com/office/drawing/2014/main" id="{88900A7E-4C89-4D12-915E-8C24262E31FD}"/>
                </a:ext>
              </a:extLst>
            </p:cNvPr>
            <p:cNvGrpSpPr/>
            <p:nvPr/>
          </p:nvGrpSpPr>
          <p:grpSpPr>
            <a:xfrm>
              <a:off x="6070151" y="3068428"/>
              <a:ext cx="1278535" cy="1429409"/>
              <a:chOff x="2975899" y="2825213"/>
              <a:chExt cx="1278535" cy="1429409"/>
            </a:xfrm>
          </p:grpSpPr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A4104F3C-2C29-4866-9F00-F213C649B09A}"/>
                  </a:ext>
                </a:extLst>
              </p:cNvPr>
              <p:cNvSpPr/>
              <p:nvPr/>
            </p:nvSpPr>
            <p:spPr>
              <a:xfrm>
                <a:off x="2975899" y="2825213"/>
                <a:ext cx="1278535" cy="1429409"/>
              </a:xfrm>
              <a:custGeom>
                <a:avLst/>
                <a:gdLst>
                  <a:gd name="connsiteX0" fmla="*/ 1265583 w 1278535"/>
                  <a:gd name="connsiteY0" fmla="*/ 1072130 h 1429409"/>
                  <a:gd name="connsiteX1" fmla="*/ 527967 w 1278535"/>
                  <a:gd name="connsiteY1" fmla="*/ 1427127 h 1429409"/>
                  <a:gd name="connsiteX2" fmla="*/ 497392 w 1278535"/>
                  <a:gd name="connsiteY2" fmla="*/ 1416364 h 1429409"/>
                  <a:gd name="connsiteX3" fmla="*/ 2282 w 1278535"/>
                  <a:gd name="connsiteY3" fmla="*/ 387854 h 1429409"/>
                  <a:gd name="connsiteX4" fmla="*/ 13046 w 1278535"/>
                  <a:gd name="connsiteY4" fmla="*/ 357279 h 1429409"/>
                  <a:gd name="connsiteX5" fmla="*/ 750566 w 1278535"/>
                  <a:gd name="connsiteY5" fmla="*/ 2282 h 1429409"/>
                  <a:gd name="connsiteX6" fmla="*/ 781142 w 1278535"/>
                  <a:gd name="connsiteY6" fmla="*/ 13045 h 1429409"/>
                  <a:gd name="connsiteX7" fmla="*/ 1276251 w 1278535"/>
                  <a:gd name="connsiteY7" fmla="*/ 1041650 h 1429409"/>
                  <a:gd name="connsiteX8" fmla="*/ 1265583 w 1278535"/>
                  <a:gd name="connsiteY8" fmla="*/ 1072130 h 142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8535" h="1429409">
                    <a:moveTo>
                      <a:pt x="1265583" y="1072130"/>
                    </a:moveTo>
                    <a:lnTo>
                      <a:pt x="527967" y="1427127"/>
                    </a:lnTo>
                    <a:cubicBezTo>
                      <a:pt x="516537" y="1432651"/>
                      <a:pt x="502821" y="1427794"/>
                      <a:pt x="497392" y="1416364"/>
                    </a:cubicBezTo>
                    <a:lnTo>
                      <a:pt x="2282" y="387854"/>
                    </a:lnTo>
                    <a:cubicBezTo>
                      <a:pt x="-3242" y="376424"/>
                      <a:pt x="1616" y="362708"/>
                      <a:pt x="13046" y="357279"/>
                    </a:cubicBezTo>
                    <a:lnTo>
                      <a:pt x="750566" y="2282"/>
                    </a:lnTo>
                    <a:cubicBezTo>
                      <a:pt x="761996" y="-3242"/>
                      <a:pt x="775712" y="1616"/>
                      <a:pt x="781142" y="13045"/>
                    </a:cubicBezTo>
                    <a:lnTo>
                      <a:pt x="1276251" y="1041650"/>
                    </a:lnTo>
                    <a:cubicBezTo>
                      <a:pt x="1281776" y="1052890"/>
                      <a:pt x="1276918" y="1066606"/>
                      <a:pt x="1265583" y="107213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4FDFE9A2-FF65-45F0-9AF5-A9399C3C8D94}"/>
                  </a:ext>
                </a:extLst>
              </p:cNvPr>
              <p:cNvSpPr/>
              <p:nvPr/>
            </p:nvSpPr>
            <p:spPr>
              <a:xfrm rot="20057908">
                <a:off x="3224392" y="2973113"/>
                <a:ext cx="767935" cy="1105323"/>
              </a:xfrm>
              <a:custGeom>
                <a:avLst/>
                <a:gdLst>
                  <a:gd name="connsiteX0" fmla="*/ 0 w 767935"/>
                  <a:gd name="connsiteY0" fmla="*/ 0 h 1105323"/>
                  <a:gd name="connsiteX1" fmla="*/ 767935 w 767935"/>
                  <a:gd name="connsiteY1" fmla="*/ 0 h 1105323"/>
                  <a:gd name="connsiteX2" fmla="*/ 767935 w 767935"/>
                  <a:gd name="connsiteY2" fmla="*/ 1105324 h 1105323"/>
                  <a:gd name="connsiteX3" fmla="*/ 0 w 767935"/>
                  <a:gd name="connsiteY3" fmla="*/ 1105324 h 110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935" h="1105323">
                    <a:moveTo>
                      <a:pt x="0" y="0"/>
                    </a:moveTo>
                    <a:lnTo>
                      <a:pt x="767935" y="0"/>
                    </a:lnTo>
                    <a:lnTo>
                      <a:pt x="767935" y="1105324"/>
                    </a:lnTo>
                    <a:lnTo>
                      <a:pt x="0" y="1105324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0A736BB4-9405-4EBC-AE95-5051BB2CB320}"/>
                  </a:ext>
                </a:extLst>
              </p:cNvPr>
              <p:cNvSpPr/>
              <p:nvPr/>
            </p:nvSpPr>
            <p:spPr>
              <a:xfrm>
                <a:off x="3234689" y="2886019"/>
                <a:ext cx="301275" cy="249133"/>
              </a:xfrm>
              <a:custGeom>
                <a:avLst/>
                <a:gdLst>
                  <a:gd name="connsiteX0" fmla="*/ 281845 w 301275"/>
                  <a:gd name="connsiteY0" fmla="*/ 89019 h 249133"/>
                  <a:gd name="connsiteX1" fmla="*/ 183452 w 301275"/>
                  <a:gd name="connsiteY1" fmla="*/ 78732 h 249133"/>
                  <a:gd name="connsiteX2" fmla="*/ 162211 w 301275"/>
                  <a:gd name="connsiteY2" fmla="*/ 36631 h 249133"/>
                  <a:gd name="connsiteX3" fmla="*/ 75914 w 301275"/>
                  <a:gd name="connsiteY3" fmla="*/ 6437 h 249133"/>
                  <a:gd name="connsiteX4" fmla="*/ 75914 w 301275"/>
                  <a:gd name="connsiteY4" fmla="*/ 6437 h 249133"/>
                  <a:gd name="connsiteX5" fmla="*/ 45720 w 301275"/>
                  <a:gd name="connsiteY5" fmla="*/ 92733 h 249133"/>
                  <a:gd name="connsiteX6" fmla="*/ 66961 w 301275"/>
                  <a:gd name="connsiteY6" fmla="*/ 136929 h 249133"/>
                  <a:gd name="connsiteX7" fmla="*/ 52197 w 301275"/>
                  <a:gd name="connsiteY7" fmla="*/ 144359 h 249133"/>
                  <a:gd name="connsiteX8" fmla="*/ 286 w 301275"/>
                  <a:gd name="connsiteY8" fmla="*/ 227226 h 249133"/>
                  <a:gd name="connsiteX9" fmla="*/ 0 w 301275"/>
                  <a:gd name="connsiteY9" fmla="*/ 249134 h 249133"/>
                  <a:gd name="connsiteX10" fmla="*/ 301276 w 301275"/>
                  <a:gd name="connsiteY10" fmla="*/ 104163 h 249133"/>
                  <a:gd name="connsiteX11" fmla="*/ 281845 w 301275"/>
                  <a:gd name="connsiteY11" fmla="*/ 89019 h 249133"/>
                  <a:gd name="connsiteX12" fmla="*/ 121063 w 301275"/>
                  <a:gd name="connsiteY12" fmla="*/ 95877 h 249133"/>
                  <a:gd name="connsiteX13" fmla="*/ 74581 w 301275"/>
                  <a:gd name="connsiteY13" fmla="*/ 79589 h 249133"/>
                  <a:gd name="connsiteX14" fmla="*/ 90869 w 301275"/>
                  <a:gd name="connsiteY14" fmla="*/ 33107 h 249133"/>
                  <a:gd name="connsiteX15" fmla="*/ 137351 w 301275"/>
                  <a:gd name="connsiteY15" fmla="*/ 49395 h 249133"/>
                  <a:gd name="connsiteX16" fmla="*/ 121063 w 301275"/>
                  <a:gd name="connsiteY16" fmla="*/ 95877 h 24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1275" h="249133">
                    <a:moveTo>
                      <a:pt x="281845" y="89019"/>
                    </a:moveTo>
                    <a:cubicBezTo>
                      <a:pt x="253651" y="67206"/>
                      <a:pt x="215551" y="63206"/>
                      <a:pt x="183452" y="78732"/>
                    </a:cubicBezTo>
                    <a:lnTo>
                      <a:pt x="162211" y="36631"/>
                    </a:lnTo>
                    <a:cubicBezTo>
                      <a:pt x="146685" y="4437"/>
                      <a:pt x="108109" y="-9089"/>
                      <a:pt x="75914" y="6437"/>
                    </a:cubicBezTo>
                    <a:lnTo>
                      <a:pt x="75914" y="6437"/>
                    </a:lnTo>
                    <a:cubicBezTo>
                      <a:pt x="43720" y="21963"/>
                      <a:pt x="30194" y="60539"/>
                      <a:pt x="45720" y="92733"/>
                    </a:cubicBezTo>
                    <a:lnTo>
                      <a:pt x="66961" y="136929"/>
                    </a:lnTo>
                    <a:lnTo>
                      <a:pt x="52197" y="144359"/>
                    </a:lnTo>
                    <a:cubicBezTo>
                      <a:pt x="20765" y="160075"/>
                      <a:pt x="762" y="192079"/>
                      <a:pt x="286" y="227226"/>
                    </a:cubicBezTo>
                    <a:lnTo>
                      <a:pt x="0" y="249134"/>
                    </a:lnTo>
                    <a:lnTo>
                      <a:pt x="301276" y="104163"/>
                    </a:lnTo>
                    <a:lnTo>
                      <a:pt x="281845" y="89019"/>
                    </a:lnTo>
                    <a:close/>
                    <a:moveTo>
                      <a:pt x="121063" y="95877"/>
                    </a:moveTo>
                    <a:cubicBezTo>
                      <a:pt x="103727" y="104163"/>
                      <a:pt x="82963" y="96924"/>
                      <a:pt x="74581" y="79589"/>
                    </a:cubicBezTo>
                    <a:cubicBezTo>
                      <a:pt x="66294" y="62253"/>
                      <a:pt x="73533" y="41489"/>
                      <a:pt x="90869" y="33107"/>
                    </a:cubicBezTo>
                    <a:cubicBezTo>
                      <a:pt x="108204" y="24820"/>
                      <a:pt x="128969" y="32059"/>
                      <a:pt x="137351" y="49395"/>
                    </a:cubicBezTo>
                    <a:cubicBezTo>
                      <a:pt x="145733" y="66825"/>
                      <a:pt x="138398" y="87590"/>
                      <a:pt x="121063" y="9587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2A3568C2-7F7C-4FC7-890F-02404516EF9A}"/>
                  </a:ext>
                </a:extLst>
              </p:cNvPr>
              <p:cNvSpPr/>
              <p:nvPr/>
            </p:nvSpPr>
            <p:spPr>
              <a:xfrm>
                <a:off x="3159341" y="3211867"/>
                <a:ext cx="187654" cy="90505"/>
              </a:xfrm>
              <a:custGeom>
                <a:avLst/>
                <a:gdLst>
                  <a:gd name="connsiteX0" fmla="*/ 187648 w 187654"/>
                  <a:gd name="connsiteY0" fmla="*/ 57 h 90505"/>
                  <a:gd name="connsiteX1" fmla="*/ 94875 w 187654"/>
                  <a:gd name="connsiteY1" fmla="*/ 47491 h 90505"/>
                  <a:gd name="connsiteX2" fmla="*/ 6 w 187654"/>
                  <a:gd name="connsiteY2" fmla="*/ 90449 h 90505"/>
                  <a:gd name="connsiteX3" fmla="*/ 92779 w 187654"/>
                  <a:gd name="connsiteY3" fmla="*/ 43015 h 90505"/>
                  <a:gd name="connsiteX4" fmla="*/ 187648 w 187654"/>
                  <a:gd name="connsiteY4" fmla="*/ 57 h 90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654" h="90505">
                    <a:moveTo>
                      <a:pt x="187648" y="57"/>
                    </a:moveTo>
                    <a:cubicBezTo>
                      <a:pt x="188220" y="1295"/>
                      <a:pt x="146691" y="22536"/>
                      <a:pt x="94875" y="47491"/>
                    </a:cubicBezTo>
                    <a:cubicBezTo>
                      <a:pt x="43059" y="72447"/>
                      <a:pt x="577" y="91687"/>
                      <a:pt x="6" y="90449"/>
                    </a:cubicBezTo>
                    <a:cubicBezTo>
                      <a:pt x="-566" y="89211"/>
                      <a:pt x="40963" y="67970"/>
                      <a:pt x="92779" y="43015"/>
                    </a:cubicBezTo>
                    <a:cubicBezTo>
                      <a:pt x="144595" y="17964"/>
                      <a:pt x="187077" y="-1181"/>
                      <a:pt x="187648" y="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7CFF7F4B-F23C-4528-ADEA-56A34F0329DF}"/>
                  </a:ext>
                </a:extLst>
              </p:cNvPr>
              <p:cNvSpPr/>
              <p:nvPr/>
            </p:nvSpPr>
            <p:spPr>
              <a:xfrm>
                <a:off x="3174670" y="3290198"/>
                <a:ext cx="90416" cy="43762"/>
              </a:xfrm>
              <a:custGeom>
                <a:avLst/>
                <a:gdLst>
                  <a:gd name="connsiteX0" fmla="*/ 90404 w 90416"/>
                  <a:gd name="connsiteY0" fmla="*/ 117 h 43762"/>
                  <a:gd name="connsiteX1" fmla="*/ 46304 w 90416"/>
                  <a:gd name="connsiteY1" fmla="*/ 24120 h 43762"/>
                  <a:gd name="connsiteX2" fmla="*/ 12 w 90416"/>
                  <a:gd name="connsiteY2" fmla="*/ 43646 h 43762"/>
                  <a:gd name="connsiteX3" fmla="*/ 44113 w 90416"/>
                  <a:gd name="connsiteY3" fmla="*/ 19643 h 43762"/>
                  <a:gd name="connsiteX4" fmla="*/ 90404 w 90416"/>
                  <a:gd name="connsiteY4" fmla="*/ 117 h 4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16" h="43762">
                    <a:moveTo>
                      <a:pt x="90404" y="117"/>
                    </a:moveTo>
                    <a:cubicBezTo>
                      <a:pt x="90976" y="1355"/>
                      <a:pt x="71259" y="12118"/>
                      <a:pt x="46304" y="24120"/>
                    </a:cubicBezTo>
                    <a:cubicBezTo>
                      <a:pt x="21348" y="36121"/>
                      <a:pt x="584" y="44884"/>
                      <a:pt x="12" y="43646"/>
                    </a:cubicBezTo>
                    <a:cubicBezTo>
                      <a:pt x="-559" y="42408"/>
                      <a:pt x="19157" y="31644"/>
                      <a:pt x="44113" y="19643"/>
                    </a:cubicBezTo>
                    <a:cubicBezTo>
                      <a:pt x="69068" y="7641"/>
                      <a:pt x="89833" y="-1122"/>
                      <a:pt x="90404" y="11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F9E7A6EF-901E-4F57-AED2-B9FC42B404C7}"/>
                  </a:ext>
                </a:extLst>
              </p:cNvPr>
              <p:cNvSpPr/>
              <p:nvPr/>
            </p:nvSpPr>
            <p:spPr>
              <a:xfrm>
                <a:off x="3226115" y="3166279"/>
                <a:ext cx="522164" cy="251405"/>
              </a:xfrm>
              <a:custGeom>
                <a:avLst/>
                <a:gdLst>
                  <a:gd name="connsiteX0" fmla="*/ 522163 w 522164"/>
                  <a:gd name="connsiteY0" fmla="*/ 20 h 251405"/>
                  <a:gd name="connsiteX1" fmla="*/ 262130 w 522164"/>
                  <a:gd name="connsiteY1" fmla="*/ 127941 h 251405"/>
                  <a:gd name="connsiteX2" fmla="*/ 2 w 522164"/>
                  <a:gd name="connsiteY2" fmla="*/ 251385 h 251405"/>
                  <a:gd name="connsiteX3" fmla="*/ 260035 w 522164"/>
                  <a:gd name="connsiteY3" fmla="*/ 123464 h 251405"/>
                  <a:gd name="connsiteX4" fmla="*/ 522163 w 522164"/>
                  <a:gd name="connsiteY4" fmla="*/ 20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64" h="251405">
                    <a:moveTo>
                      <a:pt x="522163" y="20"/>
                    </a:moveTo>
                    <a:cubicBezTo>
                      <a:pt x="522734" y="1259"/>
                      <a:pt x="406339" y="58504"/>
                      <a:pt x="262130" y="127941"/>
                    </a:cubicBezTo>
                    <a:cubicBezTo>
                      <a:pt x="117922" y="197378"/>
                      <a:pt x="574" y="252623"/>
                      <a:pt x="2" y="251385"/>
                    </a:cubicBezTo>
                    <a:cubicBezTo>
                      <a:pt x="-569" y="250147"/>
                      <a:pt x="115826" y="192902"/>
                      <a:pt x="260035" y="123464"/>
                    </a:cubicBezTo>
                    <a:cubicBezTo>
                      <a:pt x="404148" y="54027"/>
                      <a:pt x="521591" y="-1218"/>
                      <a:pt x="522163" y="2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8F7832B2-5C1D-4658-8F18-55F06F596D78}"/>
                  </a:ext>
                </a:extLst>
              </p:cNvPr>
              <p:cNvSpPr/>
              <p:nvPr/>
            </p:nvSpPr>
            <p:spPr>
              <a:xfrm>
                <a:off x="3250118" y="3216095"/>
                <a:ext cx="522164" cy="251405"/>
              </a:xfrm>
              <a:custGeom>
                <a:avLst/>
                <a:gdLst>
                  <a:gd name="connsiteX0" fmla="*/ 522163 w 522164"/>
                  <a:gd name="connsiteY0" fmla="*/ 20 h 251405"/>
                  <a:gd name="connsiteX1" fmla="*/ 262130 w 522164"/>
                  <a:gd name="connsiteY1" fmla="*/ 127941 h 251405"/>
                  <a:gd name="connsiteX2" fmla="*/ 2 w 522164"/>
                  <a:gd name="connsiteY2" fmla="*/ 251385 h 251405"/>
                  <a:gd name="connsiteX3" fmla="*/ 260035 w 522164"/>
                  <a:gd name="connsiteY3" fmla="*/ 123464 h 251405"/>
                  <a:gd name="connsiteX4" fmla="*/ 522163 w 522164"/>
                  <a:gd name="connsiteY4" fmla="*/ 20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64" h="251405">
                    <a:moveTo>
                      <a:pt x="522163" y="20"/>
                    </a:moveTo>
                    <a:cubicBezTo>
                      <a:pt x="522734" y="1259"/>
                      <a:pt x="406339" y="58504"/>
                      <a:pt x="262130" y="127941"/>
                    </a:cubicBezTo>
                    <a:cubicBezTo>
                      <a:pt x="117922" y="197378"/>
                      <a:pt x="574" y="252623"/>
                      <a:pt x="2" y="251385"/>
                    </a:cubicBezTo>
                    <a:cubicBezTo>
                      <a:pt x="-569" y="250147"/>
                      <a:pt x="115826" y="192902"/>
                      <a:pt x="260035" y="123464"/>
                    </a:cubicBezTo>
                    <a:cubicBezTo>
                      <a:pt x="404148" y="54027"/>
                      <a:pt x="521496" y="-1218"/>
                      <a:pt x="522163" y="2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8" name="شكل حر: شكل 107">
                <a:extLst>
                  <a:ext uri="{FF2B5EF4-FFF2-40B4-BE49-F238E27FC236}">
                    <a16:creationId xmlns:a16="http://schemas.microsoft.com/office/drawing/2014/main" id="{356EE37C-9868-4F82-B717-E8F7AB7FCEA4}"/>
                  </a:ext>
                </a:extLst>
              </p:cNvPr>
              <p:cNvSpPr/>
              <p:nvPr/>
            </p:nvSpPr>
            <p:spPr>
              <a:xfrm>
                <a:off x="3274026" y="3265911"/>
                <a:ext cx="522164" cy="251405"/>
              </a:xfrm>
              <a:custGeom>
                <a:avLst/>
                <a:gdLst>
                  <a:gd name="connsiteX0" fmla="*/ 522163 w 522164"/>
                  <a:gd name="connsiteY0" fmla="*/ 20 h 251405"/>
                  <a:gd name="connsiteX1" fmla="*/ 262130 w 522164"/>
                  <a:gd name="connsiteY1" fmla="*/ 127941 h 251405"/>
                  <a:gd name="connsiteX2" fmla="*/ 2 w 522164"/>
                  <a:gd name="connsiteY2" fmla="*/ 251385 h 251405"/>
                  <a:gd name="connsiteX3" fmla="*/ 260035 w 522164"/>
                  <a:gd name="connsiteY3" fmla="*/ 123464 h 251405"/>
                  <a:gd name="connsiteX4" fmla="*/ 522163 w 522164"/>
                  <a:gd name="connsiteY4" fmla="*/ 20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64" h="251405">
                    <a:moveTo>
                      <a:pt x="522163" y="20"/>
                    </a:moveTo>
                    <a:cubicBezTo>
                      <a:pt x="522734" y="1259"/>
                      <a:pt x="406339" y="58504"/>
                      <a:pt x="262130" y="127941"/>
                    </a:cubicBezTo>
                    <a:cubicBezTo>
                      <a:pt x="117922" y="197378"/>
                      <a:pt x="574" y="252623"/>
                      <a:pt x="2" y="251385"/>
                    </a:cubicBezTo>
                    <a:cubicBezTo>
                      <a:pt x="-569" y="250147"/>
                      <a:pt x="115826" y="192902"/>
                      <a:pt x="260035" y="123464"/>
                    </a:cubicBezTo>
                    <a:cubicBezTo>
                      <a:pt x="404243" y="54027"/>
                      <a:pt x="521591" y="-1218"/>
                      <a:pt x="522163" y="2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9" name="شكل حر: شكل 108">
                <a:extLst>
                  <a:ext uri="{FF2B5EF4-FFF2-40B4-BE49-F238E27FC236}">
                    <a16:creationId xmlns:a16="http://schemas.microsoft.com/office/drawing/2014/main" id="{8DF15584-311D-433C-B3F4-EA7E0333AF5F}"/>
                  </a:ext>
                </a:extLst>
              </p:cNvPr>
              <p:cNvSpPr/>
              <p:nvPr/>
            </p:nvSpPr>
            <p:spPr>
              <a:xfrm>
                <a:off x="3298029" y="3315631"/>
                <a:ext cx="522164" cy="251405"/>
              </a:xfrm>
              <a:custGeom>
                <a:avLst/>
                <a:gdLst>
                  <a:gd name="connsiteX0" fmla="*/ 522163 w 522164"/>
                  <a:gd name="connsiteY0" fmla="*/ 20 h 251405"/>
                  <a:gd name="connsiteX1" fmla="*/ 262130 w 522164"/>
                  <a:gd name="connsiteY1" fmla="*/ 127941 h 251405"/>
                  <a:gd name="connsiteX2" fmla="*/ 2 w 522164"/>
                  <a:gd name="connsiteY2" fmla="*/ 251385 h 251405"/>
                  <a:gd name="connsiteX3" fmla="*/ 260035 w 522164"/>
                  <a:gd name="connsiteY3" fmla="*/ 123464 h 251405"/>
                  <a:gd name="connsiteX4" fmla="*/ 522163 w 522164"/>
                  <a:gd name="connsiteY4" fmla="*/ 20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64" h="251405">
                    <a:moveTo>
                      <a:pt x="522163" y="20"/>
                    </a:moveTo>
                    <a:cubicBezTo>
                      <a:pt x="522734" y="1259"/>
                      <a:pt x="406339" y="58504"/>
                      <a:pt x="262130" y="127941"/>
                    </a:cubicBezTo>
                    <a:cubicBezTo>
                      <a:pt x="117922" y="197378"/>
                      <a:pt x="574" y="252623"/>
                      <a:pt x="2" y="251385"/>
                    </a:cubicBezTo>
                    <a:cubicBezTo>
                      <a:pt x="-569" y="250147"/>
                      <a:pt x="115826" y="192902"/>
                      <a:pt x="260035" y="123464"/>
                    </a:cubicBezTo>
                    <a:cubicBezTo>
                      <a:pt x="404148" y="54122"/>
                      <a:pt x="521591" y="-1218"/>
                      <a:pt x="522163" y="2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94A21E7E-0502-4C25-9DEB-2FF30F933BC4}"/>
                  </a:ext>
                </a:extLst>
              </p:cNvPr>
              <p:cNvSpPr/>
              <p:nvPr/>
            </p:nvSpPr>
            <p:spPr>
              <a:xfrm>
                <a:off x="3322032" y="3365447"/>
                <a:ext cx="522164" cy="251405"/>
              </a:xfrm>
              <a:custGeom>
                <a:avLst/>
                <a:gdLst>
                  <a:gd name="connsiteX0" fmla="*/ 522163 w 522164"/>
                  <a:gd name="connsiteY0" fmla="*/ 20 h 251405"/>
                  <a:gd name="connsiteX1" fmla="*/ 262130 w 522164"/>
                  <a:gd name="connsiteY1" fmla="*/ 127941 h 251405"/>
                  <a:gd name="connsiteX2" fmla="*/ 2 w 522164"/>
                  <a:gd name="connsiteY2" fmla="*/ 251385 h 251405"/>
                  <a:gd name="connsiteX3" fmla="*/ 260035 w 522164"/>
                  <a:gd name="connsiteY3" fmla="*/ 123464 h 251405"/>
                  <a:gd name="connsiteX4" fmla="*/ 522163 w 522164"/>
                  <a:gd name="connsiteY4" fmla="*/ 20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64" h="251405">
                    <a:moveTo>
                      <a:pt x="522163" y="20"/>
                    </a:moveTo>
                    <a:cubicBezTo>
                      <a:pt x="522734" y="1259"/>
                      <a:pt x="406339" y="58504"/>
                      <a:pt x="262130" y="127941"/>
                    </a:cubicBezTo>
                    <a:cubicBezTo>
                      <a:pt x="117922" y="197378"/>
                      <a:pt x="574" y="252623"/>
                      <a:pt x="2" y="251385"/>
                    </a:cubicBezTo>
                    <a:cubicBezTo>
                      <a:pt x="-569" y="250147"/>
                      <a:pt x="115826" y="192902"/>
                      <a:pt x="260035" y="123464"/>
                    </a:cubicBezTo>
                    <a:cubicBezTo>
                      <a:pt x="404148" y="54027"/>
                      <a:pt x="521496" y="-1218"/>
                      <a:pt x="522163" y="2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417EB03B-9084-4208-ACF9-DB4713D140E0}"/>
                  </a:ext>
                </a:extLst>
              </p:cNvPr>
              <p:cNvSpPr/>
              <p:nvPr/>
            </p:nvSpPr>
            <p:spPr>
              <a:xfrm>
                <a:off x="3345939" y="3415263"/>
                <a:ext cx="522164" cy="251405"/>
              </a:xfrm>
              <a:custGeom>
                <a:avLst/>
                <a:gdLst>
                  <a:gd name="connsiteX0" fmla="*/ 522163 w 522164"/>
                  <a:gd name="connsiteY0" fmla="*/ 20 h 251405"/>
                  <a:gd name="connsiteX1" fmla="*/ 262130 w 522164"/>
                  <a:gd name="connsiteY1" fmla="*/ 127941 h 251405"/>
                  <a:gd name="connsiteX2" fmla="*/ 2 w 522164"/>
                  <a:gd name="connsiteY2" fmla="*/ 251385 h 251405"/>
                  <a:gd name="connsiteX3" fmla="*/ 260035 w 522164"/>
                  <a:gd name="connsiteY3" fmla="*/ 123464 h 251405"/>
                  <a:gd name="connsiteX4" fmla="*/ 522163 w 522164"/>
                  <a:gd name="connsiteY4" fmla="*/ 20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64" h="251405">
                    <a:moveTo>
                      <a:pt x="522163" y="20"/>
                    </a:moveTo>
                    <a:cubicBezTo>
                      <a:pt x="522734" y="1259"/>
                      <a:pt x="406339" y="58504"/>
                      <a:pt x="262130" y="127941"/>
                    </a:cubicBezTo>
                    <a:cubicBezTo>
                      <a:pt x="117922" y="197378"/>
                      <a:pt x="574" y="252623"/>
                      <a:pt x="2" y="251385"/>
                    </a:cubicBezTo>
                    <a:cubicBezTo>
                      <a:pt x="-569" y="250147"/>
                      <a:pt x="115826" y="192902"/>
                      <a:pt x="260035" y="123464"/>
                    </a:cubicBezTo>
                    <a:cubicBezTo>
                      <a:pt x="404243" y="54027"/>
                      <a:pt x="521591" y="-1218"/>
                      <a:pt x="522163" y="2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2" name="شكل حر: شكل 111">
                <a:extLst>
                  <a:ext uri="{FF2B5EF4-FFF2-40B4-BE49-F238E27FC236}">
                    <a16:creationId xmlns:a16="http://schemas.microsoft.com/office/drawing/2014/main" id="{CC85F9A0-EF44-41FE-B236-D5DA34D9DA62}"/>
                  </a:ext>
                </a:extLst>
              </p:cNvPr>
              <p:cNvSpPr/>
              <p:nvPr/>
            </p:nvSpPr>
            <p:spPr>
              <a:xfrm>
                <a:off x="3367651" y="3585818"/>
                <a:ext cx="260999" cy="125823"/>
              </a:xfrm>
              <a:custGeom>
                <a:avLst/>
                <a:gdLst>
                  <a:gd name="connsiteX0" fmla="*/ 260992 w 260999"/>
                  <a:gd name="connsiteY0" fmla="*/ 58 h 125823"/>
                  <a:gd name="connsiteX1" fmla="*/ 251182 w 260999"/>
                  <a:gd name="connsiteY1" fmla="*/ 5868 h 125823"/>
                  <a:gd name="connsiteX2" fmla="*/ 223559 w 260999"/>
                  <a:gd name="connsiteY2" fmla="*/ 20060 h 125823"/>
                  <a:gd name="connsiteX3" fmla="*/ 131548 w 260999"/>
                  <a:gd name="connsiteY3" fmla="*/ 65113 h 125823"/>
                  <a:gd name="connsiteX4" fmla="*/ 38965 w 260999"/>
                  <a:gd name="connsiteY4" fmla="*/ 108928 h 125823"/>
                  <a:gd name="connsiteX5" fmla="*/ 10675 w 260999"/>
                  <a:gd name="connsiteY5" fmla="*/ 121692 h 125823"/>
                  <a:gd name="connsiteX6" fmla="*/ 7 w 260999"/>
                  <a:gd name="connsiteY6" fmla="*/ 125788 h 125823"/>
                  <a:gd name="connsiteX7" fmla="*/ 9818 w 260999"/>
                  <a:gd name="connsiteY7" fmla="*/ 119977 h 125823"/>
                  <a:gd name="connsiteX8" fmla="*/ 37441 w 260999"/>
                  <a:gd name="connsiteY8" fmla="*/ 105785 h 125823"/>
                  <a:gd name="connsiteX9" fmla="*/ 129452 w 260999"/>
                  <a:gd name="connsiteY9" fmla="*/ 60732 h 125823"/>
                  <a:gd name="connsiteX10" fmla="*/ 222035 w 260999"/>
                  <a:gd name="connsiteY10" fmla="*/ 16917 h 125823"/>
                  <a:gd name="connsiteX11" fmla="*/ 250324 w 260999"/>
                  <a:gd name="connsiteY11" fmla="*/ 4153 h 125823"/>
                  <a:gd name="connsiteX12" fmla="*/ 260992 w 260999"/>
                  <a:gd name="connsiteY12" fmla="*/ 58 h 125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99" h="125823">
                    <a:moveTo>
                      <a:pt x="260992" y="58"/>
                    </a:moveTo>
                    <a:cubicBezTo>
                      <a:pt x="261183" y="343"/>
                      <a:pt x="257659" y="2439"/>
                      <a:pt x="251182" y="5868"/>
                    </a:cubicBezTo>
                    <a:cubicBezTo>
                      <a:pt x="243752" y="9678"/>
                      <a:pt x="234513" y="14440"/>
                      <a:pt x="223559" y="20060"/>
                    </a:cubicBezTo>
                    <a:cubicBezTo>
                      <a:pt x="200128" y="31871"/>
                      <a:pt x="167647" y="47778"/>
                      <a:pt x="131548" y="65113"/>
                    </a:cubicBezTo>
                    <a:cubicBezTo>
                      <a:pt x="95448" y="82449"/>
                      <a:pt x="62777" y="97975"/>
                      <a:pt x="38965" y="108928"/>
                    </a:cubicBezTo>
                    <a:cubicBezTo>
                      <a:pt x="27725" y="113977"/>
                      <a:pt x="18295" y="118263"/>
                      <a:pt x="10675" y="121692"/>
                    </a:cubicBezTo>
                    <a:cubicBezTo>
                      <a:pt x="3913" y="124645"/>
                      <a:pt x="103" y="126073"/>
                      <a:pt x="7" y="125788"/>
                    </a:cubicBezTo>
                    <a:cubicBezTo>
                      <a:pt x="-183" y="125502"/>
                      <a:pt x="3341" y="123406"/>
                      <a:pt x="9818" y="119977"/>
                    </a:cubicBezTo>
                    <a:cubicBezTo>
                      <a:pt x="17248" y="116167"/>
                      <a:pt x="26487" y="111405"/>
                      <a:pt x="37441" y="105785"/>
                    </a:cubicBezTo>
                    <a:cubicBezTo>
                      <a:pt x="60872" y="93974"/>
                      <a:pt x="93352" y="78067"/>
                      <a:pt x="129452" y="60732"/>
                    </a:cubicBezTo>
                    <a:cubicBezTo>
                      <a:pt x="165457" y="43396"/>
                      <a:pt x="198223" y="27966"/>
                      <a:pt x="222035" y="16917"/>
                    </a:cubicBezTo>
                    <a:cubicBezTo>
                      <a:pt x="233275" y="11869"/>
                      <a:pt x="242704" y="7582"/>
                      <a:pt x="250324" y="4153"/>
                    </a:cubicBezTo>
                    <a:cubicBezTo>
                      <a:pt x="257087" y="1201"/>
                      <a:pt x="260897" y="-323"/>
                      <a:pt x="260992" y="5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3" name="شكل حر: شكل 112">
                <a:extLst>
                  <a:ext uri="{FF2B5EF4-FFF2-40B4-BE49-F238E27FC236}">
                    <a16:creationId xmlns:a16="http://schemas.microsoft.com/office/drawing/2014/main" id="{B88827DB-A2A4-4D6D-AD25-5907CFC01246}"/>
                  </a:ext>
                </a:extLst>
              </p:cNvPr>
              <p:cNvSpPr/>
              <p:nvPr/>
            </p:nvSpPr>
            <p:spPr>
              <a:xfrm>
                <a:off x="3627392" y="3031013"/>
                <a:ext cx="83655" cy="40543"/>
              </a:xfrm>
              <a:custGeom>
                <a:avLst/>
                <a:gdLst>
                  <a:gd name="connsiteX0" fmla="*/ 83643 w 83655"/>
                  <a:gd name="connsiteY0" fmla="*/ 126 h 40543"/>
                  <a:gd name="connsiteX1" fmla="*/ 42876 w 83655"/>
                  <a:gd name="connsiteY1" fmla="*/ 22510 h 40543"/>
                  <a:gd name="connsiteX2" fmla="*/ 13 w 83655"/>
                  <a:gd name="connsiteY2" fmla="*/ 40417 h 40543"/>
                  <a:gd name="connsiteX3" fmla="*/ 40780 w 83655"/>
                  <a:gd name="connsiteY3" fmla="*/ 18033 h 40543"/>
                  <a:gd name="connsiteX4" fmla="*/ 83643 w 83655"/>
                  <a:gd name="connsiteY4" fmla="*/ 126 h 4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55" h="40543">
                    <a:moveTo>
                      <a:pt x="83643" y="126"/>
                    </a:moveTo>
                    <a:cubicBezTo>
                      <a:pt x="84214" y="1365"/>
                      <a:pt x="66021" y="11366"/>
                      <a:pt x="42876" y="22510"/>
                    </a:cubicBezTo>
                    <a:cubicBezTo>
                      <a:pt x="19730" y="33654"/>
                      <a:pt x="585" y="41655"/>
                      <a:pt x="13" y="40417"/>
                    </a:cubicBezTo>
                    <a:cubicBezTo>
                      <a:pt x="-558" y="39179"/>
                      <a:pt x="17634" y="29178"/>
                      <a:pt x="40780" y="18033"/>
                    </a:cubicBezTo>
                    <a:cubicBezTo>
                      <a:pt x="63831" y="6889"/>
                      <a:pt x="83071" y="-1112"/>
                      <a:pt x="83643" y="12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4" name="شكل حر: شكل 113">
                <a:extLst>
                  <a:ext uri="{FF2B5EF4-FFF2-40B4-BE49-F238E27FC236}">
                    <a16:creationId xmlns:a16="http://schemas.microsoft.com/office/drawing/2014/main" id="{8CA2DE12-3D1B-49C9-922A-4C760BAB2B19}"/>
                  </a:ext>
                </a:extLst>
              </p:cNvPr>
              <p:cNvSpPr/>
              <p:nvPr/>
            </p:nvSpPr>
            <p:spPr>
              <a:xfrm>
                <a:off x="3426515" y="3751342"/>
                <a:ext cx="135652" cy="65402"/>
              </a:xfrm>
              <a:custGeom>
                <a:avLst/>
                <a:gdLst>
                  <a:gd name="connsiteX0" fmla="*/ 135644 w 135652"/>
                  <a:gd name="connsiteY0" fmla="*/ 78 h 65402"/>
                  <a:gd name="connsiteX1" fmla="*/ 68874 w 135652"/>
                  <a:gd name="connsiteY1" fmla="*/ 34940 h 65402"/>
                  <a:gd name="connsiteX2" fmla="*/ 8 w 135652"/>
                  <a:gd name="connsiteY2" fmla="*/ 65324 h 65402"/>
                  <a:gd name="connsiteX3" fmla="*/ 66778 w 135652"/>
                  <a:gd name="connsiteY3" fmla="*/ 30463 h 65402"/>
                  <a:gd name="connsiteX4" fmla="*/ 135644 w 135652"/>
                  <a:gd name="connsiteY4" fmla="*/ 78 h 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52" h="65402">
                    <a:moveTo>
                      <a:pt x="135644" y="78"/>
                    </a:moveTo>
                    <a:cubicBezTo>
                      <a:pt x="136216" y="1316"/>
                      <a:pt x="106402" y="16937"/>
                      <a:pt x="68874" y="34940"/>
                    </a:cubicBezTo>
                    <a:cubicBezTo>
                      <a:pt x="31441" y="52942"/>
                      <a:pt x="580" y="66563"/>
                      <a:pt x="8" y="65324"/>
                    </a:cubicBezTo>
                    <a:cubicBezTo>
                      <a:pt x="-563" y="64086"/>
                      <a:pt x="29250" y="48465"/>
                      <a:pt x="66778" y="30463"/>
                    </a:cubicBezTo>
                    <a:cubicBezTo>
                      <a:pt x="104212" y="12461"/>
                      <a:pt x="135073" y="-1160"/>
                      <a:pt x="135644" y="78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5" name="شكل حر: شكل 114">
                <a:extLst>
                  <a:ext uri="{FF2B5EF4-FFF2-40B4-BE49-F238E27FC236}">
                    <a16:creationId xmlns:a16="http://schemas.microsoft.com/office/drawing/2014/main" id="{1A3068CA-52E4-48F2-8F7B-3EB4D99F1F3A}"/>
                  </a:ext>
                </a:extLst>
              </p:cNvPr>
              <p:cNvSpPr/>
              <p:nvPr/>
            </p:nvSpPr>
            <p:spPr>
              <a:xfrm>
                <a:off x="3450613" y="3794397"/>
                <a:ext cx="137842" cy="66542"/>
              </a:xfrm>
              <a:custGeom>
                <a:avLst/>
                <a:gdLst>
                  <a:gd name="connsiteX0" fmla="*/ 137835 w 137842"/>
                  <a:gd name="connsiteY0" fmla="*/ 77 h 66542"/>
                  <a:gd name="connsiteX1" fmla="*/ 70017 w 137842"/>
                  <a:gd name="connsiteY1" fmla="*/ 35510 h 66542"/>
                  <a:gd name="connsiteX2" fmla="*/ 8 w 137842"/>
                  <a:gd name="connsiteY2" fmla="*/ 66466 h 66542"/>
                  <a:gd name="connsiteX3" fmla="*/ 67921 w 137842"/>
                  <a:gd name="connsiteY3" fmla="*/ 31033 h 66542"/>
                  <a:gd name="connsiteX4" fmla="*/ 137835 w 137842"/>
                  <a:gd name="connsiteY4" fmla="*/ 77 h 6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42" h="66542">
                    <a:moveTo>
                      <a:pt x="137835" y="77"/>
                    </a:moveTo>
                    <a:cubicBezTo>
                      <a:pt x="138406" y="1315"/>
                      <a:pt x="108021" y="17127"/>
                      <a:pt x="70017" y="35510"/>
                    </a:cubicBezTo>
                    <a:cubicBezTo>
                      <a:pt x="31917" y="53798"/>
                      <a:pt x="579" y="67704"/>
                      <a:pt x="8" y="66466"/>
                    </a:cubicBezTo>
                    <a:cubicBezTo>
                      <a:pt x="-564" y="65228"/>
                      <a:pt x="29821" y="49416"/>
                      <a:pt x="67921" y="31033"/>
                    </a:cubicBezTo>
                    <a:cubicBezTo>
                      <a:pt x="105926" y="12745"/>
                      <a:pt x="137263" y="-1161"/>
                      <a:pt x="137835" y="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6" name="شكل حر: شكل 115">
                <a:extLst>
                  <a:ext uri="{FF2B5EF4-FFF2-40B4-BE49-F238E27FC236}">
                    <a16:creationId xmlns:a16="http://schemas.microsoft.com/office/drawing/2014/main" id="{60879D61-3B0A-43B8-8441-1DFEF867FEEA}"/>
                  </a:ext>
                </a:extLst>
              </p:cNvPr>
              <p:cNvSpPr/>
              <p:nvPr/>
            </p:nvSpPr>
            <p:spPr>
              <a:xfrm>
                <a:off x="3886659" y="3555234"/>
                <a:ext cx="65565" cy="31849"/>
              </a:xfrm>
              <a:custGeom>
                <a:avLst/>
                <a:gdLst>
                  <a:gd name="connsiteX0" fmla="*/ 65549 w 65565"/>
                  <a:gd name="connsiteY0" fmla="*/ 162 h 31849"/>
                  <a:gd name="connsiteX1" fmla="*/ 33830 w 65565"/>
                  <a:gd name="connsiteY1" fmla="*/ 18164 h 31849"/>
                  <a:gd name="connsiteX2" fmla="*/ 17 w 65565"/>
                  <a:gd name="connsiteY2" fmla="*/ 31690 h 31849"/>
                  <a:gd name="connsiteX3" fmla="*/ 31735 w 65565"/>
                  <a:gd name="connsiteY3" fmla="*/ 13687 h 31849"/>
                  <a:gd name="connsiteX4" fmla="*/ 65549 w 65565"/>
                  <a:gd name="connsiteY4" fmla="*/ 162 h 3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65" h="31849">
                    <a:moveTo>
                      <a:pt x="65549" y="162"/>
                    </a:moveTo>
                    <a:cubicBezTo>
                      <a:pt x="66120" y="1400"/>
                      <a:pt x="51928" y="9496"/>
                      <a:pt x="33830" y="18164"/>
                    </a:cubicBezTo>
                    <a:cubicBezTo>
                      <a:pt x="15733" y="26832"/>
                      <a:pt x="588" y="32928"/>
                      <a:pt x="17" y="31690"/>
                    </a:cubicBezTo>
                    <a:cubicBezTo>
                      <a:pt x="-555" y="30451"/>
                      <a:pt x="13637" y="22355"/>
                      <a:pt x="31735" y="13687"/>
                    </a:cubicBezTo>
                    <a:cubicBezTo>
                      <a:pt x="49832" y="4924"/>
                      <a:pt x="64977" y="-1077"/>
                      <a:pt x="65549" y="16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7" name="شكل حر: شكل 116">
                <a:extLst>
                  <a:ext uri="{FF2B5EF4-FFF2-40B4-BE49-F238E27FC236}">
                    <a16:creationId xmlns:a16="http://schemas.microsoft.com/office/drawing/2014/main" id="{4672CD20-0DF8-428C-B31B-E52439692ADF}"/>
                  </a:ext>
                </a:extLst>
              </p:cNvPr>
              <p:cNvSpPr/>
              <p:nvPr/>
            </p:nvSpPr>
            <p:spPr>
              <a:xfrm>
                <a:off x="3908567" y="3594765"/>
                <a:ext cx="65565" cy="31847"/>
              </a:xfrm>
              <a:custGeom>
                <a:avLst/>
                <a:gdLst>
                  <a:gd name="connsiteX0" fmla="*/ 65549 w 65565"/>
                  <a:gd name="connsiteY0" fmla="*/ 160 h 31847"/>
                  <a:gd name="connsiteX1" fmla="*/ 33830 w 65565"/>
                  <a:gd name="connsiteY1" fmla="*/ 18162 h 31847"/>
                  <a:gd name="connsiteX2" fmla="*/ 17 w 65565"/>
                  <a:gd name="connsiteY2" fmla="*/ 31688 h 31847"/>
                  <a:gd name="connsiteX3" fmla="*/ 31735 w 65565"/>
                  <a:gd name="connsiteY3" fmla="*/ 13685 h 31847"/>
                  <a:gd name="connsiteX4" fmla="*/ 65549 w 65565"/>
                  <a:gd name="connsiteY4" fmla="*/ 160 h 3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65" h="31847">
                    <a:moveTo>
                      <a:pt x="65549" y="160"/>
                    </a:moveTo>
                    <a:cubicBezTo>
                      <a:pt x="66120" y="1398"/>
                      <a:pt x="51928" y="9494"/>
                      <a:pt x="33830" y="18162"/>
                    </a:cubicBezTo>
                    <a:cubicBezTo>
                      <a:pt x="15733" y="26830"/>
                      <a:pt x="588" y="32926"/>
                      <a:pt x="17" y="31688"/>
                    </a:cubicBezTo>
                    <a:cubicBezTo>
                      <a:pt x="-555" y="30449"/>
                      <a:pt x="13637" y="22353"/>
                      <a:pt x="31735" y="13685"/>
                    </a:cubicBezTo>
                    <a:cubicBezTo>
                      <a:pt x="49737" y="5017"/>
                      <a:pt x="64977" y="-1079"/>
                      <a:pt x="65549" y="16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8" name="شكل حر: شكل 117">
                <a:extLst>
                  <a:ext uri="{FF2B5EF4-FFF2-40B4-BE49-F238E27FC236}">
                    <a16:creationId xmlns:a16="http://schemas.microsoft.com/office/drawing/2014/main" id="{FB2E4DBD-33E8-4CF2-B6EF-538CDDE43AC4}"/>
                  </a:ext>
                </a:extLst>
              </p:cNvPr>
              <p:cNvSpPr/>
              <p:nvPr/>
            </p:nvSpPr>
            <p:spPr>
              <a:xfrm>
                <a:off x="3484703" y="3872221"/>
                <a:ext cx="63375" cy="30717"/>
              </a:xfrm>
              <a:custGeom>
                <a:avLst/>
                <a:gdLst>
                  <a:gd name="connsiteX0" fmla="*/ 63359 w 63375"/>
                  <a:gd name="connsiteY0" fmla="*/ 166 h 30717"/>
                  <a:gd name="connsiteX1" fmla="*/ 32783 w 63375"/>
                  <a:gd name="connsiteY1" fmla="*/ 17597 h 30717"/>
                  <a:gd name="connsiteX2" fmla="*/ 17 w 63375"/>
                  <a:gd name="connsiteY2" fmla="*/ 30551 h 30717"/>
                  <a:gd name="connsiteX3" fmla="*/ 30593 w 63375"/>
                  <a:gd name="connsiteY3" fmla="*/ 13120 h 30717"/>
                  <a:gd name="connsiteX4" fmla="*/ 63359 w 63375"/>
                  <a:gd name="connsiteY4" fmla="*/ 166 h 3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75" h="30717">
                    <a:moveTo>
                      <a:pt x="63359" y="166"/>
                    </a:moveTo>
                    <a:cubicBezTo>
                      <a:pt x="63930" y="1404"/>
                      <a:pt x="50309" y="9215"/>
                      <a:pt x="32783" y="17597"/>
                    </a:cubicBezTo>
                    <a:cubicBezTo>
                      <a:pt x="15257" y="25979"/>
                      <a:pt x="684" y="31789"/>
                      <a:pt x="17" y="30551"/>
                    </a:cubicBezTo>
                    <a:cubicBezTo>
                      <a:pt x="-554" y="29313"/>
                      <a:pt x="13067" y="21502"/>
                      <a:pt x="30593" y="13120"/>
                    </a:cubicBezTo>
                    <a:cubicBezTo>
                      <a:pt x="48119" y="4738"/>
                      <a:pt x="62787" y="-1072"/>
                      <a:pt x="63359" y="16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9" name="شكل حر: شكل 118">
                <a:extLst>
                  <a:ext uri="{FF2B5EF4-FFF2-40B4-BE49-F238E27FC236}">
                    <a16:creationId xmlns:a16="http://schemas.microsoft.com/office/drawing/2014/main" id="{ADA272A3-6272-450A-A95C-7BAA52736A89}"/>
                  </a:ext>
                </a:extLst>
              </p:cNvPr>
              <p:cNvSpPr/>
              <p:nvPr/>
            </p:nvSpPr>
            <p:spPr>
              <a:xfrm>
                <a:off x="3951708" y="3641090"/>
                <a:ext cx="47480" cy="23206"/>
              </a:xfrm>
              <a:custGeom>
                <a:avLst/>
                <a:gdLst>
                  <a:gd name="connsiteX0" fmla="*/ 47458 w 47480"/>
                  <a:gd name="connsiteY0" fmla="*/ 221 h 23206"/>
                  <a:gd name="connsiteX1" fmla="*/ 24788 w 47480"/>
                  <a:gd name="connsiteY1" fmla="*/ 13842 h 23206"/>
                  <a:gd name="connsiteX2" fmla="*/ 23 w 47480"/>
                  <a:gd name="connsiteY2" fmla="*/ 22985 h 23206"/>
                  <a:gd name="connsiteX3" fmla="*/ 22693 w 47480"/>
                  <a:gd name="connsiteY3" fmla="*/ 9365 h 23206"/>
                  <a:gd name="connsiteX4" fmla="*/ 47458 w 47480"/>
                  <a:gd name="connsiteY4" fmla="*/ 221 h 2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80" h="23206">
                    <a:moveTo>
                      <a:pt x="47458" y="221"/>
                    </a:moveTo>
                    <a:cubicBezTo>
                      <a:pt x="48029" y="1459"/>
                      <a:pt x="37933" y="7555"/>
                      <a:pt x="24788" y="13842"/>
                    </a:cubicBezTo>
                    <a:cubicBezTo>
                      <a:pt x="11644" y="20128"/>
                      <a:pt x="595" y="24224"/>
                      <a:pt x="23" y="22985"/>
                    </a:cubicBezTo>
                    <a:cubicBezTo>
                      <a:pt x="-548" y="21747"/>
                      <a:pt x="9548" y="15651"/>
                      <a:pt x="22693" y="9365"/>
                    </a:cubicBezTo>
                    <a:cubicBezTo>
                      <a:pt x="35837" y="3078"/>
                      <a:pt x="46886" y="-1017"/>
                      <a:pt x="47458" y="2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0" name="شكل حر: شكل 119">
                <a:extLst>
                  <a:ext uri="{FF2B5EF4-FFF2-40B4-BE49-F238E27FC236}">
                    <a16:creationId xmlns:a16="http://schemas.microsoft.com/office/drawing/2014/main" id="{7A9922DE-01CA-4BA9-B5C0-F8A22996CF9C}"/>
                  </a:ext>
                </a:extLst>
              </p:cNvPr>
              <p:cNvSpPr/>
              <p:nvPr/>
            </p:nvSpPr>
            <p:spPr>
              <a:xfrm>
                <a:off x="3532149" y="3914298"/>
                <a:ext cx="159441" cy="124122"/>
              </a:xfrm>
              <a:custGeom>
                <a:avLst/>
                <a:gdLst>
                  <a:gd name="connsiteX0" fmla="*/ 7 w 159441"/>
                  <a:gd name="connsiteY0" fmla="*/ 97822 h 124122"/>
                  <a:gd name="connsiteX1" fmla="*/ 2674 w 159441"/>
                  <a:gd name="connsiteY1" fmla="*/ 95822 h 124122"/>
                  <a:gd name="connsiteX2" fmla="*/ 10674 w 159441"/>
                  <a:gd name="connsiteY2" fmla="*/ 90488 h 124122"/>
                  <a:gd name="connsiteX3" fmla="*/ 41440 w 159441"/>
                  <a:gd name="connsiteY3" fmla="*/ 70771 h 124122"/>
                  <a:gd name="connsiteX4" fmla="*/ 152026 w 159441"/>
                  <a:gd name="connsiteY4" fmla="*/ 1333 h 124122"/>
                  <a:gd name="connsiteX5" fmla="*/ 154216 w 159441"/>
                  <a:gd name="connsiteY5" fmla="*/ 0 h 124122"/>
                  <a:gd name="connsiteX6" fmla="*/ 155169 w 159441"/>
                  <a:gd name="connsiteY6" fmla="*/ 2381 h 124122"/>
                  <a:gd name="connsiteX7" fmla="*/ 156407 w 159441"/>
                  <a:gd name="connsiteY7" fmla="*/ 44386 h 124122"/>
                  <a:gd name="connsiteX8" fmla="*/ 125927 w 159441"/>
                  <a:gd name="connsiteY8" fmla="*/ 77343 h 124122"/>
                  <a:gd name="connsiteX9" fmla="*/ 78778 w 159441"/>
                  <a:gd name="connsiteY9" fmla="*/ 72009 h 124122"/>
                  <a:gd name="connsiteX10" fmla="*/ 62967 w 159441"/>
                  <a:gd name="connsiteY10" fmla="*/ 25622 h 124122"/>
                  <a:gd name="connsiteX11" fmla="*/ 72111 w 159441"/>
                  <a:gd name="connsiteY11" fmla="*/ 8287 h 124122"/>
                  <a:gd name="connsiteX12" fmla="*/ 75635 w 159441"/>
                  <a:gd name="connsiteY12" fmla="*/ 4858 h 124122"/>
                  <a:gd name="connsiteX13" fmla="*/ 79921 w 159441"/>
                  <a:gd name="connsiteY13" fmla="*/ 1905 h 124122"/>
                  <a:gd name="connsiteX14" fmla="*/ 86589 w 159441"/>
                  <a:gd name="connsiteY14" fmla="*/ 2096 h 124122"/>
                  <a:gd name="connsiteX15" fmla="*/ 90399 w 159441"/>
                  <a:gd name="connsiteY15" fmla="*/ 6477 h 124122"/>
                  <a:gd name="connsiteX16" fmla="*/ 100114 w 159441"/>
                  <a:gd name="connsiteY16" fmla="*/ 41719 h 124122"/>
                  <a:gd name="connsiteX17" fmla="*/ 94685 w 159441"/>
                  <a:gd name="connsiteY17" fmla="*/ 76581 h 124122"/>
                  <a:gd name="connsiteX18" fmla="*/ 74206 w 159441"/>
                  <a:gd name="connsiteY18" fmla="*/ 103727 h 124122"/>
                  <a:gd name="connsiteX19" fmla="*/ 42012 w 159441"/>
                  <a:gd name="connsiteY19" fmla="*/ 102965 h 124122"/>
                  <a:gd name="connsiteX20" fmla="*/ 22962 w 159441"/>
                  <a:gd name="connsiteY20" fmla="*/ 79058 h 124122"/>
                  <a:gd name="connsiteX21" fmla="*/ 23247 w 159441"/>
                  <a:gd name="connsiteY21" fmla="*/ 25336 h 124122"/>
                  <a:gd name="connsiteX22" fmla="*/ 23819 w 159441"/>
                  <a:gd name="connsiteY22" fmla="*/ 21717 h 124122"/>
                  <a:gd name="connsiteX23" fmla="*/ 26295 w 159441"/>
                  <a:gd name="connsiteY23" fmla="*/ 24479 h 124122"/>
                  <a:gd name="connsiteX24" fmla="*/ 44488 w 159441"/>
                  <a:gd name="connsiteY24" fmla="*/ 65532 h 124122"/>
                  <a:gd name="connsiteX25" fmla="*/ 41345 w 159441"/>
                  <a:gd name="connsiteY25" fmla="*/ 99346 h 124122"/>
                  <a:gd name="connsiteX26" fmla="*/ 31725 w 159441"/>
                  <a:gd name="connsiteY26" fmla="*/ 118491 h 124122"/>
                  <a:gd name="connsiteX27" fmla="*/ 28201 w 159441"/>
                  <a:gd name="connsiteY27" fmla="*/ 122777 h 124122"/>
                  <a:gd name="connsiteX28" fmla="*/ 26867 w 159441"/>
                  <a:gd name="connsiteY28" fmla="*/ 124111 h 124122"/>
                  <a:gd name="connsiteX29" fmla="*/ 39440 w 159441"/>
                  <a:gd name="connsiteY29" fmla="*/ 98774 h 124122"/>
                  <a:gd name="connsiteX30" fmla="*/ 41726 w 159441"/>
                  <a:gd name="connsiteY30" fmla="*/ 65913 h 124122"/>
                  <a:gd name="connsiteX31" fmla="*/ 23724 w 159441"/>
                  <a:gd name="connsiteY31" fmla="*/ 26860 h 124122"/>
                  <a:gd name="connsiteX32" fmla="*/ 26772 w 159441"/>
                  <a:gd name="connsiteY32" fmla="*/ 26003 h 124122"/>
                  <a:gd name="connsiteX33" fmla="*/ 26867 w 159441"/>
                  <a:gd name="connsiteY33" fmla="*/ 77819 h 124122"/>
                  <a:gd name="connsiteX34" fmla="*/ 44298 w 159441"/>
                  <a:gd name="connsiteY34" fmla="*/ 99346 h 124122"/>
                  <a:gd name="connsiteX35" fmla="*/ 71825 w 159441"/>
                  <a:gd name="connsiteY35" fmla="*/ 99917 h 124122"/>
                  <a:gd name="connsiteX36" fmla="*/ 90208 w 159441"/>
                  <a:gd name="connsiteY36" fmla="*/ 74962 h 124122"/>
                  <a:gd name="connsiteX37" fmla="*/ 95257 w 159441"/>
                  <a:gd name="connsiteY37" fmla="*/ 42100 h 124122"/>
                  <a:gd name="connsiteX38" fmla="*/ 86113 w 159441"/>
                  <a:gd name="connsiteY38" fmla="*/ 8954 h 124122"/>
                  <a:gd name="connsiteX39" fmla="*/ 84112 w 159441"/>
                  <a:gd name="connsiteY39" fmla="*/ 6477 h 124122"/>
                  <a:gd name="connsiteX40" fmla="*/ 82017 w 159441"/>
                  <a:gd name="connsiteY40" fmla="*/ 6572 h 124122"/>
                  <a:gd name="connsiteX41" fmla="*/ 75826 w 159441"/>
                  <a:gd name="connsiteY41" fmla="*/ 11716 h 124122"/>
                  <a:gd name="connsiteX42" fmla="*/ 67824 w 159441"/>
                  <a:gd name="connsiteY42" fmla="*/ 26860 h 124122"/>
                  <a:gd name="connsiteX43" fmla="*/ 81636 w 159441"/>
                  <a:gd name="connsiteY43" fmla="*/ 68104 h 124122"/>
                  <a:gd name="connsiteX44" fmla="*/ 124213 w 159441"/>
                  <a:gd name="connsiteY44" fmla="*/ 72866 h 124122"/>
                  <a:gd name="connsiteX45" fmla="*/ 152026 w 159441"/>
                  <a:gd name="connsiteY45" fmla="*/ 42958 h 124122"/>
                  <a:gd name="connsiteX46" fmla="*/ 151168 w 159441"/>
                  <a:gd name="connsiteY46" fmla="*/ 4000 h 124122"/>
                  <a:gd name="connsiteX47" fmla="*/ 154311 w 159441"/>
                  <a:gd name="connsiteY47" fmla="*/ 5048 h 124122"/>
                  <a:gd name="connsiteX48" fmla="*/ 42774 w 159441"/>
                  <a:gd name="connsiteY48" fmla="*/ 72961 h 124122"/>
                  <a:gd name="connsiteX49" fmla="*/ 11341 w 159441"/>
                  <a:gd name="connsiteY49" fmla="*/ 91726 h 124122"/>
                  <a:gd name="connsiteX50" fmla="*/ 2959 w 159441"/>
                  <a:gd name="connsiteY50" fmla="*/ 96488 h 124122"/>
                  <a:gd name="connsiteX51" fmla="*/ 7 w 159441"/>
                  <a:gd name="connsiteY51" fmla="*/ 97822 h 12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9441" h="124122">
                    <a:moveTo>
                      <a:pt x="7" y="97822"/>
                    </a:moveTo>
                    <a:cubicBezTo>
                      <a:pt x="-89" y="97726"/>
                      <a:pt x="864" y="97060"/>
                      <a:pt x="2674" y="95822"/>
                    </a:cubicBezTo>
                    <a:cubicBezTo>
                      <a:pt x="4769" y="94393"/>
                      <a:pt x="7436" y="92678"/>
                      <a:pt x="10674" y="90488"/>
                    </a:cubicBezTo>
                    <a:cubicBezTo>
                      <a:pt x="18199" y="85630"/>
                      <a:pt x="28582" y="79058"/>
                      <a:pt x="41440" y="70771"/>
                    </a:cubicBezTo>
                    <a:cubicBezTo>
                      <a:pt x="68586" y="53721"/>
                      <a:pt x="106591" y="29908"/>
                      <a:pt x="152026" y="1333"/>
                    </a:cubicBezTo>
                    <a:lnTo>
                      <a:pt x="154216" y="0"/>
                    </a:lnTo>
                    <a:lnTo>
                      <a:pt x="155169" y="2381"/>
                    </a:lnTo>
                    <a:cubicBezTo>
                      <a:pt x="160122" y="15145"/>
                      <a:pt x="161074" y="30194"/>
                      <a:pt x="156407" y="44386"/>
                    </a:cubicBezTo>
                    <a:cubicBezTo>
                      <a:pt x="152026" y="58483"/>
                      <a:pt x="141167" y="71818"/>
                      <a:pt x="125927" y="77343"/>
                    </a:cubicBezTo>
                    <a:cubicBezTo>
                      <a:pt x="111068" y="82867"/>
                      <a:pt x="92780" y="82201"/>
                      <a:pt x="78778" y="72009"/>
                    </a:cubicBezTo>
                    <a:cubicBezTo>
                      <a:pt x="64586" y="62008"/>
                      <a:pt x="58776" y="42577"/>
                      <a:pt x="62967" y="25622"/>
                    </a:cubicBezTo>
                    <a:cubicBezTo>
                      <a:pt x="64586" y="19241"/>
                      <a:pt x="67634" y="13240"/>
                      <a:pt x="72111" y="8287"/>
                    </a:cubicBezTo>
                    <a:cubicBezTo>
                      <a:pt x="73159" y="7049"/>
                      <a:pt x="74397" y="5906"/>
                      <a:pt x="75635" y="4858"/>
                    </a:cubicBezTo>
                    <a:cubicBezTo>
                      <a:pt x="76873" y="3810"/>
                      <a:pt x="78111" y="2762"/>
                      <a:pt x="79921" y="1905"/>
                    </a:cubicBezTo>
                    <a:cubicBezTo>
                      <a:pt x="81636" y="1048"/>
                      <a:pt x="84493" y="762"/>
                      <a:pt x="86589" y="2096"/>
                    </a:cubicBezTo>
                    <a:cubicBezTo>
                      <a:pt x="88589" y="3334"/>
                      <a:pt x="89542" y="5048"/>
                      <a:pt x="90399" y="6477"/>
                    </a:cubicBezTo>
                    <a:cubicBezTo>
                      <a:pt x="96304" y="17526"/>
                      <a:pt x="99447" y="29718"/>
                      <a:pt x="100114" y="41719"/>
                    </a:cubicBezTo>
                    <a:cubicBezTo>
                      <a:pt x="100781" y="53721"/>
                      <a:pt x="98876" y="65723"/>
                      <a:pt x="94685" y="76581"/>
                    </a:cubicBezTo>
                    <a:cubicBezTo>
                      <a:pt x="90589" y="87344"/>
                      <a:pt x="84112" y="97631"/>
                      <a:pt x="74206" y="103727"/>
                    </a:cubicBezTo>
                    <a:cubicBezTo>
                      <a:pt x="64205" y="110109"/>
                      <a:pt x="51061" y="108871"/>
                      <a:pt x="42012" y="102965"/>
                    </a:cubicBezTo>
                    <a:cubicBezTo>
                      <a:pt x="32772" y="97250"/>
                      <a:pt x="26200" y="88583"/>
                      <a:pt x="22962" y="79058"/>
                    </a:cubicBezTo>
                    <a:cubicBezTo>
                      <a:pt x="16770" y="59817"/>
                      <a:pt x="20676" y="41148"/>
                      <a:pt x="23247" y="25336"/>
                    </a:cubicBezTo>
                    <a:lnTo>
                      <a:pt x="23819" y="21717"/>
                    </a:lnTo>
                    <a:lnTo>
                      <a:pt x="26295" y="24479"/>
                    </a:lnTo>
                    <a:cubicBezTo>
                      <a:pt x="37630" y="37243"/>
                      <a:pt x="42964" y="52388"/>
                      <a:pt x="44488" y="65532"/>
                    </a:cubicBezTo>
                    <a:cubicBezTo>
                      <a:pt x="46107" y="78867"/>
                      <a:pt x="44107" y="90392"/>
                      <a:pt x="41345" y="99346"/>
                    </a:cubicBezTo>
                    <a:cubicBezTo>
                      <a:pt x="38488" y="108299"/>
                      <a:pt x="34582" y="114491"/>
                      <a:pt x="31725" y="118491"/>
                    </a:cubicBezTo>
                    <a:cubicBezTo>
                      <a:pt x="30296" y="120491"/>
                      <a:pt x="28963" y="121825"/>
                      <a:pt x="28201" y="122777"/>
                    </a:cubicBezTo>
                    <a:cubicBezTo>
                      <a:pt x="27343" y="123730"/>
                      <a:pt x="26962" y="124206"/>
                      <a:pt x="26867" y="124111"/>
                    </a:cubicBezTo>
                    <a:cubicBezTo>
                      <a:pt x="26200" y="123730"/>
                      <a:pt x="34201" y="116396"/>
                      <a:pt x="39440" y="98774"/>
                    </a:cubicBezTo>
                    <a:cubicBezTo>
                      <a:pt x="41917" y="90011"/>
                      <a:pt x="43631" y="78772"/>
                      <a:pt x="41726" y="65913"/>
                    </a:cubicBezTo>
                    <a:cubicBezTo>
                      <a:pt x="40011" y="53245"/>
                      <a:pt x="34678" y="38767"/>
                      <a:pt x="23724" y="26860"/>
                    </a:cubicBezTo>
                    <a:lnTo>
                      <a:pt x="26772" y="26003"/>
                    </a:lnTo>
                    <a:cubicBezTo>
                      <a:pt x="24295" y="41910"/>
                      <a:pt x="20961" y="60103"/>
                      <a:pt x="26867" y="77819"/>
                    </a:cubicBezTo>
                    <a:cubicBezTo>
                      <a:pt x="29915" y="86392"/>
                      <a:pt x="36106" y="94298"/>
                      <a:pt x="44298" y="99346"/>
                    </a:cubicBezTo>
                    <a:cubicBezTo>
                      <a:pt x="52489" y="104394"/>
                      <a:pt x="63348" y="105347"/>
                      <a:pt x="71825" y="99917"/>
                    </a:cubicBezTo>
                    <a:cubicBezTo>
                      <a:pt x="80397" y="94583"/>
                      <a:pt x="86494" y="85154"/>
                      <a:pt x="90208" y="74962"/>
                    </a:cubicBezTo>
                    <a:cubicBezTo>
                      <a:pt x="94113" y="64770"/>
                      <a:pt x="95828" y="53435"/>
                      <a:pt x="95257" y="42100"/>
                    </a:cubicBezTo>
                    <a:cubicBezTo>
                      <a:pt x="94685" y="30766"/>
                      <a:pt x="91637" y="19241"/>
                      <a:pt x="86113" y="8954"/>
                    </a:cubicBezTo>
                    <a:cubicBezTo>
                      <a:pt x="85446" y="7715"/>
                      <a:pt x="84684" y="6763"/>
                      <a:pt x="84112" y="6477"/>
                    </a:cubicBezTo>
                    <a:cubicBezTo>
                      <a:pt x="83541" y="6191"/>
                      <a:pt x="83065" y="6096"/>
                      <a:pt x="82017" y="6572"/>
                    </a:cubicBezTo>
                    <a:cubicBezTo>
                      <a:pt x="80112" y="7620"/>
                      <a:pt x="77540" y="9716"/>
                      <a:pt x="75826" y="11716"/>
                    </a:cubicBezTo>
                    <a:cubicBezTo>
                      <a:pt x="72015" y="15907"/>
                      <a:pt x="69253" y="21241"/>
                      <a:pt x="67824" y="26860"/>
                    </a:cubicBezTo>
                    <a:cubicBezTo>
                      <a:pt x="64015" y="42100"/>
                      <a:pt x="69253" y="59341"/>
                      <a:pt x="81636" y="68104"/>
                    </a:cubicBezTo>
                    <a:cubicBezTo>
                      <a:pt x="93923" y="77057"/>
                      <a:pt x="110687" y="77915"/>
                      <a:pt x="124213" y="72866"/>
                    </a:cubicBezTo>
                    <a:cubicBezTo>
                      <a:pt x="137928" y="67913"/>
                      <a:pt x="147834" y="56007"/>
                      <a:pt x="152026" y="42958"/>
                    </a:cubicBezTo>
                    <a:cubicBezTo>
                      <a:pt x="156407" y="29908"/>
                      <a:pt x="155740" y="15811"/>
                      <a:pt x="151168" y="4000"/>
                    </a:cubicBezTo>
                    <a:lnTo>
                      <a:pt x="154311" y="5048"/>
                    </a:lnTo>
                    <a:cubicBezTo>
                      <a:pt x="108496" y="32957"/>
                      <a:pt x="70206" y="56293"/>
                      <a:pt x="42774" y="72961"/>
                    </a:cubicBezTo>
                    <a:cubicBezTo>
                      <a:pt x="29534" y="80867"/>
                      <a:pt x="19057" y="87154"/>
                      <a:pt x="11341" y="91726"/>
                    </a:cubicBezTo>
                    <a:cubicBezTo>
                      <a:pt x="7912" y="93631"/>
                      <a:pt x="5245" y="95250"/>
                      <a:pt x="2959" y="96488"/>
                    </a:cubicBezTo>
                    <a:cubicBezTo>
                      <a:pt x="1054" y="97441"/>
                      <a:pt x="102" y="97917"/>
                      <a:pt x="7" y="9782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1" name="شكل حر: شكل 120">
                <a:extLst>
                  <a:ext uri="{FF2B5EF4-FFF2-40B4-BE49-F238E27FC236}">
                    <a16:creationId xmlns:a16="http://schemas.microsoft.com/office/drawing/2014/main" id="{C07265C9-F84C-41D3-804B-D857E0949309}"/>
                  </a:ext>
                </a:extLst>
              </p:cNvPr>
              <p:cNvSpPr/>
              <p:nvPr/>
            </p:nvSpPr>
            <p:spPr>
              <a:xfrm>
                <a:off x="3910406" y="3722369"/>
                <a:ext cx="116339" cy="116300"/>
              </a:xfrm>
              <a:custGeom>
                <a:avLst/>
                <a:gdLst>
                  <a:gd name="connsiteX0" fmla="*/ 116287 w 116339"/>
                  <a:gd name="connsiteY0" fmla="*/ 49625 h 116300"/>
                  <a:gd name="connsiteX1" fmla="*/ 114668 w 116339"/>
                  <a:gd name="connsiteY1" fmla="*/ 58579 h 116300"/>
                  <a:gd name="connsiteX2" fmla="*/ 110382 w 116339"/>
                  <a:gd name="connsiteY2" fmla="*/ 68675 h 116300"/>
                  <a:gd name="connsiteX3" fmla="*/ 98380 w 116339"/>
                  <a:gd name="connsiteY3" fmla="*/ 77819 h 116300"/>
                  <a:gd name="connsiteX4" fmla="*/ 89141 w 116339"/>
                  <a:gd name="connsiteY4" fmla="*/ 77533 h 116300"/>
                  <a:gd name="connsiteX5" fmla="*/ 81235 w 116339"/>
                  <a:gd name="connsiteY5" fmla="*/ 71342 h 116300"/>
                  <a:gd name="connsiteX6" fmla="*/ 70567 w 116339"/>
                  <a:gd name="connsiteY6" fmla="*/ 53150 h 116300"/>
                  <a:gd name="connsiteX7" fmla="*/ 46850 w 116339"/>
                  <a:gd name="connsiteY7" fmla="*/ 9906 h 116300"/>
                  <a:gd name="connsiteX8" fmla="*/ 51231 w 116339"/>
                  <a:gd name="connsiteY8" fmla="*/ 8858 h 116300"/>
                  <a:gd name="connsiteX9" fmla="*/ 48755 w 116339"/>
                  <a:gd name="connsiteY9" fmla="*/ 79534 h 116300"/>
                  <a:gd name="connsiteX10" fmla="*/ 48088 w 116339"/>
                  <a:gd name="connsiteY10" fmla="*/ 97155 h 116300"/>
                  <a:gd name="connsiteX11" fmla="*/ 47707 w 116339"/>
                  <a:gd name="connsiteY11" fmla="*/ 106966 h 116300"/>
                  <a:gd name="connsiteX12" fmla="*/ 43421 w 116339"/>
                  <a:gd name="connsiteY12" fmla="*/ 98108 h 116300"/>
                  <a:gd name="connsiteX13" fmla="*/ 7607 w 116339"/>
                  <a:gd name="connsiteY13" fmla="*/ 24575 h 116300"/>
                  <a:gd name="connsiteX14" fmla="*/ 11607 w 116339"/>
                  <a:gd name="connsiteY14" fmla="*/ 24193 h 116300"/>
                  <a:gd name="connsiteX15" fmla="*/ 2559 w 116339"/>
                  <a:gd name="connsiteY15" fmla="*/ 90678 h 116300"/>
                  <a:gd name="connsiteX16" fmla="*/ 3130 w 116339"/>
                  <a:gd name="connsiteY16" fmla="*/ 116300 h 116300"/>
                  <a:gd name="connsiteX17" fmla="*/ 1797 w 116339"/>
                  <a:gd name="connsiteY17" fmla="*/ 109728 h 116300"/>
                  <a:gd name="connsiteX18" fmla="*/ 177 w 116339"/>
                  <a:gd name="connsiteY18" fmla="*/ 90773 h 116300"/>
                  <a:gd name="connsiteX19" fmla="*/ 7607 w 116339"/>
                  <a:gd name="connsiteY19" fmla="*/ 23146 h 116300"/>
                  <a:gd name="connsiteX20" fmla="*/ 9036 w 116339"/>
                  <a:gd name="connsiteY20" fmla="*/ 17621 h 116300"/>
                  <a:gd name="connsiteX21" fmla="*/ 11607 w 116339"/>
                  <a:gd name="connsiteY21" fmla="*/ 22669 h 116300"/>
                  <a:gd name="connsiteX22" fmla="*/ 47993 w 116339"/>
                  <a:gd name="connsiteY22" fmla="*/ 95917 h 116300"/>
                  <a:gd name="connsiteX23" fmla="*/ 43326 w 116339"/>
                  <a:gd name="connsiteY23" fmla="*/ 96869 h 116300"/>
                  <a:gd name="connsiteX24" fmla="*/ 43992 w 116339"/>
                  <a:gd name="connsiteY24" fmla="*/ 79248 h 116300"/>
                  <a:gd name="connsiteX25" fmla="*/ 46850 w 116339"/>
                  <a:gd name="connsiteY25" fmla="*/ 8572 h 116300"/>
                  <a:gd name="connsiteX26" fmla="*/ 47231 w 116339"/>
                  <a:gd name="connsiteY26" fmla="*/ 0 h 116300"/>
                  <a:gd name="connsiteX27" fmla="*/ 51231 w 116339"/>
                  <a:gd name="connsiteY27" fmla="*/ 7525 h 116300"/>
                  <a:gd name="connsiteX28" fmla="*/ 74282 w 116339"/>
                  <a:gd name="connsiteY28" fmla="*/ 51054 h 116300"/>
                  <a:gd name="connsiteX29" fmla="*/ 84188 w 116339"/>
                  <a:gd name="connsiteY29" fmla="*/ 68961 h 116300"/>
                  <a:gd name="connsiteX30" fmla="*/ 97999 w 116339"/>
                  <a:gd name="connsiteY30" fmla="*/ 74771 h 116300"/>
                  <a:gd name="connsiteX31" fmla="*/ 113525 w 116339"/>
                  <a:gd name="connsiteY31" fmla="*/ 57817 h 116300"/>
                  <a:gd name="connsiteX32" fmla="*/ 116287 w 116339"/>
                  <a:gd name="connsiteY32" fmla="*/ 49625 h 11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6339" h="116300">
                    <a:moveTo>
                      <a:pt x="116287" y="49625"/>
                    </a:moveTo>
                    <a:cubicBezTo>
                      <a:pt x="116478" y="49721"/>
                      <a:pt x="116192" y="52864"/>
                      <a:pt x="114668" y="58579"/>
                    </a:cubicBezTo>
                    <a:cubicBezTo>
                      <a:pt x="113906" y="61436"/>
                      <a:pt x="112668" y="64960"/>
                      <a:pt x="110382" y="68675"/>
                    </a:cubicBezTo>
                    <a:cubicBezTo>
                      <a:pt x="108000" y="72390"/>
                      <a:pt x="104095" y="76105"/>
                      <a:pt x="98380" y="77819"/>
                    </a:cubicBezTo>
                    <a:cubicBezTo>
                      <a:pt x="95618" y="78581"/>
                      <a:pt x="92284" y="78676"/>
                      <a:pt x="89141" y="77533"/>
                    </a:cubicBezTo>
                    <a:cubicBezTo>
                      <a:pt x="85998" y="76391"/>
                      <a:pt x="83331" y="74009"/>
                      <a:pt x="81235" y="71342"/>
                    </a:cubicBezTo>
                    <a:cubicBezTo>
                      <a:pt x="77139" y="65818"/>
                      <a:pt x="74282" y="59626"/>
                      <a:pt x="70567" y="53150"/>
                    </a:cubicBezTo>
                    <a:cubicBezTo>
                      <a:pt x="63423" y="40005"/>
                      <a:pt x="55422" y="25527"/>
                      <a:pt x="46850" y="9906"/>
                    </a:cubicBezTo>
                    <a:lnTo>
                      <a:pt x="51231" y="8858"/>
                    </a:lnTo>
                    <a:cubicBezTo>
                      <a:pt x="50469" y="30671"/>
                      <a:pt x="49612" y="54578"/>
                      <a:pt x="48755" y="79534"/>
                    </a:cubicBezTo>
                    <a:cubicBezTo>
                      <a:pt x="48564" y="85439"/>
                      <a:pt x="48279" y="91345"/>
                      <a:pt x="48088" y="97155"/>
                    </a:cubicBezTo>
                    <a:lnTo>
                      <a:pt x="47707" y="106966"/>
                    </a:lnTo>
                    <a:lnTo>
                      <a:pt x="43421" y="98108"/>
                    </a:lnTo>
                    <a:cubicBezTo>
                      <a:pt x="30372" y="71342"/>
                      <a:pt x="18275" y="46387"/>
                      <a:pt x="7607" y="24575"/>
                    </a:cubicBezTo>
                    <a:lnTo>
                      <a:pt x="11607" y="24193"/>
                    </a:lnTo>
                    <a:cubicBezTo>
                      <a:pt x="4178" y="51054"/>
                      <a:pt x="2654" y="74390"/>
                      <a:pt x="2559" y="90678"/>
                    </a:cubicBezTo>
                    <a:cubicBezTo>
                      <a:pt x="2559" y="106966"/>
                      <a:pt x="3702" y="116205"/>
                      <a:pt x="3130" y="116300"/>
                    </a:cubicBezTo>
                    <a:cubicBezTo>
                      <a:pt x="2940" y="116300"/>
                      <a:pt x="2368" y="114014"/>
                      <a:pt x="1797" y="109728"/>
                    </a:cubicBezTo>
                    <a:cubicBezTo>
                      <a:pt x="1225" y="105346"/>
                      <a:pt x="463" y="98965"/>
                      <a:pt x="177" y="90773"/>
                    </a:cubicBezTo>
                    <a:cubicBezTo>
                      <a:pt x="-489" y="74390"/>
                      <a:pt x="463" y="50673"/>
                      <a:pt x="7607" y="23146"/>
                    </a:cubicBezTo>
                    <a:lnTo>
                      <a:pt x="9036" y="17621"/>
                    </a:lnTo>
                    <a:lnTo>
                      <a:pt x="11607" y="22669"/>
                    </a:lnTo>
                    <a:cubicBezTo>
                      <a:pt x="22371" y="44387"/>
                      <a:pt x="34753" y="69247"/>
                      <a:pt x="47993" y="95917"/>
                    </a:cubicBezTo>
                    <a:lnTo>
                      <a:pt x="43326" y="96869"/>
                    </a:lnTo>
                    <a:cubicBezTo>
                      <a:pt x="43516" y="91059"/>
                      <a:pt x="43802" y="85249"/>
                      <a:pt x="43992" y="79248"/>
                    </a:cubicBezTo>
                    <a:cubicBezTo>
                      <a:pt x="44945" y="54292"/>
                      <a:pt x="45897" y="30480"/>
                      <a:pt x="46850" y="8572"/>
                    </a:cubicBezTo>
                    <a:lnTo>
                      <a:pt x="47231" y="0"/>
                    </a:lnTo>
                    <a:lnTo>
                      <a:pt x="51231" y="7525"/>
                    </a:lnTo>
                    <a:cubicBezTo>
                      <a:pt x="59518" y="23241"/>
                      <a:pt x="67233" y="37909"/>
                      <a:pt x="74282" y="51054"/>
                    </a:cubicBezTo>
                    <a:cubicBezTo>
                      <a:pt x="77806" y="57531"/>
                      <a:pt x="80664" y="64103"/>
                      <a:pt x="84188" y="68961"/>
                    </a:cubicBezTo>
                    <a:cubicBezTo>
                      <a:pt x="87712" y="74009"/>
                      <a:pt x="93141" y="76200"/>
                      <a:pt x="97999" y="74771"/>
                    </a:cubicBezTo>
                    <a:cubicBezTo>
                      <a:pt x="108096" y="72104"/>
                      <a:pt x="111620" y="62960"/>
                      <a:pt x="113525" y="57817"/>
                    </a:cubicBezTo>
                    <a:cubicBezTo>
                      <a:pt x="115239" y="52578"/>
                      <a:pt x="116001" y="49530"/>
                      <a:pt x="116287" y="49625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2" name="شكل حر: شكل 121">
                <a:extLst>
                  <a:ext uri="{FF2B5EF4-FFF2-40B4-BE49-F238E27FC236}">
                    <a16:creationId xmlns:a16="http://schemas.microsoft.com/office/drawing/2014/main" id="{CFA962D0-B211-473E-81AD-EF4E66C5BDD5}"/>
                  </a:ext>
                </a:extLst>
              </p:cNvPr>
              <p:cNvSpPr/>
              <p:nvPr/>
            </p:nvSpPr>
            <p:spPr>
              <a:xfrm>
                <a:off x="3847327" y="3736240"/>
                <a:ext cx="178425" cy="121325"/>
              </a:xfrm>
              <a:custGeom>
                <a:avLst/>
                <a:gdLst>
                  <a:gd name="connsiteX0" fmla="*/ 178414 w 178425"/>
                  <a:gd name="connsiteY0" fmla="*/ 36 h 121325"/>
                  <a:gd name="connsiteX1" fmla="*/ 90594 w 178425"/>
                  <a:gd name="connsiteY1" fmla="*/ 62710 h 121325"/>
                  <a:gd name="connsiteX2" fmla="*/ 11 w 178425"/>
                  <a:gd name="connsiteY2" fmla="*/ 121289 h 121325"/>
                  <a:gd name="connsiteX3" fmla="*/ 87831 w 178425"/>
                  <a:gd name="connsiteY3" fmla="*/ 58615 h 121325"/>
                  <a:gd name="connsiteX4" fmla="*/ 178414 w 178425"/>
                  <a:gd name="connsiteY4" fmla="*/ 36 h 12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425" h="121325">
                    <a:moveTo>
                      <a:pt x="178414" y="36"/>
                    </a:moveTo>
                    <a:cubicBezTo>
                      <a:pt x="179176" y="1179"/>
                      <a:pt x="139838" y="29278"/>
                      <a:pt x="90594" y="62710"/>
                    </a:cubicBezTo>
                    <a:cubicBezTo>
                      <a:pt x="41349" y="96238"/>
                      <a:pt x="773" y="122432"/>
                      <a:pt x="11" y="121289"/>
                    </a:cubicBezTo>
                    <a:cubicBezTo>
                      <a:pt x="-751" y="120146"/>
                      <a:pt x="38492" y="92047"/>
                      <a:pt x="87831" y="58615"/>
                    </a:cubicBezTo>
                    <a:cubicBezTo>
                      <a:pt x="137076" y="25182"/>
                      <a:pt x="177652" y="-1107"/>
                      <a:pt x="178414" y="3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3" name="شكل حر: شكل 122">
                <a:extLst>
                  <a:ext uri="{FF2B5EF4-FFF2-40B4-BE49-F238E27FC236}">
                    <a16:creationId xmlns:a16="http://schemas.microsoft.com/office/drawing/2014/main" id="{B622410F-6B85-4006-8AB8-92A8EA805A0C}"/>
                  </a:ext>
                </a:extLst>
              </p:cNvPr>
              <p:cNvSpPr/>
              <p:nvPr/>
            </p:nvSpPr>
            <p:spPr>
              <a:xfrm>
                <a:off x="3941997" y="3744625"/>
                <a:ext cx="132053" cy="113507"/>
              </a:xfrm>
              <a:custGeom>
                <a:avLst/>
                <a:gdLst>
                  <a:gd name="connsiteX0" fmla="*/ 132035 w 132053"/>
                  <a:gd name="connsiteY0" fmla="*/ 32 h 113507"/>
                  <a:gd name="connsiteX1" fmla="*/ 67646 w 132053"/>
                  <a:gd name="connsiteY1" fmla="*/ 58611 h 113507"/>
                  <a:gd name="connsiteX2" fmla="*/ 19 w 132053"/>
                  <a:gd name="connsiteY2" fmla="*/ 113475 h 113507"/>
                  <a:gd name="connsiteX3" fmla="*/ 64408 w 132053"/>
                  <a:gd name="connsiteY3" fmla="*/ 54896 h 113507"/>
                  <a:gd name="connsiteX4" fmla="*/ 132035 w 132053"/>
                  <a:gd name="connsiteY4" fmla="*/ 32 h 11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53" h="113507">
                    <a:moveTo>
                      <a:pt x="132035" y="32"/>
                    </a:moveTo>
                    <a:cubicBezTo>
                      <a:pt x="132892" y="1080"/>
                      <a:pt x="104127" y="27274"/>
                      <a:pt x="67646" y="58611"/>
                    </a:cubicBezTo>
                    <a:cubicBezTo>
                      <a:pt x="31165" y="89948"/>
                      <a:pt x="971" y="114523"/>
                      <a:pt x="19" y="113475"/>
                    </a:cubicBezTo>
                    <a:cubicBezTo>
                      <a:pt x="-839" y="112427"/>
                      <a:pt x="27927" y="86234"/>
                      <a:pt x="64408" y="54896"/>
                    </a:cubicBezTo>
                    <a:cubicBezTo>
                      <a:pt x="100888" y="23559"/>
                      <a:pt x="131083" y="-1015"/>
                      <a:pt x="132035" y="3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4" name="رسم 2">
              <a:extLst>
                <a:ext uri="{FF2B5EF4-FFF2-40B4-BE49-F238E27FC236}">
                  <a16:creationId xmlns:a16="http://schemas.microsoft.com/office/drawing/2014/main" id="{C3C07742-AEEC-4809-B1F3-02C55CD9907B}"/>
                </a:ext>
              </a:extLst>
            </p:cNvPr>
            <p:cNvGrpSpPr/>
            <p:nvPr/>
          </p:nvGrpSpPr>
          <p:grpSpPr>
            <a:xfrm>
              <a:off x="6638404" y="2410967"/>
              <a:ext cx="453023" cy="479982"/>
              <a:chOff x="4084209" y="1490644"/>
              <a:chExt cx="453023" cy="479982"/>
            </a:xfrm>
            <a:solidFill>
              <a:srgbClr val="F5F5F5"/>
            </a:solidFill>
          </p:grpSpPr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4B5A606E-ABE6-4E25-A98E-E083EBD9CE9B}"/>
                  </a:ext>
                </a:extLst>
              </p:cNvPr>
              <p:cNvSpPr/>
              <p:nvPr/>
            </p:nvSpPr>
            <p:spPr>
              <a:xfrm>
                <a:off x="4084209" y="1490644"/>
                <a:ext cx="338342" cy="479982"/>
              </a:xfrm>
              <a:custGeom>
                <a:avLst/>
                <a:gdLst>
                  <a:gd name="connsiteX0" fmla="*/ 338248 w 338342"/>
                  <a:gd name="connsiteY0" fmla="*/ 201948 h 479982"/>
                  <a:gd name="connsiteX1" fmla="*/ 298147 w 338342"/>
                  <a:gd name="connsiteY1" fmla="*/ 201948 h 479982"/>
                  <a:gd name="connsiteX2" fmla="*/ 210708 w 338342"/>
                  <a:gd name="connsiteY2" fmla="*/ 80028 h 479982"/>
                  <a:gd name="connsiteX3" fmla="*/ 210708 w 338342"/>
                  <a:gd name="connsiteY3" fmla="*/ 18 h 479982"/>
                  <a:gd name="connsiteX4" fmla="*/ 156034 w 338342"/>
                  <a:gd name="connsiteY4" fmla="*/ 100983 h 479982"/>
                  <a:gd name="connsiteX5" fmla="*/ 155463 w 338342"/>
                  <a:gd name="connsiteY5" fmla="*/ 179088 h 479982"/>
                  <a:gd name="connsiteX6" fmla="*/ 12969 w 338342"/>
                  <a:gd name="connsiteY6" fmla="*/ 190994 h 479982"/>
                  <a:gd name="connsiteX7" fmla="*/ 15 w 338342"/>
                  <a:gd name="connsiteY7" fmla="*/ 400830 h 479982"/>
                  <a:gd name="connsiteX8" fmla="*/ 54403 w 338342"/>
                  <a:gd name="connsiteY8" fmla="*/ 478077 h 479982"/>
                  <a:gd name="connsiteX9" fmla="*/ 68595 w 338342"/>
                  <a:gd name="connsiteY9" fmla="*/ 479982 h 479982"/>
                  <a:gd name="connsiteX10" fmla="*/ 269096 w 338342"/>
                  <a:gd name="connsiteY10" fmla="*/ 453312 h 479982"/>
                  <a:gd name="connsiteX11" fmla="*/ 338343 w 338342"/>
                  <a:gd name="connsiteY11" fmla="*/ 453312 h 479982"/>
                  <a:gd name="connsiteX12" fmla="*/ 338343 w 338342"/>
                  <a:gd name="connsiteY12" fmla="*/ 201948 h 47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8342" h="479982">
                    <a:moveTo>
                      <a:pt x="338248" y="201948"/>
                    </a:moveTo>
                    <a:lnTo>
                      <a:pt x="298147" y="201948"/>
                    </a:lnTo>
                    <a:lnTo>
                      <a:pt x="210708" y="80028"/>
                    </a:lnTo>
                    <a:lnTo>
                      <a:pt x="210708" y="18"/>
                    </a:lnTo>
                    <a:cubicBezTo>
                      <a:pt x="210708" y="18"/>
                      <a:pt x="148795" y="-3792"/>
                      <a:pt x="156034" y="100983"/>
                    </a:cubicBezTo>
                    <a:cubicBezTo>
                      <a:pt x="163369" y="205758"/>
                      <a:pt x="155463" y="179088"/>
                      <a:pt x="155463" y="179088"/>
                    </a:cubicBezTo>
                    <a:cubicBezTo>
                      <a:pt x="155463" y="179088"/>
                      <a:pt x="23923" y="179564"/>
                      <a:pt x="12969" y="190994"/>
                    </a:cubicBezTo>
                    <a:cubicBezTo>
                      <a:pt x="5063" y="199281"/>
                      <a:pt x="1444" y="329964"/>
                      <a:pt x="15" y="400830"/>
                    </a:cubicBezTo>
                    <a:cubicBezTo>
                      <a:pt x="-652" y="436548"/>
                      <a:pt x="21160" y="469695"/>
                      <a:pt x="54403" y="478077"/>
                    </a:cubicBezTo>
                    <a:cubicBezTo>
                      <a:pt x="59070" y="479316"/>
                      <a:pt x="63928" y="479982"/>
                      <a:pt x="68595" y="479982"/>
                    </a:cubicBezTo>
                    <a:cubicBezTo>
                      <a:pt x="101361" y="479982"/>
                      <a:pt x="269096" y="453312"/>
                      <a:pt x="269096" y="453312"/>
                    </a:cubicBezTo>
                    <a:lnTo>
                      <a:pt x="338343" y="453312"/>
                    </a:lnTo>
                    <a:lnTo>
                      <a:pt x="338343" y="201948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6B38FF54-97CB-48E2-93CB-E041CA39EAA4}"/>
                  </a:ext>
                </a:extLst>
              </p:cNvPr>
              <p:cNvSpPr/>
              <p:nvPr/>
            </p:nvSpPr>
            <p:spPr>
              <a:xfrm>
                <a:off x="4443888" y="1670589"/>
                <a:ext cx="93345" cy="274224"/>
              </a:xfrm>
              <a:custGeom>
                <a:avLst/>
                <a:gdLst>
                  <a:gd name="connsiteX0" fmla="*/ 93345 w 93345"/>
                  <a:gd name="connsiteY0" fmla="*/ 0 h 274224"/>
                  <a:gd name="connsiteX1" fmla="*/ 68675 w 93345"/>
                  <a:gd name="connsiteY1" fmla="*/ 274225 h 274224"/>
                  <a:gd name="connsiteX2" fmla="*/ 0 w 93345"/>
                  <a:gd name="connsiteY2" fmla="*/ 274225 h 274224"/>
                  <a:gd name="connsiteX3" fmla="*/ 0 w 93345"/>
                  <a:gd name="connsiteY3" fmla="*/ 5524 h 27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345" h="274224">
                    <a:moveTo>
                      <a:pt x="93345" y="0"/>
                    </a:moveTo>
                    <a:lnTo>
                      <a:pt x="68675" y="274225"/>
                    </a:lnTo>
                    <a:lnTo>
                      <a:pt x="0" y="274225"/>
                    </a:lnTo>
                    <a:lnTo>
                      <a:pt x="0" y="5524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5" name="رسم 2">
              <a:extLst>
                <a:ext uri="{FF2B5EF4-FFF2-40B4-BE49-F238E27FC236}">
                  <a16:creationId xmlns:a16="http://schemas.microsoft.com/office/drawing/2014/main" id="{F91EE09C-5619-4C21-B6DD-E2D4F0E95BA4}"/>
                </a:ext>
              </a:extLst>
            </p:cNvPr>
            <p:cNvGrpSpPr/>
            <p:nvPr/>
          </p:nvGrpSpPr>
          <p:grpSpPr>
            <a:xfrm>
              <a:off x="6839825" y="1522771"/>
              <a:ext cx="676301" cy="581586"/>
              <a:chOff x="6839825" y="1522771"/>
              <a:chExt cx="676301" cy="581586"/>
            </a:xfrm>
          </p:grpSpPr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795E5973-B73F-45CB-A03F-7E36AA47C1CF}"/>
                  </a:ext>
                </a:extLst>
              </p:cNvPr>
              <p:cNvSpPr/>
              <p:nvPr/>
            </p:nvSpPr>
            <p:spPr>
              <a:xfrm>
                <a:off x="6839825" y="1522771"/>
                <a:ext cx="676301" cy="581586"/>
              </a:xfrm>
              <a:custGeom>
                <a:avLst/>
                <a:gdLst>
                  <a:gd name="connsiteX0" fmla="*/ 674637 w 676301"/>
                  <a:gd name="connsiteY0" fmla="*/ 194110 h 581586"/>
                  <a:gd name="connsiteX1" fmla="*/ 509664 w 676301"/>
                  <a:gd name="connsiteY1" fmla="*/ 32851 h 581586"/>
                  <a:gd name="connsiteX2" fmla="*/ 378886 w 676301"/>
                  <a:gd name="connsiteY2" fmla="*/ 95050 h 581586"/>
                  <a:gd name="connsiteX3" fmla="*/ 345739 w 676301"/>
                  <a:gd name="connsiteY3" fmla="*/ 134388 h 581586"/>
                  <a:gd name="connsiteX4" fmla="*/ 320974 w 676301"/>
                  <a:gd name="connsiteY4" fmla="*/ 89335 h 581586"/>
                  <a:gd name="connsiteX5" fmla="*/ 204959 w 676301"/>
                  <a:gd name="connsiteY5" fmla="*/ 2657 h 581586"/>
                  <a:gd name="connsiteX6" fmla="*/ 11507 w 676301"/>
                  <a:gd name="connsiteY6" fmla="*/ 128292 h 581586"/>
                  <a:gd name="connsiteX7" fmla="*/ 50750 w 676301"/>
                  <a:gd name="connsiteY7" fmla="*/ 369370 h 581586"/>
                  <a:gd name="connsiteX8" fmla="*/ 308211 w 676301"/>
                  <a:gd name="connsiteY8" fmla="*/ 581587 h 581586"/>
                  <a:gd name="connsiteX9" fmla="*/ 588627 w 676301"/>
                  <a:gd name="connsiteY9" fmla="*/ 422805 h 581586"/>
                  <a:gd name="connsiteX10" fmla="*/ 674637 w 676301"/>
                  <a:gd name="connsiteY10" fmla="*/ 194110 h 58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6301" h="581586">
                    <a:moveTo>
                      <a:pt x="674637" y="194110"/>
                    </a:moveTo>
                    <a:cubicBezTo>
                      <a:pt x="664255" y="110671"/>
                      <a:pt x="593770" y="32947"/>
                      <a:pt x="509664" y="32851"/>
                    </a:cubicBezTo>
                    <a:cubicBezTo>
                      <a:pt x="460039" y="32851"/>
                      <a:pt x="412795" y="58759"/>
                      <a:pt x="378886" y="95050"/>
                    </a:cubicBezTo>
                    <a:cubicBezTo>
                      <a:pt x="364027" y="110861"/>
                      <a:pt x="353930" y="122482"/>
                      <a:pt x="345739" y="134388"/>
                    </a:cubicBezTo>
                    <a:cubicBezTo>
                      <a:pt x="340119" y="121148"/>
                      <a:pt x="332404" y="107813"/>
                      <a:pt x="320974" y="89335"/>
                    </a:cubicBezTo>
                    <a:cubicBezTo>
                      <a:pt x="294875" y="47139"/>
                      <a:pt x="253728" y="12373"/>
                      <a:pt x="204959" y="2657"/>
                    </a:cubicBezTo>
                    <a:cubicBezTo>
                      <a:pt x="122568" y="-13821"/>
                      <a:pt x="38081" y="48568"/>
                      <a:pt x="11507" y="128292"/>
                    </a:cubicBezTo>
                    <a:cubicBezTo>
                      <a:pt x="-15068" y="208016"/>
                      <a:pt x="7030" y="297551"/>
                      <a:pt x="50750" y="369370"/>
                    </a:cubicBezTo>
                    <a:cubicBezTo>
                      <a:pt x="94470" y="441188"/>
                      <a:pt x="169622" y="535009"/>
                      <a:pt x="308211" y="581587"/>
                    </a:cubicBezTo>
                    <a:cubicBezTo>
                      <a:pt x="403746" y="569299"/>
                      <a:pt x="531667" y="484622"/>
                      <a:pt x="588627" y="422805"/>
                    </a:cubicBezTo>
                    <a:cubicBezTo>
                      <a:pt x="645681" y="360988"/>
                      <a:pt x="685020" y="277549"/>
                      <a:pt x="674637" y="194110"/>
                    </a:cubicBezTo>
                    <a:close/>
                  </a:path>
                </a:pathLst>
              </a:custGeom>
              <a:solidFill>
                <a:srgbClr val="E8505B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D680B256-3091-4BB4-BA85-73FACD846771}"/>
                  </a:ext>
                </a:extLst>
              </p:cNvPr>
              <p:cNvSpPr/>
              <p:nvPr/>
            </p:nvSpPr>
            <p:spPr>
              <a:xfrm>
                <a:off x="6851523" y="1704879"/>
                <a:ext cx="632650" cy="278796"/>
              </a:xfrm>
              <a:custGeom>
                <a:avLst/>
                <a:gdLst>
                  <a:gd name="connsiteX0" fmla="*/ 632650 w 632650"/>
                  <a:gd name="connsiteY0" fmla="*/ 161830 h 278796"/>
                  <a:gd name="connsiteX1" fmla="*/ 629888 w 632650"/>
                  <a:gd name="connsiteY1" fmla="*/ 161830 h 278796"/>
                  <a:gd name="connsiteX2" fmla="*/ 621792 w 632650"/>
                  <a:gd name="connsiteY2" fmla="*/ 161354 h 278796"/>
                  <a:gd name="connsiteX3" fmla="*/ 590645 w 632650"/>
                  <a:gd name="connsiteY3" fmla="*/ 158782 h 278796"/>
                  <a:gd name="connsiteX4" fmla="*/ 476345 w 632650"/>
                  <a:gd name="connsiteY4" fmla="*/ 148304 h 278796"/>
                  <a:gd name="connsiteX5" fmla="*/ 478441 w 632650"/>
                  <a:gd name="connsiteY5" fmla="*/ 147066 h 278796"/>
                  <a:gd name="connsiteX6" fmla="*/ 430816 w 632650"/>
                  <a:gd name="connsiteY6" fmla="*/ 271272 h 278796"/>
                  <a:gd name="connsiteX7" fmla="*/ 427958 w 632650"/>
                  <a:gd name="connsiteY7" fmla="*/ 278797 h 278796"/>
                  <a:gd name="connsiteX8" fmla="*/ 426053 w 632650"/>
                  <a:gd name="connsiteY8" fmla="*/ 270986 h 278796"/>
                  <a:gd name="connsiteX9" fmla="*/ 378142 w 632650"/>
                  <a:gd name="connsiteY9" fmla="*/ 72104 h 278796"/>
                  <a:gd name="connsiteX10" fmla="*/ 362617 w 632650"/>
                  <a:gd name="connsiteY10" fmla="*/ 7239 h 278796"/>
                  <a:gd name="connsiteX11" fmla="*/ 367474 w 632650"/>
                  <a:gd name="connsiteY11" fmla="*/ 8192 h 278796"/>
                  <a:gd name="connsiteX12" fmla="*/ 280225 w 632650"/>
                  <a:gd name="connsiteY12" fmla="*/ 128111 h 278796"/>
                  <a:gd name="connsiteX13" fmla="*/ 279368 w 632650"/>
                  <a:gd name="connsiteY13" fmla="*/ 129254 h 278796"/>
                  <a:gd name="connsiteX14" fmla="*/ 277939 w 632650"/>
                  <a:gd name="connsiteY14" fmla="*/ 129064 h 278796"/>
                  <a:gd name="connsiteX15" fmla="*/ 77057 w 632650"/>
                  <a:gd name="connsiteY15" fmla="*/ 108109 h 278796"/>
                  <a:gd name="connsiteX16" fmla="*/ 20193 w 632650"/>
                  <a:gd name="connsiteY16" fmla="*/ 101727 h 278796"/>
                  <a:gd name="connsiteX17" fmla="*/ 5143 w 632650"/>
                  <a:gd name="connsiteY17" fmla="*/ 99822 h 278796"/>
                  <a:gd name="connsiteX18" fmla="*/ 0 w 632650"/>
                  <a:gd name="connsiteY18" fmla="*/ 98869 h 278796"/>
                  <a:gd name="connsiteX19" fmla="*/ 5239 w 632650"/>
                  <a:gd name="connsiteY19" fmla="*/ 98965 h 278796"/>
                  <a:gd name="connsiteX20" fmla="*/ 20383 w 632650"/>
                  <a:gd name="connsiteY20" fmla="*/ 100108 h 278796"/>
                  <a:gd name="connsiteX21" fmla="*/ 77343 w 632650"/>
                  <a:gd name="connsiteY21" fmla="*/ 105061 h 278796"/>
                  <a:gd name="connsiteX22" fmla="*/ 278416 w 632650"/>
                  <a:gd name="connsiteY22" fmla="*/ 124015 h 278796"/>
                  <a:gd name="connsiteX23" fmla="*/ 276130 w 632650"/>
                  <a:gd name="connsiteY23" fmla="*/ 125063 h 278796"/>
                  <a:gd name="connsiteX24" fmla="*/ 362998 w 632650"/>
                  <a:gd name="connsiteY24" fmla="*/ 4763 h 278796"/>
                  <a:gd name="connsiteX25" fmla="*/ 366427 w 632650"/>
                  <a:gd name="connsiteY25" fmla="*/ 0 h 278796"/>
                  <a:gd name="connsiteX26" fmla="*/ 367760 w 632650"/>
                  <a:gd name="connsiteY26" fmla="*/ 5715 h 278796"/>
                  <a:gd name="connsiteX27" fmla="*/ 383286 w 632650"/>
                  <a:gd name="connsiteY27" fmla="*/ 70580 h 278796"/>
                  <a:gd name="connsiteX28" fmla="*/ 430721 w 632650"/>
                  <a:gd name="connsiteY28" fmla="*/ 269558 h 278796"/>
                  <a:gd name="connsiteX29" fmla="*/ 425958 w 632650"/>
                  <a:gd name="connsiteY29" fmla="*/ 269272 h 278796"/>
                  <a:gd name="connsiteX30" fmla="*/ 474536 w 632650"/>
                  <a:gd name="connsiteY30" fmla="*/ 145447 h 278796"/>
                  <a:gd name="connsiteX31" fmla="*/ 475107 w 632650"/>
                  <a:gd name="connsiteY31" fmla="*/ 144018 h 278796"/>
                  <a:gd name="connsiteX32" fmla="*/ 476631 w 632650"/>
                  <a:gd name="connsiteY32" fmla="*/ 144209 h 278796"/>
                  <a:gd name="connsiteX33" fmla="*/ 590740 w 632650"/>
                  <a:gd name="connsiteY33" fmla="*/ 156401 h 278796"/>
                  <a:gd name="connsiteX34" fmla="*/ 621792 w 632650"/>
                  <a:gd name="connsiteY34" fmla="*/ 160020 h 278796"/>
                  <a:gd name="connsiteX35" fmla="*/ 629888 w 632650"/>
                  <a:gd name="connsiteY35" fmla="*/ 161068 h 278796"/>
                  <a:gd name="connsiteX36" fmla="*/ 632650 w 632650"/>
                  <a:gd name="connsiteY36" fmla="*/ 161830 h 2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32650" h="278796">
                    <a:moveTo>
                      <a:pt x="632650" y="161830"/>
                    </a:moveTo>
                    <a:cubicBezTo>
                      <a:pt x="632650" y="161925"/>
                      <a:pt x="631698" y="161925"/>
                      <a:pt x="629888" y="161830"/>
                    </a:cubicBezTo>
                    <a:cubicBezTo>
                      <a:pt x="627697" y="161735"/>
                      <a:pt x="625030" y="161544"/>
                      <a:pt x="621792" y="161354"/>
                    </a:cubicBezTo>
                    <a:cubicBezTo>
                      <a:pt x="614267" y="160687"/>
                      <a:pt x="603790" y="159925"/>
                      <a:pt x="590645" y="158782"/>
                    </a:cubicBezTo>
                    <a:cubicBezTo>
                      <a:pt x="563213" y="156305"/>
                      <a:pt x="524256" y="152686"/>
                      <a:pt x="476345" y="148304"/>
                    </a:cubicBezTo>
                    <a:lnTo>
                      <a:pt x="478441" y="147066"/>
                    </a:lnTo>
                    <a:cubicBezTo>
                      <a:pt x="464630" y="182975"/>
                      <a:pt x="448532" y="225076"/>
                      <a:pt x="430816" y="271272"/>
                    </a:cubicBezTo>
                    <a:lnTo>
                      <a:pt x="427958" y="278797"/>
                    </a:lnTo>
                    <a:lnTo>
                      <a:pt x="426053" y="270986"/>
                    </a:lnTo>
                    <a:cubicBezTo>
                      <a:pt x="411575" y="210693"/>
                      <a:pt x="395288" y="143256"/>
                      <a:pt x="378142" y="72104"/>
                    </a:cubicBezTo>
                    <a:cubicBezTo>
                      <a:pt x="372904" y="50102"/>
                      <a:pt x="367665" y="28384"/>
                      <a:pt x="362617" y="7239"/>
                    </a:cubicBezTo>
                    <a:lnTo>
                      <a:pt x="367474" y="8192"/>
                    </a:lnTo>
                    <a:cubicBezTo>
                      <a:pt x="336423" y="50864"/>
                      <a:pt x="306991" y="91345"/>
                      <a:pt x="280225" y="128111"/>
                    </a:cubicBezTo>
                    <a:lnTo>
                      <a:pt x="279368" y="129254"/>
                    </a:lnTo>
                    <a:lnTo>
                      <a:pt x="277939" y="129064"/>
                    </a:lnTo>
                    <a:cubicBezTo>
                      <a:pt x="195739" y="120491"/>
                      <a:pt x="126397" y="113252"/>
                      <a:pt x="77057" y="108109"/>
                    </a:cubicBezTo>
                    <a:cubicBezTo>
                      <a:pt x="52959" y="105442"/>
                      <a:pt x="33814" y="103251"/>
                      <a:pt x="20193" y="101727"/>
                    </a:cubicBezTo>
                    <a:cubicBezTo>
                      <a:pt x="13906" y="100965"/>
                      <a:pt x="8954" y="100298"/>
                      <a:pt x="5143" y="99822"/>
                    </a:cubicBezTo>
                    <a:cubicBezTo>
                      <a:pt x="1714" y="99346"/>
                      <a:pt x="0" y="99060"/>
                      <a:pt x="0" y="98869"/>
                    </a:cubicBezTo>
                    <a:cubicBezTo>
                      <a:pt x="0" y="98774"/>
                      <a:pt x="1810" y="98774"/>
                      <a:pt x="5239" y="98965"/>
                    </a:cubicBezTo>
                    <a:cubicBezTo>
                      <a:pt x="9049" y="99251"/>
                      <a:pt x="14097" y="99632"/>
                      <a:pt x="20383" y="100108"/>
                    </a:cubicBezTo>
                    <a:cubicBezTo>
                      <a:pt x="34099" y="101346"/>
                      <a:pt x="53245" y="102965"/>
                      <a:pt x="77343" y="105061"/>
                    </a:cubicBezTo>
                    <a:cubicBezTo>
                      <a:pt x="126682" y="109728"/>
                      <a:pt x="196120" y="116300"/>
                      <a:pt x="278416" y="124015"/>
                    </a:cubicBezTo>
                    <a:lnTo>
                      <a:pt x="276130" y="125063"/>
                    </a:lnTo>
                    <a:cubicBezTo>
                      <a:pt x="302800" y="88106"/>
                      <a:pt x="332041" y="47625"/>
                      <a:pt x="362998" y="4763"/>
                    </a:cubicBezTo>
                    <a:lnTo>
                      <a:pt x="366427" y="0"/>
                    </a:lnTo>
                    <a:lnTo>
                      <a:pt x="367760" y="5715"/>
                    </a:lnTo>
                    <a:cubicBezTo>
                      <a:pt x="372808" y="26860"/>
                      <a:pt x="378047" y="48578"/>
                      <a:pt x="383286" y="70580"/>
                    </a:cubicBezTo>
                    <a:cubicBezTo>
                      <a:pt x="400240" y="141732"/>
                      <a:pt x="416338" y="209264"/>
                      <a:pt x="430721" y="269558"/>
                    </a:cubicBezTo>
                    <a:lnTo>
                      <a:pt x="425958" y="269272"/>
                    </a:lnTo>
                    <a:cubicBezTo>
                      <a:pt x="443960" y="223266"/>
                      <a:pt x="460438" y="181261"/>
                      <a:pt x="474536" y="145447"/>
                    </a:cubicBezTo>
                    <a:lnTo>
                      <a:pt x="475107" y="144018"/>
                    </a:lnTo>
                    <a:lnTo>
                      <a:pt x="476631" y="144209"/>
                    </a:lnTo>
                    <a:cubicBezTo>
                      <a:pt x="524447" y="149352"/>
                      <a:pt x="563308" y="153543"/>
                      <a:pt x="590740" y="156401"/>
                    </a:cubicBezTo>
                    <a:cubicBezTo>
                      <a:pt x="603885" y="157925"/>
                      <a:pt x="614172" y="159163"/>
                      <a:pt x="621792" y="160020"/>
                    </a:cubicBezTo>
                    <a:cubicBezTo>
                      <a:pt x="625030" y="160496"/>
                      <a:pt x="627697" y="160782"/>
                      <a:pt x="629888" y="161068"/>
                    </a:cubicBezTo>
                    <a:cubicBezTo>
                      <a:pt x="631793" y="161544"/>
                      <a:pt x="632650" y="161735"/>
                      <a:pt x="632650" y="16183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6" name="رسم 2">
              <a:extLst>
                <a:ext uri="{FF2B5EF4-FFF2-40B4-BE49-F238E27FC236}">
                  <a16:creationId xmlns:a16="http://schemas.microsoft.com/office/drawing/2014/main" id="{43620E48-C5E8-40CE-AA07-81066FFAA1C6}"/>
                </a:ext>
              </a:extLst>
            </p:cNvPr>
            <p:cNvGrpSpPr/>
            <p:nvPr/>
          </p:nvGrpSpPr>
          <p:grpSpPr>
            <a:xfrm>
              <a:off x="6917816" y="3310599"/>
              <a:ext cx="1919859" cy="2052070"/>
              <a:chOff x="6917816" y="3310599"/>
              <a:chExt cx="1919859" cy="2052070"/>
            </a:xfrm>
          </p:grpSpPr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A9E45EBD-B788-4447-8861-03DA236EF65E}"/>
                  </a:ext>
                </a:extLst>
              </p:cNvPr>
              <p:cNvSpPr/>
              <p:nvPr/>
            </p:nvSpPr>
            <p:spPr>
              <a:xfrm>
                <a:off x="6917816" y="3328701"/>
                <a:ext cx="1919859" cy="2033968"/>
              </a:xfrm>
              <a:custGeom>
                <a:avLst/>
                <a:gdLst>
                  <a:gd name="connsiteX0" fmla="*/ 1631918 w 1919859"/>
                  <a:gd name="connsiteY0" fmla="*/ 991648 h 2033968"/>
                  <a:gd name="connsiteX1" fmla="*/ 1919859 w 1919859"/>
                  <a:gd name="connsiteY1" fmla="*/ 913447 h 2033968"/>
                  <a:gd name="connsiteX2" fmla="*/ 1690593 w 1919859"/>
                  <a:gd name="connsiteY2" fmla="*/ 322993 h 2033968"/>
                  <a:gd name="connsiteX3" fmla="*/ 1531716 w 1919859"/>
                  <a:gd name="connsiteY3" fmla="*/ 117062 h 2033968"/>
                  <a:gd name="connsiteX4" fmla="*/ 1423226 w 1919859"/>
                  <a:gd name="connsiteY4" fmla="*/ 62389 h 2033968"/>
                  <a:gd name="connsiteX5" fmla="*/ 1152430 w 1919859"/>
                  <a:gd name="connsiteY5" fmla="*/ 20574 h 2033968"/>
                  <a:gd name="connsiteX6" fmla="*/ 765429 w 1919859"/>
                  <a:gd name="connsiteY6" fmla="*/ 0 h 2033968"/>
                  <a:gd name="connsiteX7" fmla="*/ 460153 w 1919859"/>
                  <a:gd name="connsiteY7" fmla="*/ 84487 h 2033968"/>
                  <a:gd name="connsiteX8" fmla="*/ 173450 w 1919859"/>
                  <a:gd name="connsiteY8" fmla="*/ 400431 h 2033968"/>
                  <a:gd name="connsiteX9" fmla="*/ 0 w 1919859"/>
                  <a:gd name="connsiteY9" fmla="*/ 834009 h 2033968"/>
                  <a:gd name="connsiteX10" fmla="*/ 437769 w 1919859"/>
                  <a:gd name="connsiteY10" fmla="*/ 925544 h 2033968"/>
                  <a:gd name="connsiteX11" fmla="*/ 454438 w 1919859"/>
                  <a:gd name="connsiteY11" fmla="*/ 1391317 h 2033968"/>
                  <a:gd name="connsiteX12" fmla="*/ 388430 w 1919859"/>
                  <a:gd name="connsiteY12" fmla="*/ 2033969 h 2033968"/>
                  <a:gd name="connsiteX13" fmla="*/ 1597247 w 1919859"/>
                  <a:gd name="connsiteY13" fmla="*/ 2033969 h 2033968"/>
                  <a:gd name="connsiteX14" fmla="*/ 1588770 w 1919859"/>
                  <a:gd name="connsiteY14" fmla="*/ 1015270 h 2033968"/>
                  <a:gd name="connsiteX15" fmla="*/ 1588770 w 1919859"/>
                  <a:gd name="connsiteY15" fmla="*/ 1015270 h 2033968"/>
                  <a:gd name="connsiteX16" fmla="*/ 1631918 w 1919859"/>
                  <a:gd name="connsiteY16" fmla="*/ 991648 h 203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19859" h="2033968">
                    <a:moveTo>
                      <a:pt x="1631918" y="991648"/>
                    </a:moveTo>
                    <a:cubicBezTo>
                      <a:pt x="1631918" y="991648"/>
                      <a:pt x="1910715" y="925163"/>
                      <a:pt x="1919859" y="913447"/>
                    </a:cubicBezTo>
                    <a:lnTo>
                      <a:pt x="1690593" y="322993"/>
                    </a:lnTo>
                    <a:cubicBezTo>
                      <a:pt x="1658588" y="240506"/>
                      <a:pt x="1604581" y="167354"/>
                      <a:pt x="1531716" y="117062"/>
                    </a:cubicBezTo>
                    <a:cubicBezTo>
                      <a:pt x="1498473" y="94107"/>
                      <a:pt x="1462088" y="75629"/>
                      <a:pt x="1423226" y="62389"/>
                    </a:cubicBezTo>
                    <a:cubicBezTo>
                      <a:pt x="1274255" y="11716"/>
                      <a:pt x="1152430" y="20574"/>
                      <a:pt x="1152430" y="20574"/>
                    </a:cubicBezTo>
                    <a:lnTo>
                      <a:pt x="765429" y="0"/>
                    </a:lnTo>
                    <a:cubicBezTo>
                      <a:pt x="645223" y="7049"/>
                      <a:pt x="542449" y="42291"/>
                      <a:pt x="460153" y="84487"/>
                    </a:cubicBezTo>
                    <a:cubicBezTo>
                      <a:pt x="329660" y="151352"/>
                      <a:pt x="229076" y="264795"/>
                      <a:pt x="173450" y="400431"/>
                    </a:cubicBezTo>
                    <a:lnTo>
                      <a:pt x="0" y="834009"/>
                    </a:lnTo>
                    <a:lnTo>
                      <a:pt x="437769" y="925544"/>
                    </a:lnTo>
                    <a:lnTo>
                      <a:pt x="454438" y="1391317"/>
                    </a:lnTo>
                    <a:lnTo>
                      <a:pt x="388430" y="2033969"/>
                    </a:lnTo>
                    <a:lnTo>
                      <a:pt x="1597247" y="2033969"/>
                    </a:lnTo>
                    <a:lnTo>
                      <a:pt x="1588770" y="1015270"/>
                    </a:lnTo>
                    <a:lnTo>
                      <a:pt x="1588770" y="1015270"/>
                    </a:lnTo>
                    <a:lnTo>
                      <a:pt x="1631918" y="991648"/>
                    </a:lnTo>
                    <a:close/>
                  </a:path>
                </a:pathLst>
              </a:custGeom>
              <a:solidFill>
                <a:srgbClr val="E8505B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C48F31CA-C0A8-42A3-96CF-9258811A36A8}"/>
                  </a:ext>
                </a:extLst>
              </p:cNvPr>
              <p:cNvSpPr/>
              <p:nvPr/>
            </p:nvSpPr>
            <p:spPr>
              <a:xfrm>
                <a:off x="8465437" y="4165032"/>
                <a:ext cx="324519" cy="100701"/>
              </a:xfrm>
              <a:custGeom>
                <a:avLst/>
                <a:gdLst>
                  <a:gd name="connsiteX0" fmla="*/ 324518 w 324519"/>
                  <a:gd name="connsiteY0" fmla="*/ 59 h 100701"/>
                  <a:gd name="connsiteX1" fmla="*/ 162974 w 324519"/>
                  <a:gd name="connsiteY1" fmla="*/ 52732 h 100701"/>
                  <a:gd name="connsiteX2" fmla="*/ 2 w 324519"/>
                  <a:gd name="connsiteY2" fmla="*/ 100643 h 100701"/>
                  <a:gd name="connsiteX3" fmla="*/ 161545 w 324519"/>
                  <a:gd name="connsiteY3" fmla="*/ 47970 h 100701"/>
                  <a:gd name="connsiteX4" fmla="*/ 324518 w 324519"/>
                  <a:gd name="connsiteY4" fmla="*/ 59 h 10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519" h="100701">
                    <a:moveTo>
                      <a:pt x="324518" y="59"/>
                    </a:moveTo>
                    <a:cubicBezTo>
                      <a:pt x="324899" y="1393"/>
                      <a:pt x="252605" y="24919"/>
                      <a:pt x="162974" y="52732"/>
                    </a:cubicBezTo>
                    <a:cubicBezTo>
                      <a:pt x="73344" y="80545"/>
                      <a:pt x="382" y="101977"/>
                      <a:pt x="2" y="100643"/>
                    </a:cubicBezTo>
                    <a:cubicBezTo>
                      <a:pt x="-380" y="99310"/>
                      <a:pt x="71915" y="75783"/>
                      <a:pt x="161545" y="47970"/>
                    </a:cubicBezTo>
                    <a:cubicBezTo>
                      <a:pt x="251176" y="20157"/>
                      <a:pt x="324137" y="-1274"/>
                      <a:pt x="324518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C1087133-E885-46B1-ACA6-27BC1E457B7C}"/>
                  </a:ext>
                </a:extLst>
              </p:cNvPr>
              <p:cNvSpPr/>
              <p:nvPr/>
            </p:nvSpPr>
            <p:spPr>
              <a:xfrm>
                <a:off x="7281860" y="3553448"/>
                <a:ext cx="243487" cy="196550"/>
              </a:xfrm>
              <a:custGeom>
                <a:avLst/>
                <a:gdLst>
                  <a:gd name="connsiteX0" fmla="*/ 243461 w 243487"/>
                  <a:gd name="connsiteY0" fmla="*/ 196544 h 196550"/>
                  <a:gd name="connsiteX1" fmla="*/ 236031 w 243487"/>
                  <a:gd name="connsiteY1" fmla="*/ 186352 h 196550"/>
                  <a:gd name="connsiteX2" fmla="*/ 216124 w 243487"/>
                  <a:gd name="connsiteY2" fmla="*/ 158634 h 196550"/>
                  <a:gd name="connsiteX3" fmla="*/ 183263 w 243487"/>
                  <a:gd name="connsiteY3" fmla="*/ 120248 h 196550"/>
                  <a:gd name="connsiteX4" fmla="*/ 137828 w 243487"/>
                  <a:gd name="connsiteY4" fmla="*/ 78338 h 196550"/>
                  <a:gd name="connsiteX5" fmla="*/ 87251 w 243487"/>
                  <a:gd name="connsiteY5" fmla="*/ 42810 h 196550"/>
                  <a:gd name="connsiteX6" fmla="*/ 42769 w 243487"/>
                  <a:gd name="connsiteY6" fmla="*/ 18807 h 196550"/>
                  <a:gd name="connsiteX7" fmla="*/ 11527 w 243487"/>
                  <a:gd name="connsiteY7" fmla="*/ 5186 h 196550"/>
                  <a:gd name="connsiteX8" fmla="*/ 2 w 243487"/>
                  <a:gd name="connsiteY8" fmla="*/ 43 h 196550"/>
                  <a:gd name="connsiteX9" fmla="*/ 12194 w 243487"/>
                  <a:gd name="connsiteY9" fmla="*/ 3377 h 196550"/>
                  <a:gd name="connsiteX10" fmla="*/ 44293 w 243487"/>
                  <a:gd name="connsiteY10" fmla="*/ 15664 h 196550"/>
                  <a:gd name="connsiteX11" fmla="*/ 89632 w 243487"/>
                  <a:gd name="connsiteY11" fmla="*/ 38905 h 196550"/>
                  <a:gd name="connsiteX12" fmla="*/ 140972 w 243487"/>
                  <a:gd name="connsiteY12" fmla="*/ 74528 h 196550"/>
                  <a:gd name="connsiteX13" fmla="*/ 186596 w 243487"/>
                  <a:gd name="connsiteY13" fmla="*/ 117200 h 196550"/>
                  <a:gd name="connsiteX14" fmla="*/ 218886 w 243487"/>
                  <a:gd name="connsiteY14" fmla="*/ 156634 h 196550"/>
                  <a:gd name="connsiteX15" fmla="*/ 237651 w 243487"/>
                  <a:gd name="connsiteY15" fmla="*/ 185399 h 196550"/>
                  <a:gd name="connsiteX16" fmla="*/ 243461 w 243487"/>
                  <a:gd name="connsiteY16" fmla="*/ 196544 h 19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487" h="196550">
                    <a:moveTo>
                      <a:pt x="243461" y="196544"/>
                    </a:moveTo>
                    <a:cubicBezTo>
                      <a:pt x="243175" y="196734"/>
                      <a:pt x="240508" y="193115"/>
                      <a:pt x="236031" y="186352"/>
                    </a:cubicBezTo>
                    <a:cubicBezTo>
                      <a:pt x="231650" y="179589"/>
                      <a:pt x="224792" y="170064"/>
                      <a:pt x="216124" y="158634"/>
                    </a:cubicBezTo>
                    <a:cubicBezTo>
                      <a:pt x="207456" y="147109"/>
                      <a:pt x="196312" y="134060"/>
                      <a:pt x="183263" y="120248"/>
                    </a:cubicBezTo>
                    <a:cubicBezTo>
                      <a:pt x="170023" y="106532"/>
                      <a:pt x="154878" y="92245"/>
                      <a:pt x="137828" y="78338"/>
                    </a:cubicBezTo>
                    <a:cubicBezTo>
                      <a:pt x="120684" y="64622"/>
                      <a:pt x="103443" y="52811"/>
                      <a:pt x="87251" y="42810"/>
                    </a:cubicBezTo>
                    <a:cubicBezTo>
                      <a:pt x="70963" y="32999"/>
                      <a:pt x="55818" y="24903"/>
                      <a:pt x="42769" y="18807"/>
                    </a:cubicBezTo>
                    <a:cubicBezTo>
                      <a:pt x="29720" y="12711"/>
                      <a:pt x="19052" y="8044"/>
                      <a:pt x="11527" y="5186"/>
                    </a:cubicBezTo>
                    <a:cubicBezTo>
                      <a:pt x="4002" y="2234"/>
                      <a:pt x="-94" y="329"/>
                      <a:pt x="2" y="43"/>
                    </a:cubicBezTo>
                    <a:cubicBezTo>
                      <a:pt x="97" y="-243"/>
                      <a:pt x="4383" y="900"/>
                      <a:pt x="12194" y="3377"/>
                    </a:cubicBezTo>
                    <a:cubicBezTo>
                      <a:pt x="19909" y="5758"/>
                      <a:pt x="30958" y="9854"/>
                      <a:pt x="44293" y="15664"/>
                    </a:cubicBezTo>
                    <a:cubicBezTo>
                      <a:pt x="57628" y="21379"/>
                      <a:pt x="73059" y="29189"/>
                      <a:pt x="89632" y="38905"/>
                    </a:cubicBezTo>
                    <a:cubicBezTo>
                      <a:pt x="106110" y="48811"/>
                      <a:pt x="123636" y="60622"/>
                      <a:pt x="140972" y="74528"/>
                    </a:cubicBezTo>
                    <a:cubicBezTo>
                      <a:pt x="158212" y="88530"/>
                      <a:pt x="173452" y="103199"/>
                      <a:pt x="186596" y="117200"/>
                    </a:cubicBezTo>
                    <a:cubicBezTo>
                      <a:pt x="199551" y="131393"/>
                      <a:pt x="210504" y="144823"/>
                      <a:pt x="218886" y="156634"/>
                    </a:cubicBezTo>
                    <a:cubicBezTo>
                      <a:pt x="227363" y="168445"/>
                      <a:pt x="233745" y="178256"/>
                      <a:pt x="237651" y="185399"/>
                    </a:cubicBezTo>
                    <a:cubicBezTo>
                      <a:pt x="241746" y="192353"/>
                      <a:pt x="243746" y="196353"/>
                      <a:pt x="243461" y="1965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1D8AED92-FE1A-40D5-A6B5-92E3B5947958}"/>
                  </a:ext>
                </a:extLst>
              </p:cNvPr>
              <p:cNvSpPr/>
              <p:nvPr/>
            </p:nvSpPr>
            <p:spPr>
              <a:xfrm>
                <a:off x="7403024" y="3890866"/>
                <a:ext cx="65333" cy="634650"/>
              </a:xfrm>
              <a:custGeom>
                <a:avLst/>
                <a:gdLst>
                  <a:gd name="connsiteX0" fmla="*/ 65242 w 65333"/>
                  <a:gd name="connsiteY0" fmla="*/ 0 h 634650"/>
                  <a:gd name="connsiteX1" fmla="*/ 35143 w 65333"/>
                  <a:gd name="connsiteY1" fmla="*/ 317563 h 634650"/>
                  <a:gd name="connsiteX2" fmla="*/ 91 w 65333"/>
                  <a:gd name="connsiteY2" fmla="*/ 634651 h 634650"/>
                  <a:gd name="connsiteX3" fmla="*/ 30285 w 65333"/>
                  <a:gd name="connsiteY3" fmla="*/ 316992 h 634650"/>
                  <a:gd name="connsiteX4" fmla="*/ 65242 w 65333"/>
                  <a:gd name="connsiteY4" fmla="*/ 0 h 63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333" h="634650">
                    <a:moveTo>
                      <a:pt x="65242" y="0"/>
                    </a:moveTo>
                    <a:cubicBezTo>
                      <a:pt x="66576" y="95"/>
                      <a:pt x="53145" y="142399"/>
                      <a:pt x="35143" y="317563"/>
                    </a:cubicBezTo>
                    <a:cubicBezTo>
                      <a:pt x="17141" y="492919"/>
                      <a:pt x="1425" y="634841"/>
                      <a:pt x="91" y="634651"/>
                    </a:cubicBezTo>
                    <a:cubicBezTo>
                      <a:pt x="-1242" y="634555"/>
                      <a:pt x="12188" y="492347"/>
                      <a:pt x="30285" y="316992"/>
                    </a:cubicBezTo>
                    <a:cubicBezTo>
                      <a:pt x="48192" y="141827"/>
                      <a:pt x="63909" y="-95"/>
                      <a:pt x="6524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8F41DC3A-8DAE-4541-8CA6-5AC9F7965C52}"/>
                  </a:ext>
                </a:extLst>
              </p:cNvPr>
              <p:cNvSpPr/>
              <p:nvPr/>
            </p:nvSpPr>
            <p:spPr>
              <a:xfrm>
                <a:off x="8352420" y="3439179"/>
                <a:ext cx="67740" cy="188130"/>
              </a:xfrm>
              <a:custGeom>
                <a:avLst/>
                <a:gdLst>
                  <a:gd name="connsiteX0" fmla="*/ 67489 w 67740"/>
                  <a:gd name="connsiteY0" fmla="*/ 188130 h 188130"/>
                  <a:gd name="connsiteX1" fmla="*/ 61298 w 67740"/>
                  <a:gd name="connsiteY1" fmla="*/ 159269 h 188130"/>
                  <a:gd name="connsiteX2" fmla="*/ 42057 w 67740"/>
                  <a:gd name="connsiteY2" fmla="*/ 91070 h 188130"/>
                  <a:gd name="connsiteX3" fmla="*/ 13577 w 67740"/>
                  <a:gd name="connsiteY3" fmla="*/ 26205 h 188130"/>
                  <a:gd name="connsiteX4" fmla="*/ 52 w 67740"/>
                  <a:gd name="connsiteY4" fmla="*/ 11 h 188130"/>
                  <a:gd name="connsiteX5" fmla="*/ 5100 w 67740"/>
                  <a:gd name="connsiteY5" fmla="*/ 6203 h 188130"/>
                  <a:gd name="connsiteX6" fmla="*/ 16721 w 67740"/>
                  <a:gd name="connsiteY6" fmla="*/ 24491 h 188130"/>
                  <a:gd name="connsiteX7" fmla="*/ 46820 w 67740"/>
                  <a:gd name="connsiteY7" fmla="*/ 89356 h 188130"/>
                  <a:gd name="connsiteX8" fmla="*/ 64822 w 67740"/>
                  <a:gd name="connsiteY8" fmla="*/ 158603 h 188130"/>
                  <a:gd name="connsiteX9" fmla="*/ 67489 w 67740"/>
                  <a:gd name="connsiteY9" fmla="*/ 180129 h 188130"/>
                  <a:gd name="connsiteX10" fmla="*/ 67489 w 67740"/>
                  <a:gd name="connsiteY10" fmla="*/ 188130 h 18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740" h="188130">
                    <a:moveTo>
                      <a:pt x="67489" y="188130"/>
                    </a:moveTo>
                    <a:cubicBezTo>
                      <a:pt x="66727" y="188225"/>
                      <a:pt x="65012" y="177081"/>
                      <a:pt x="61298" y="159269"/>
                    </a:cubicBezTo>
                    <a:cubicBezTo>
                      <a:pt x="57583" y="141458"/>
                      <a:pt x="51391" y="117169"/>
                      <a:pt x="42057" y="91070"/>
                    </a:cubicBezTo>
                    <a:cubicBezTo>
                      <a:pt x="32723" y="64972"/>
                      <a:pt x="21959" y="42302"/>
                      <a:pt x="13577" y="26205"/>
                    </a:cubicBezTo>
                    <a:cubicBezTo>
                      <a:pt x="5195" y="10108"/>
                      <a:pt x="-615" y="392"/>
                      <a:pt x="52" y="11"/>
                    </a:cubicBezTo>
                    <a:cubicBezTo>
                      <a:pt x="337" y="-179"/>
                      <a:pt x="2147" y="2012"/>
                      <a:pt x="5100" y="6203"/>
                    </a:cubicBezTo>
                    <a:cubicBezTo>
                      <a:pt x="8053" y="10394"/>
                      <a:pt x="12053" y="16585"/>
                      <a:pt x="16721" y="24491"/>
                    </a:cubicBezTo>
                    <a:cubicBezTo>
                      <a:pt x="25960" y="40302"/>
                      <a:pt x="37390" y="63067"/>
                      <a:pt x="46820" y="89356"/>
                    </a:cubicBezTo>
                    <a:cubicBezTo>
                      <a:pt x="56249" y="115740"/>
                      <a:pt x="61965" y="140505"/>
                      <a:pt x="64822" y="158603"/>
                    </a:cubicBezTo>
                    <a:cubicBezTo>
                      <a:pt x="66250" y="167651"/>
                      <a:pt x="67203" y="174986"/>
                      <a:pt x="67489" y="180129"/>
                    </a:cubicBezTo>
                    <a:cubicBezTo>
                      <a:pt x="67775" y="185273"/>
                      <a:pt x="67870" y="188130"/>
                      <a:pt x="67489" y="18813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02641AD7-6158-4E30-A454-1EFD949B0DAB}"/>
                  </a:ext>
                </a:extLst>
              </p:cNvPr>
              <p:cNvSpPr/>
              <p:nvPr/>
            </p:nvSpPr>
            <p:spPr>
              <a:xfrm>
                <a:off x="8427977" y="3765327"/>
                <a:ext cx="16319" cy="359283"/>
              </a:xfrm>
              <a:custGeom>
                <a:avLst/>
                <a:gdLst>
                  <a:gd name="connsiteX0" fmla="*/ 16126 w 16319"/>
                  <a:gd name="connsiteY0" fmla="*/ 359283 h 359283"/>
                  <a:gd name="connsiteX1" fmla="*/ 13745 w 16319"/>
                  <a:gd name="connsiteY1" fmla="*/ 345281 h 359283"/>
                  <a:gd name="connsiteX2" fmla="*/ 9554 w 16319"/>
                  <a:gd name="connsiteY2" fmla="*/ 306896 h 359283"/>
                  <a:gd name="connsiteX3" fmla="*/ 1362 w 16319"/>
                  <a:gd name="connsiteY3" fmla="*/ 179927 h 359283"/>
                  <a:gd name="connsiteX4" fmla="*/ 600 w 16319"/>
                  <a:gd name="connsiteY4" fmla="*/ 52673 h 359283"/>
                  <a:gd name="connsiteX5" fmla="*/ 2124 w 16319"/>
                  <a:gd name="connsiteY5" fmla="*/ 14097 h 359283"/>
                  <a:gd name="connsiteX6" fmla="*/ 3458 w 16319"/>
                  <a:gd name="connsiteY6" fmla="*/ 0 h 359283"/>
                  <a:gd name="connsiteX7" fmla="*/ 4029 w 16319"/>
                  <a:gd name="connsiteY7" fmla="*/ 14192 h 359283"/>
                  <a:gd name="connsiteX8" fmla="*/ 4029 w 16319"/>
                  <a:gd name="connsiteY8" fmla="*/ 52769 h 359283"/>
                  <a:gd name="connsiteX9" fmla="*/ 6220 w 16319"/>
                  <a:gd name="connsiteY9" fmla="*/ 179832 h 359283"/>
                  <a:gd name="connsiteX10" fmla="*/ 12983 w 16319"/>
                  <a:gd name="connsiteY10" fmla="*/ 306705 h 359283"/>
                  <a:gd name="connsiteX11" fmla="*/ 15649 w 16319"/>
                  <a:gd name="connsiteY11" fmla="*/ 345186 h 359283"/>
                  <a:gd name="connsiteX12" fmla="*/ 16126 w 16319"/>
                  <a:gd name="connsiteY12" fmla="*/ 359283 h 35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19" h="359283">
                    <a:moveTo>
                      <a:pt x="16126" y="359283"/>
                    </a:moveTo>
                    <a:cubicBezTo>
                      <a:pt x="15745" y="359283"/>
                      <a:pt x="14983" y="354330"/>
                      <a:pt x="13745" y="345281"/>
                    </a:cubicBezTo>
                    <a:cubicBezTo>
                      <a:pt x="12506" y="336232"/>
                      <a:pt x="11077" y="323183"/>
                      <a:pt x="9554" y="306896"/>
                    </a:cubicBezTo>
                    <a:cubicBezTo>
                      <a:pt x="6410" y="274511"/>
                      <a:pt x="3077" y="229553"/>
                      <a:pt x="1362" y="179927"/>
                    </a:cubicBezTo>
                    <a:cubicBezTo>
                      <a:pt x="-353" y="130207"/>
                      <a:pt x="-257" y="85249"/>
                      <a:pt x="600" y="52673"/>
                    </a:cubicBezTo>
                    <a:cubicBezTo>
                      <a:pt x="1076" y="36386"/>
                      <a:pt x="1552" y="23241"/>
                      <a:pt x="2124" y="14097"/>
                    </a:cubicBezTo>
                    <a:cubicBezTo>
                      <a:pt x="2695" y="5048"/>
                      <a:pt x="3172" y="0"/>
                      <a:pt x="3458" y="0"/>
                    </a:cubicBezTo>
                    <a:cubicBezTo>
                      <a:pt x="3838" y="0"/>
                      <a:pt x="4029" y="5048"/>
                      <a:pt x="4029" y="14192"/>
                    </a:cubicBezTo>
                    <a:cubicBezTo>
                      <a:pt x="4029" y="24194"/>
                      <a:pt x="4029" y="37148"/>
                      <a:pt x="4029" y="52769"/>
                    </a:cubicBezTo>
                    <a:cubicBezTo>
                      <a:pt x="4029" y="85344"/>
                      <a:pt x="4505" y="130207"/>
                      <a:pt x="6220" y="179832"/>
                    </a:cubicBezTo>
                    <a:cubicBezTo>
                      <a:pt x="7934" y="229457"/>
                      <a:pt x="10697" y="274225"/>
                      <a:pt x="12983" y="306705"/>
                    </a:cubicBezTo>
                    <a:cubicBezTo>
                      <a:pt x="14030" y="322231"/>
                      <a:pt x="14983" y="335185"/>
                      <a:pt x="15649" y="345186"/>
                    </a:cubicBezTo>
                    <a:cubicBezTo>
                      <a:pt x="16316" y="354139"/>
                      <a:pt x="16507" y="359188"/>
                      <a:pt x="16126" y="3592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ABEB862E-02A4-488B-84D1-3C8E37D92B1F}"/>
                  </a:ext>
                </a:extLst>
              </p:cNvPr>
              <p:cNvSpPr/>
              <p:nvPr/>
            </p:nvSpPr>
            <p:spPr>
              <a:xfrm>
                <a:off x="7553991" y="4035742"/>
                <a:ext cx="304895" cy="39623"/>
              </a:xfrm>
              <a:custGeom>
                <a:avLst/>
                <a:gdLst>
                  <a:gd name="connsiteX0" fmla="*/ 304895 w 304895"/>
                  <a:gd name="connsiteY0" fmla="*/ 5715 h 39623"/>
                  <a:gd name="connsiteX1" fmla="*/ 0 w 304895"/>
                  <a:gd name="connsiteY1" fmla="*/ 0 h 39623"/>
                  <a:gd name="connsiteX2" fmla="*/ 0 w 304895"/>
                  <a:gd name="connsiteY2" fmla="*/ 39624 h 39623"/>
                  <a:gd name="connsiteX3" fmla="*/ 304895 w 304895"/>
                  <a:gd name="connsiteY3" fmla="*/ 39624 h 39623"/>
                  <a:gd name="connsiteX4" fmla="*/ 304895 w 304895"/>
                  <a:gd name="connsiteY4" fmla="*/ 5715 h 3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95" h="39623">
                    <a:moveTo>
                      <a:pt x="304895" y="5715"/>
                    </a:moveTo>
                    <a:cubicBezTo>
                      <a:pt x="203359" y="11621"/>
                      <a:pt x="101346" y="9715"/>
                      <a:pt x="0" y="0"/>
                    </a:cubicBezTo>
                    <a:lnTo>
                      <a:pt x="0" y="39624"/>
                    </a:lnTo>
                    <a:lnTo>
                      <a:pt x="304895" y="39624"/>
                    </a:lnTo>
                    <a:lnTo>
                      <a:pt x="304895" y="5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8C829069-A345-4F10-97E0-3BEA65D287C7}"/>
                  </a:ext>
                </a:extLst>
              </p:cNvPr>
              <p:cNvSpPr/>
              <p:nvPr/>
            </p:nvSpPr>
            <p:spPr>
              <a:xfrm>
                <a:off x="7490357" y="3365929"/>
                <a:ext cx="692379" cy="345390"/>
              </a:xfrm>
              <a:custGeom>
                <a:avLst/>
                <a:gdLst>
                  <a:gd name="connsiteX0" fmla="*/ 671805 w 692379"/>
                  <a:gd name="connsiteY0" fmla="*/ 16874 h 345390"/>
                  <a:gd name="connsiteX1" fmla="*/ 672948 w 692379"/>
                  <a:gd name="connsiteY1" fmla="*/ 22874 h 345390"/>
                  <a:gd name="connsiteX2" fmla="*/ 675615 w 692379"/>
                  <a:gd name="connsiteY2" fmla="*/ 40400 h 345390"/>
                  <a:gd name="connsiteX3" fmla="*/ 682378 w 692379"/>
                  <a:gd name="connsiteY3" fmla="*/ 106980 h 345390"/>
                  <a:gd name="connsiteX4" fmla="*/ 692284 w 692379"/>
                  <a:gd name="connsiteY4" fmla="*/ 341676 h 345390"/>
                  <a:gd name="connsiteX5" fmla="*/ 692379 w 692379"/>
                  <a:gd name="connsiteY5" fmla="*/ 345391 h 345390"/>
                  <a:gd name="connsiteX6" fmla="*/ 689045 w 692379"/>
                  <a:gd name="connsiteY6" fmla="*/ 343772 h 345390"/>
                  <a:gd name="connsiteX7" fmla="*/ 489211 w 692379"/>
                  <a:gd name="connsiteY7" fmla="*/ 246521 h 345390"/>
                  <a:gd name="connsiteX8" fmla="*/ 142787 w 692379"/>
                  <a:gd name="connsiteY8" fmla="*/ 73166 h 345390"/>
                  <a:gd name="connsiteX9" fmla="*/ 38107 w 692379"/>
                  <a:gd name="connsiteY9" fmla="*/ 20112 h 345390"/>
                  <a:gd name="connsiteX10" fmla="*/ 9723 w 692379"/>
                  <a:gd name="connsiteY10" fmla="*/ 5444 h 345390"/>
                  <a:gd name="connsiteX11" fmla="*/ 2388 w 692379"/>
                  <a:gd name="connsiteY11" fmla="*/ 1538 h 345390"/>
                  <a:gd name="connsiteX12" fmla="*/ 7 w 692379"/>
                  <a:gd name="connsiteY12" fmla="*/ 14 h 345390"/>
                  <a:gd name="connsiteX13" fmla="*/ 2674 w 692379"/>
                  <a:gd name="connsiteY13" fmla="*/ 1062 h 345390"/>
                  <a:gd name="connsiteX14" fmla="*/ 10199 w 692379"/>
                  <a:gd name="connsiteY14" fmla="*/ 4586 h 345390"/>
                  <a:gd name="connsiteX15" fmla="*/ 38964 w 692379"/>
                  <a:gd name="connsiteY15" fmla="*/ 18398 h 345390"/>
                  <a:gd name="connsiteX16" fmla="*/ 144406 w 692379"/>
                  <a:gd name="connsiteY16" fmla="*/ 70023 h 345390"/>
                  <a:gd name="connsiteX17" fmla="*/ 491402 w 692379"/>
                  <a:gd name="connsiteY17" fmla="*/ 242045 h 345390"/>
                  <a:gd name="connsiteX18" fmla="*/ 690951 w 692379"/>
                  <a:gd name="connsiteY18" fmla="*/ 339581 h 345390"/>
                  <a:gd name="connsiteX19" fmla="*/ 687712 w 692379"/>
                  <a:gd name="connsiteY19" fmla="*/ 341676 h 345390"/>
                  <a:gd name="connsiteX20" fmla="*/ 679616 w 692379"/>
                  <a:gd name="connsiteY20" fmla="*/ 107171 h 345390"/>
                  <a:gd name="connsiteX21" fmla="*/ 674091 w 692379"/>
                  <a:gd name="connsiteY21" fmla="*/ 40496 h 345390"/>
                  <a:gd name="connsiteX22" fmla="*/ 672187 w 692379"/>
                  <a:gd name="connsiteY22" fmla="*/ 22874 h 345390"/>
                  <a:gd name="connsiteX23" fmla="*/ 671805 w 692379"/>
                  <a:gd name="connsiteY23" fmla="*/ 16874 h 34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2379" h="345390">
                    <a:moveTo>
                      <a:pt x="671805" y="16874"/>
                    </a:moveTo>
                    <a:cubicBezTo>
                      <a:pt x="671901" y="16874"/>
                      <a:pt x="672281" y="18874"/>
                      <a:pt x="672948" y="22874"/>
                    </a:cubicBezTo>
                    <a:cubicBezTo>
                      <a:pt x="673615" y="27161"/>
                      <a:pt x="674472" y="33066"/>
                      <a:pt x="675615" y="40400"/>
                    </a:cubicBezTo>
                    <a:cubicBezTo>
                      <a:pt x="677521" y="55831"/>
                      <a:pt x="680187" y="78405"/>
                      <a:pt x="682378" y="106980"/>
                    </a:cubicBezTo>
                    <a:cubicBezTo>
                      <a:pt x="686950" y="164225"/>
                      <a:pt x="690951" y="245569"/>
                      <a:pt x="692284" y="341676"/>
                    </a:cubicBezTo>
                    <a:lnTo>
                      <a:pt x="692379" y="345391"/>
                    </a:lnTo>
                    <a:lnTo>
                      <a:pt x="689045" y="343772"/>
                    </a:lnTo>
                    <a:cubicBezTo>
                      <a:pt x="628276" y="314244"/>
                      <a:pt x="560077" y="282050"/>
                      <a:pt x="489211" y="246521"/>
                    </a:cubicBezTo>
                    <a:cubicBezTo>
                      <a:pt x="354051" y="178894"/>
                      <a:pt x="231750" y="117648"/>
                      <a:pt x="142787" y="73166"/>
                    </a:cubicBezTo>
                    <a:cubicBezTo>
                      <a:pt x="98781" y="50878"/>
                      <a:pt x="63158" y="32780"/>
                      <a:pt x="38107" y="20112"/>
                    </a:cubicBezTo>
                    <a:cubicBezTo>
                      <a:pt x="26010" y="13921"/>
                      <a:pt x="16581" y="8968"/>
                      <a:pt x="9723" y="5444"/>
                    </a:cubicBezTo>
                    <a:cubicBezTo>
                      <a:pt x="6675" y="3824"/>
                      <a:pt x="4293" y="2586"/>
                      <a:pt x="2388" y="1538"/>
                    </a:cubicBezTo>
                    <a:cubicBezTo>
                      <a:pt x="769" y="586"/>
                      <a:pt x="-88" y="110"/>
                      <a:pt x="7" y="14"/>
                    </a:cubicBezTo>
                    <a:cubicBezTo>
                      <a:pt x="7" y="-81"/>
                      <a:pt x="959" y="300"/>
                      <a:pt x="2674" y="1062"/>
                    </a:cubicBezTo>
                    <a:cubicBezTo>
                      <a:pt x="4579" y="1919"/>
                      <a:pt x="7151" y="3062"/>
                      <a:pt x="10199" y="4586"/>
                    </a:cubicBezTo>
                    <a:cubicBezTo>
                      <a:pt x="17057" y="7920"/>
                      <a:pt x="26772" y="12492"/>
                      <a:pt x="38964" y="18398"/>
                    </a:cubicBezTo>
                    <a:cubicBezTo>
                      <a:pt x="64206" y="30780"/>
                      <a:pt x="100115" y="48306"/>
                      <a:pt x="144406" y="70023"/>
                    </a:cubicBezTo>
                    <a:cubicBezTo>
                      <a:pt x="233465" y="114219"/>
                      <a:pt x="356052" y="174989"/>
                      <a:pt x="491402" y="242045"/>
                    </a:cubicBezTo>
                    <a:cubicBezTo>
                      <a:pt x="562268" y="277478"/>
                      <a:pt x="630276" y="309767"/>
                      <a:pt x="690951" y="339581"/>
                    </a:cubicBezTo>
                    <a:lnTo>
                      <a:pt x="687712" y="341676"/>
                    </a:lnTo>
                    <a:cubicBezTo>
                      <a:pt x="686664" y="245759"/>
                      <a:pt x="683331" y="164416"/>
                      <a:pt x="679616" y="107171"/>
                    </a:cubicBezTo>
                    <a:cubicBezTo>
                      <a:pt x="677806" y="78500"/>
                      <a:pt x="675615" y="56021"/>
                      <a:pt x="674091" y="40496"/>
                    </a:cubicBezTo>
                    <a:cubicBezTo>
                      <a:pt x="673234" y="33066"/>
                      <a:pt x="672663" y="27161"/>
                      <a:pt x="672187" y="22874"/>
                    </a:cubicBezTo>
                    <a:cubicBezTo>
                      <a:pt x="671805" y="18969"/>
                      <a:pt x="671615" y="16874"/>
                      <a:pt x="671805" y="16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604925EB-3093-4028-87E9-ACA20A8AD40A}"/>
                  </a:ext>
                </a:extLst>
              </p:cNvPr>
              <p:cNvSpPr/>
              <p:nvPr/>
            </p:nvSpPr>
            <p:spPr>
              <a:xfrm>
                <a:off x="6946864" y="4087772"/>
                <a:ext cx="487497" cy="117952"/>
              </a:xfrm>
              <a:custGeom>
                <a:avLst/>
                <a:gdLst>
                  <a:gd name="connsiteX0" fmla="*/ 487493 w 487497"/>
                  <a:gd name="connsiteY0" fmla="*/ 117896 h 117952"/>
                  <a:gd name="connsiteX1" fmla="*/ 482445 w 487497"/>
                  <a:gd name="connsiteY1" fmla="*/ 117039 h 117952"/>
                  <a:gd name="connsiteX2" fmla="*/ 468253 w 487497"/>
                  <a:gd name="connsiteY2" fmla="*/ 113609 h 117952"/>
                  <a:gd name="connsiteX3" fmla="*/ 416151 w 487497"/>
                  <a:gd name="connsiteY3" fmla="*/ 100370 h 117952"/>
                  <a:gd name="connsiteX4" fmla="*/ 244130 w 487497"/>
                  <a:gd name="connsiteY4" fmla="*/ 57412 h 117952"/>
                  <a:gd name="connsiteX5" fmla="*/ 71441 w 487497"/>
                  <a:gd name="connsiteY5" fmla="*/ 17026 h 117952"/>
                  <a:gd name="connsiteX6" fmla="*/ 19054 w 487497"/>
                  <a:gd name="connsiteY6" fmla="*/ 5024 h 117952"/>
                  <a:gd name="connsiteX7" fmla="*/ 4862 w 487497"/>
                  <a:gd name="connsiteY7" fmla="*/ 1595 h 117952"/>
                  <a:gd name="connsiteX8" fmla="*/ 4 w 487497"/>
                  <a:gd name="connsiteY8" fmla="*/ 72 h 117952"/>
                  <a:gd name="connsiteX9" fmla="*/ 5052 w 487497"/>
                  <a:gd name="connsiteY9" fmla="*/ 643 h 117952"/>
                  <a:gd name="connsiteX10" fmla="*/ 19435 w 487497"/>
                  <a:gd name="connsiteY10" fmla="*/ 3215 h 117952"/>
                  <a:gd name="connsiteX11" fmla="*/ 72203 w 487497"/>
                  <a:gd name="connsiteY11" fmla="*/ 13692 h 117952"/>
                  <a:gd name="connsiteX12" fmla="*/ 245273 w 487497"/>
                  <a:gd name="connsiteY12" fmla="*/ 52745 h 117952"/>
                  <a:gd name="connsiteX13" fmla="*/ 417008 w 487497"/>
                  <a:gd name="connsiteY13" fmla="*/ 97131 h 117952"/>
                  <a:gd name="connsiteX14" fmla="*/ 468729 w 487497"/>
                  <a:gd name="connsiteY14" fmla="*/ 111895 h 117952"/>
                  <a:gd name="connsiteX15" fmla="*/ 482731 w 487497"/>
                  <a:gd name="connsiteY15" fmla="*/ 116181 h 117952"/>
                  <a:gd name="connsiteX16" fmla="*/ 487493 w 487497"/>
                  <a:gd name="connsiteY16" fmla="*/ 117896 h 11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7497" h="117952">
                    <a:moveTo>
                      <a:pt x="487493" y="117896"/>
                    </a:moveTo>
                    <a:cubicBezTo>
                      <a:pt x="487493" y="118086"/>
                      <a:pt x="485684" y="117800"/>
                      <a:pt x="482445" y="117039"/>
                    </a:cubicBezTo>
                    <a:cubicBezTo>
                      <a:pt x="478635" y="116086"/>
                      <a:pt x="473968" y="115038"/>
                      <a:pt x="468253" y="113609"/>
                    </a:cubicBezTo>
                    <a:cubicBezTo>
                      <a:pt x="455204" y="110276"/>
                      <a:pt x="437582" y="105799"/>
                      <a:pt x="416151" y="100370"/>
                    </a:cubicBezTo>
                    <a:cubicBezTo>
                      <a:pt x="372146" y="89130"/>
                      <a:pt x="311376" y="73700"/>
                      <a:pt x="244130" y="57412"/>
                    </a:cubicBezTo>
                    <a:cubicBezTo>
                      <a:pt x="176788" y="41124"/>
                      <a:pt x="115733" y="27122"/>
                      <a:pt x="71441" y="17026"/>
                    </a:cubicBezTo>
                    <a:cubicBezTo>
                      <a:pt x="49820" y="12073"/>
                      <a:pt x="32103" y="7977"/>
                      <a:pt x="19054" y="5024"/>
                    </a:cubicBezTo>
                    <a:cubicBezTo>
                      <a:pt x="13339" y="3596"/>
                      <a:pt x="8672" y="2453"/>
                      <a:pt x="4862" y="1595"/>
                    </a:cubicBezTo>
                    <a:cubicBezTo>
                      <a:pt x="1623" y="738"/>
                      <a:pt x="-91" y="262"/>
                      <a:pt x="4" y="72"/>
                    </a:cubicBezTo>
                    <a:cubicBezTo>
                      <a:pt x="4" y="-119"/>
                      <a:pt x="1814" y="72"/>
                      <a:pt x="5052" y="643"/>
                    </a:cubicBezTo>
                    <a:cubicBezTo>
                      <a:pt x="8862" y="1310"/>
                      <a:pt x="13625" y="2167"/>
                      <a:pt x="19435" y="3215"/>
                    </a:cubicBezTo>
                    <a:cubicBezTo>
                      <a:pt x="31913" y="5501"/>
                      <a:pt x="49915" y="9120"/>
                      <a:pt x="72203" y="13692"/>
                    </a:cubicBezTo>
                    <a:cubicBezTo>
                      <a:pt x="116685" y="22931"/>
                      <a:pt x="177931" y="36457"/>
                      <a:pt x="245273" y="52745"/>
                    </a:cubicBezTo>
                    <a:cubicBezTo>
                      <a:pt x="312614" y="69032"/>
                      <a:pt x="373289" y="85034"/>
                      <a:pt x="417008" y="97131"/>
                    </a:cubicBezTo>
                    <a:cubicBezTo>
                      <a:pt x="438916" y="103227"/>
                      <a:pt x="456537" y="108275"/>
                      <a:pt x="468729" y="111895"/>
                    </a:cubicBezTo>
                    <a:cubicBezTo>
                      <a:pt x="474349" y="113609"/>
                      <a:pt x="479016" y="115038"/>
                      <a:pt x="482731" y="116181"/>
                    </a:cubicBezTo>
                    <a:cubicBezTo>
                      <a:pt x="485874" y="117134"/>
                      <a:pt x="487589" y="117705"/>
                      <a:pt x="487493" y="1178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91" name="رسم 2">
                <a:extLst>
                  <a:ext uri="{FF2B5EF4-FFF2-40B4-BE49-F238E27FC236}">
                    <a16:creationId xmlns:a16="http://schemas.microsoft.com/office/drawing/2014/main" id="{6C4E8603-9171-45E2-B5F9-E354141FEC8E}"/>
                  </a:ext>
                </a:extLst>
              </p:cNvPr>
              <p:cNvGrpSpPr/>
              <p:nvPr/>
            </p:nvGrpSpPr>
            <p:grpSpPr>
              <a:xfrm>
                <a:off x="7546041" y="3310599"/>
                <a:ext cx="775178" cy="874780"/>
                <a:chOff x="7546041" y="3310599"/>
                <a:chExt cx="775178" cy="874780"/>
              </a:xfrm>
              <a:solidFill>
                <a:srgbClr val="263238"/>
              </a:solidFill>
            </p:grpSpPr>
            <p:sp>
              <p:nvSpPr>
                <p:cNvPr id="92" name="شكل حر: شكل 91">
                  <a:extLst>
                    <a:ext uri="{FF2B5EF4-FFF2-40B4-BE49-F238E27FC236}">
                      <a16:creationId xmlns:a16="http://schemas.microsoft.com/office/drawing/2014/main" id="{81EE2F24-9FD6-4780-9727-6CD7D68B74C8}"/>
                    </a:ext>
                  </a:extLst>
                </p:cNvPr>
                <p:cNvSpPr/>
                <p:nvPr/>
              </p:nvSpPr>
              <p:spPr>
                <a:xfrm>
                  <a:off x="8108890" y="3310599"/>
                  <a:ext cx="124248" cy="454633"/>
                </a:xfrm>
                <a:custGeom>
                  <a:avLst/>
                  <a:gdLst>
                    <a:gd name="connsiteX0" fmla="*/ 28 w 124248"/>
                    <a:gd name="connsiteY0" fmla="*/ 100 h 454633"/>
                    <a:gd name="connsiteX1" fmla="*/ 51462 w 124248"/>
                    <a:gd name="connsiteY1" fmla="*/ 49820 h 454633"/>
                    <a:gd name="connsiteX2" fmla="*/ 112708 w 124248"/>
                    <a:gd name="connsiteY2" fmla="*/ 211459 h 454633"/>
                    <a:gd name="connsiteX3" fmla="*/ 123853 w 124248"/>
                    <a:gd name="connsiteY3" fmla="*/ 306233 h 454633"/>
                    <a:gd name="connsiteX4" fmla="*/ 124043 w 124248"/>
                    <a:gd name="connsiteY4" fmla="*/ 347857 h 454633"/>
                    <a:gd name="connsiteX5" fmla="*/ 122043 w 124248"/>
                    <a:gd name="connsiteY5" fmla="*/ 384052 h 454633"/>
                    <a:gd name="connsiteX6" fmla="*/ 118804 w 124248"/>
                    <a:gd name="connsiteY6" fmla="*/ 413770 h 454633"/>
                    <a:gd name="connsiteX7" fmla="*/ 114994 w 124248"/>
                    <a:gd name="connsiteY7" fmla="*/ 435964 h 454633"/>
                    <a:gd name="connsiteX8" fmla="*/ 110517 w 124248"/>
                    <a:gd name="connsiteY8" fmla="*/ 454633 h 454633"/>
                    <a:gd name="connsiteX9" fmla="*/ 111184 w 124248"/>
                    <a:gd name="connsiteY9" fmla="*/ 435392 h 454633"/>
                    <a:gd name="connsiteX10" fmla="*/ 113279 w 124248"/>
                    <a:gd name="connsiteY10" fmla="*/ 413104 h 454633"/>
                    <a:gd name="connsiteX11" fmla="*/ 114994 w 124248"/>
                    <a:gd name="connsiteY11" fmla="*/ 383576 h 454633"/>
                    <a:gd name="connsiteX12" fmla="*/ 115756 w 124248"/>
                    <a:gd name="connsiteY12" fmla="*/ 347762 h 454633"/>
                    <a:gd name="connsiteX13" fmla="*/ 114708 w 124248"/>
                    <a:gd name="connsiteY13" fmla="*/ 306709 h 454633"/>
                    <a:gd name="connsiteX14" fmla="*/ 102993 w 124248"/>
                    <a:gd name="connsiteY14" fmla="*/ 213364 h 454633"/>
                    <a:gd name="connsiteX15" fmla="*/ 45557 w 124248"/>
                    <a:gd name="connsiteY15" fmla="*/ 53630 h 454633"/>
                    <a:gd name="connsiteX16" fmla="*/ 13839 w 124248"/>
                    <a:gd name="connsiteY16" fmla="*/ 13244 h 454633"/>
                    <a:gd name="connsiteX17" fmla="*/ 28 w 124248"/>
                    <a:gd name="connsiteY17" fmla="*/ 100 h 4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4248" h="454633">
                      <a:moveTo>
                        <a:pt x="28" y="100"/>
                      </a:moveTo>
                      <a:cubicBezTo>
                        <a:pt x="504" y="-1329"/>
                        <a:pt x="26221" y="12482"/>
                        <a:pt x="51462" y="49820"/>
                      </a:cubicBezTo>
                      <a:cubicBezTo>
                        <a:pt x="76323" y="87063"/>
                        <a:pt x="99564" y="144975"/>
                        <a:pt x="112708" y="211459"/>
                      </a:cubicBezTo>
                      <a:cubicBezTo>
                        <a:pt x="119186" y="244797"/>
                        <a:pt x="122424" y="276991"/>
                        <a:pt x="123853" y="306233"/>
                      </a:cubicBezTo>
                      <a:cubicBezTo>
                        <a:pt x="124043" y="320902"/>
                        <a:pt x="124519" y="334808"/>
                        <a:pt x="124043" y="347857"/>
                      </a:cubicBezTo>
                      <a:cubicBezTo>
                        <a:pt x="123377" y="360907"/>
                        <a:pt x="123186" y="373003"/>
                        <a:pt x="122043" y="384052"/>
                      </a:cubicBezTo>
                      <a:cubicBezTo>
                        <a:pt x="120900" y="394911"/>
                        <a:pt x="119757" y="404912"/>
                        <a:pt x="118804" y="413770"/>
                      </a:cubicBezTo>
                      <a:cubicBezTo>
                        <a:pt x="117566" y="422438"/>
                        <a:pt x="116137" y="429868"/>
                        <a:pt x="114994" y="435964"/>
                      </a:cubicBezTo>
                      <a:cubicBezTo>
                        <a:pt x="112708" y="448156"/>
                        <a:pt x="111184" y="454728"/>
                        <a:pt x="110517" y="454633"/>
                      </a:cubicBezTo>
                      <a:cubicBezTo>
                        <a:pt x="109851" y="454537"/>
                        <a:pt x="110137" y="447679"/>
                        <a:pt x="111184" y="435392"/>
                      </a:cubicBezTo>
                      <a:cubicBezTo>
                        <a:pt x="111756" y="429010"/>
                        <a:pt x="112423" y="421581"/>
                        <a:pt x="113279" y="413104"/>
                      </a:cubicBezTo>
                      <a:cubicBezTo>
                        <a:pt x="113756" y="404245"/>
                        <a:pt x="114328" y="394435"/>
                        <a:pt x="114994" y="383576"/>
                      </a:cubicBezTo>
                      <a:cubicBezTo>
                        <a:pt x="115661" y="372622"/>
                        <a:pt x="115471" y="360621"/>
                        <a:pt x="115756" y="347762"/>
                      </a:cubicBezTo>
                      <a:cubicBezTo>
                        <a:pt x="115851" y="334903"/>
                        <a:pt x="115089" y="321092"/>
                        <a:pt x="114708" y="306709"/>
                      </a:cubicBezTo>
                      <a:cubicBezTo>
                        <a:pt x="112803" y="277849"/>
                        <a:pt x="109374" y="246130"/>
                        <a:pt x="102993" y="213364"/>
                      </a:cubicBezTo>
                      <a:cubicBezTo>
                        <a:pt x="90134" y="147928"/>
                        <a:pt x="68131" y="90682"/>
                        <a:pt x="45557" y="53630"/>
                      </a:cubicBezTo>
                      <a:cubicBezTo>
                        <a:pt x="34222" y="35152"/>
                        <a:pt x="22316" y="21817"/>
                        <a:pt x="13839" y="13244"/>
                      </a:cubicBezTo>
                      <a:cubicBezTo>
                        <a:pt x="5266" y="4672"/>
                        <a:pt x="-448" y="766"/>
                        <a:pt x="28" y="10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3" name="شكل حر: شكل 92">
                  <a:extLst>
                    <a:ext uri="{FF2B5EF4-FFF2-40B4-BE49-F238E27FC236}">
                      <a16:creationId xmlns:a16="http://schemas.microsoft.com/office/drawing/2014/main" id="{11CC48F5-C3CE-4CB2-A582-59A7BFCF7786}"/>
                    </a:ext>
                  </a:extLst>
                </p:cNvPr>
                <p:cNvSpPr/>
                <p:nvPr/>
              </p:nvSpPr>
              <p:spPr>
                <a:xfrm>
                  <a:off x="7546041" y="3313434"/>
                  <a:ext cx="129851" cy="871945"/>
                </a:xfrm>
                <a:custGeom>
                  <a:avLst/>
                  <a:gdLst>
                    <a:gd name="connsiteX0" fmla="*/ 129775 w 129851"/>
                    <a:gd name="connsiteY0" fmla="*/ 27 h 871945"/>
                    <a:gd name="connsiteX1" fmla="*/ 109677 w 129851"/>
                    <a:gd name="connsiteY1" fmla="*/ 28983 h 871945"/>
                    <a:gd name="connsiteX2" fmla="*/ 64815 w 129851"/>
                    <a:gd name="connsiteY2" fmla="*/ 112708 h 871945"/>
                    <a:gd name="connsiteX3" fmla="*/ 31477 w 129851"/>
                    <a:gd name="connsiteY3" fmla="*/ 249582 h 871945"/>
                    <a:gd name="connsiteX4" fmla="*/ 17666 w 129851"/>
                    <a:gd name="connsiteY4" fmla="*/ 423223 h 871945"/>
                    <a:gd name="connsiteX5" fmla="*/ 14237 w 129851"/>
                    <a:gd name="connsiteY5" fmla="*/ 597626 h 871945"/>
                    <a:gd name="connsiteX6" fmla="*/ 14141 w 129851"/>
                    <a:gd name="connsiteY6" fmla="*/ 740405 h 871945"/>
                    <a:gd name="connsiteX7" fmla="*/ 11856 w 129851"/>
                    <a:gd name="connsiteY7" fmla="*/ 836703 h 871945"/>
                    <a:gd name="connsiteX8" fmla="*/ 8331 w 129851"/>
                    <a:gd name="connsiteY8" fmla="*/ 871946 h 871945"/>
                    <a:gd name="connsiteX9" fmla="*/ 6045 w 129851"/>
                    <a:gd name="connsiteY9" fmla="*/ 836608 h 871945"/>
                    <a:gd name="connsiteX10" fmla="*/ 3569 w 129851"/>
                    <a:gd name="connsiteY10" fmla="*/ 740405 h 871945"/>
                    <a:gd name="connsiteX11" fmla="*/ 425 w 129851"/>
                    <a:gd name="connsiteY11" fmla="*/ 597626 h 871945"/>
                    <a:gd name="connsiteX12" fmla="*/ 2711 w 129851"/>
                    <a:gd name="connsiteY12" fmla="*/ 422366 h 871945"/>
                    <a:gd name="connsiteX13" fmla="*/ 17761 w 129851"/>
                    <a:gd name="connsiteY13" fmla="*/ 247677 h 871945"/>
                    <a:gd name="connsiteX14" fmla="*/ 54908 w 129851"/>
                    <a:gd name="connsiteY14" fmla="*/ 108707 h 871945"/>
                    <a:gd name="connsiteX15" fmla="*/ 104819 w 129851"/>
                    <a:gd name="connsiteY15" fmla="*/ 25459 h 871945"/>
                    <a:gd name="connsiteX16" fmla="*/ 129775 w 129851"/>
                    <a:gd name="connsiteY16" fmla="*/ 27 h 87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851" h="871945">
                      <a:moveTo>
                        <a:pt x="129775" y="27"/>
                      </a:moveTo>
                      <a:cubicBezTo>
                        <a:pt x="130727" y="884"/>
                        <a:pt x="122726" y="10600"/>
                        <a:pt x="109677" y="28983"/>
                      </a:cubicBezTo>
                      <a:cubicBezTo>
                        <a:pt x="96628" y="47366"/>
                        <a:pt x="79674" y="75465"/>
                        <a:pt x="64815" y="112708"/>
                      </a:cubicBezTo>
                      <a:cubicBezTo>
                        <a:pt x="49670" y="149951"/>
                        <a:pt x="38621" y="196814"/>
                        <a:pt x="31477" y="249582"/>
                      </a:cubicBezTo>
                      <a:cubicBezTo>
                        <a:pt x="24524" y="302446"/>
                        <a:pt x="21571" y="361501"/>
                        <a:pt x="17666" y="423223"/>
                      </a:cubicBezTo>
                      <a:cubicBezTo>
                        <a:pt x="14427" y="484850"/>
                        <a:pt x="14332" y="543905"/>
                        <a:pt x="14237" y="597626"/>
                      </a:cubicBezTo>
                      <a:cubicBezTo>
                        <a:pt x="14237" y="651251"/>
                        <a:pt x="14141" y="699638"/>
                        <a:pt x="14141" y="740405"/>
                      </a:cubicBezTo>
                      <a:cubicBezTo>
                        <a:pt x="13856" y="781077"/>
                        <a:pt x="13094" y="814034"/>
                        <a:pt x="11856" y="836703"/>
                      </a:cubicBezTo>
                      <a:cubicBezTo>
                        <a:pt x="10712" y="859468"/>
                        <a:pt x="9379" y="871946"/>
                        <a:pt x="8331" y="871946"/>
                      </a:cubicBezTo>
                      <a:cubicBezTo>
                        <a:pt x="7283" y="871946"/>
                        <a:pt x="6712" y="859373"/>
                        <a:pt x="6045" y="836608"/>
                      </a:cubicBezTo>
                      <a:cubicBezTo>
                        <a:pt x="5474" y="813462"/>
                        <a:pt x="4616" y="780696"/>
                        <a:pt x="3569" y="740405"/>
                      </a:cubicBezTo>
                      <a:cubicBezTo>
                        <a:pt x="2521" y="699829"/>
                        <a:pt x="1187" y="651442"/>
                        <a:pt x="425" y="597626"/>
                      </a:cubicBezTo>
                      <a:cubicBezTo>
                        <a:pt x="-241" y="543809"/>
                        <a:pt x="-527" y="484659"/>
                        <a:pt x="2711" y="422366"/>
                      </a:cubicBezTo>
                      <a:cubicBezTo>
                        <a:pt x="6617" y="360358"/>
                        <a:pt x="9950" y="301303"/>
                        <a:pt x="17761" y="247677"/>
                      </a:cubicBezTo>
                      <a:cubicBezTo>
                        <a:pt x="25667" y="194147"/>
                        <a:pt x="38144" y="146331"/>
                        <a:pt x="54908" y="108707"/>
                      </a:cubicBezTo>
                      <a:cubicBezTo>
                        <a:pt x="71482" y="70988"/>
                        <a:pt x="90151" y="43080"/>
                        <a:pt x="104819" y="25459"/>
                      </a:cubicBezTo>
                      <a:cubicBezTo>
                        <a:pt x="119774" y="7933"/>
                        <a:pt x="129203" y="-544"/>
                        <a:pt x="129775" y="2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4" name="شكل حر: شكل 93">
                  <a:extLst>
                    <a:ext uri="{FF2B5EF4-FFF2-40B4-BE49-F238E27FC236}">
                      <a16:creationId xmlns:a16="http://schemas.microsoft.com/office/drawing/2014/main" id="{C18C4B2F-38A3-4969-9774-C7B14A8C0329}"/>
                    </a:ext>
                  </a:extLst>
                </p:cNvPr>
                <p:cNvSpPr/>
                <p:nvPr/>
              </p:nvSpPr>
              <p:spPr>
                <a:xfrm>
                  <a:off x="8072229" y="3757408"/>
                  <a:ext cx="248990" cy="352343"/>
                </a:xfrm>
                <a:custGeom>
                  <a:avLst/>
                  <a:gdLst>
                    <a:gd name="connsiteX0" fmla="*/ 244047 w 248990"/>
                    <a:gd name="connsiteY0" fmla="*/ 352343 h 352343"/>
                    <a:gd name="connsiteX1" fmla="*/ 242143 w 248990"/>
                    <a:gd name="connsiteY1" fmla="*/ 320911 h 352343"/>
                    <a:gd name="connsiteX2" fmla="*/ 240714 w 248990"/>
                    <a:gd name="connsiteY2" fmla="*/ 235090 h 352343"/>
                    <a:gd name="connsiteX3" fmla="*/ 240238 w 248990"/>
                    <a:gd name="connsiteY3" fmla="*/ 175845 h 352343"/>
                    <a:gd name="connsiteX4" fmla="*/ 238999 w 248990"/>
                    <a:gd name="connsiteY4" fmla="*/ 108217 h 352343"/>
                    <a:gd name="connsiteX5" fmla="*/ 214711 w 248990"/>
                    <a:gd name="connsiteY5" fmla="*/ 41733 h 352343"/>
                    <a:gd name="connsiteX6" fmla="*/ 147559 w 248990"/>
                    <a:gd name="connsiteY6" fmla="*/ 10015 h 352343"/>
                    <a:gd name="connsiteX7" fmla="*/ 77360 w 248990"/>
                    <a:gd name="connsiteY7" fmla="*/ 37256 h 352343"/>
                    <a:gd name="connsiteX8" fmla="*/ 41927 w 248990"/>
                    <a:gd name="connsiteY8" fmla="*/ 99073 h 352343"/>
                    <a:gd name="connsiteX9" fmla="*/ 30021 w 248990"/>
                    <a:gd name="connsiteY9" fmla="*/ 165463 h 352343"/>
                    <a:gd name="connsiteX10" fmla="*/ 20781 w 248990"/>
                    <a:gd name="connsiteY10" fmla="*/ 223946 h 352343"/>
                    <a:gd name="connsiteX11" fmla="*/ 6685 w 248990"/>
                    <a:gd name="connsiteY11" fmla="*/ 308528 h 352343"/>
                    <a:gd name="connsiteX12" fmla="*/ 208 w 248990"/>
                    <a:gd name="connsiteY12" fmla="*/ 339389 h 352343"/>
                    <a:gd name="connsiteX13" fmla="*/ 2875 w 248990"/>
                    <a:gd name="connsiteY13" fmla="*/ 307957 h 352343"/>
                    <a:gd name="connsiteX14" fmla="*/ 13828 w 248990"/>
                    <a:gd name="connsiteY14" fmla="*/ 222898 h 352343"/>
                    <a:gd name="connsiteX15" fmla="*/ 21925 w 248990"/>
                    <a:gd name="connsiteY15" fmla="*/ 164224 h 352343"/>
                    <a:gd name="connsiteX16" fmla="*/ 33164 w 248990"/>
                    <a:gd name="connsiteY16" fmla="*/ 96692 h 352343"/>
                    <a:gd name="connsiteX17" fmla="*/ 70978 w 248990"/>
                    <a:gd name="connsiteY17" fmla="*/ 29922 h 352343"/>
                    <a:gd name="connsiteX18" fmla="*/ 147845 w 248990"/>
                    <a:gd name="connsiteY18" fmla="*/ 13 h 352343"/>
                    <a:gd name="connsiteX19" fmla="*/ 222140 w 248990"/>
                    <a:gd name="connsiteY19" fmla="*/ 35351 h 352343"/>
                    <a:gd name="connsiteX20" fmla="*/ 248238 w 248990"/>
                    <a:gd name="connsiteY20" fmla="*/ 107551 h 352343"/>
                    <a:gd name="connsiteX21" fmla="*/ 248620 w 248990"/>
                    <a:gd name="connsiteY21" fmla="*/ 175845 h 352343"/>
                    <a:gd name="connsiteX22" fmla="*/ 247953 w 248990"/>
                    <a:gd name="connsiteY22" fmla="*/ 235090 h 352343"/>
                    <a:gd name="connsiteX23" fmla="*/ 246239 w 248990"/>
                    <a:gd name="connsiteY23" fmla="*/ 320911 h 352343"/>
                    <a:gd name="connsiteX24" fmla="*/ 244047 w 248990"/>
                    <a:gd name="connsiteY24" fmla="*/ 352343 h 352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8990" h="352343">
                      <a:moveTo>
                        <a:pt x="244047" y="352343"/>
                      </a:moveTo>
                      <a:cubicBezTo>
                        <a:pt x="243381" y="352343"/>
                        <a:pt x="242714" y="341104"/>
                        <a:pt x="242143" y="320911"/>
                      </a:cubicBezTo>
                      <a:cubicBezTo>
                        <a:pt x="241571" y="300622"/>
                        <a:pt x="241095" y="271381"/>
                        <a:pt x="240714" y="235090"/>
                      </a:cubicBezTo>
                      <a:cubicBezTo>
                        <a:pt x="240523" y="216898"/>
                        <a:pt x="240428" y="197086"/>
                        <a:pt x="240238" y="175845"/>
                      </a:cubicBezTo>
                      <a:cubicBezTo>
                        <a:pt x="239856" y="154604"/>
                        <a:pt x="240619" y="131649"/>
                        <a:pt x="238999" y="108217"/>
                      </a:cubicBezTo>
                      <a:cubicBezTo>
                        <a:pt x="237190" y="84976"/>
                        <a:pt x="231189" y="60402"/>
                        <a:pt x="214711" y="41733"/>
                      </a:cubicBezTo>
                      <a:cubicBezTo>
                        <a:pt x="198614" y="22969"/>
                        <a:pt x="173848" y="10300"/>
                        <a:pt x="147559" y="10015"/>
                      </a:cubicBezTo>
                      <a:cubicBezTo>
                        <a:pt x="121271" y="9538"/>
                        <a:pt x="96029" y="20778"/>
                        <a:pt x="77360" y="37256"/>
                      </a:cubicBezTo>
                      <a:cubicBezTo>
                        <a:pt x="58405" y="53734"/>
                        <a:pt x="47833" y="76499"/>
                        <a:pt x="41927" y="99073"/>
                      </a:cubicBezTo>
                      <a:cubicBezTo>
                        <a:pt x="36022" y="121743"/>
                        <a:pt x="33545" y="144508"/>
                        <a:pt x="30021" y="165463"/>
                      </a:cubicBezTo>
                      <a:cubicBezTo>
                        <a:pt x="26687" y="186417"/>
                        <a:pt x="23544" y="206039"/>
                        <a:pt x="20781" y="223946"/>
                      </a:cubicBezTo>
                      <a:cubicBezTo>
                        <a:pt x="15067" y="259665"/>
                        <a:pt x="10209" y="288621"/>
                        <a:pt x="6685" y="308528"/>
                      </a:cubicBezTo>
                      <a:cubicBezTo>
                        <a:pt x="3160" y="328435"/>
                        <a:pt x="874" y="339484"/>
                        <a:pt x="208" y="339389"/>
                      </a:cubicBezTo>
                      <a:cubicBezTo>
                        <a:pt x="-459" y="339294"/>
                        <a:pt x="494" y="328150"/>
                        <a:pt x="2875" y="307957"/>
                      </a:cubicBezTo>
                      <a:cubicBezTo>
                        <a:pt x="5256" y="287859"/>
                        <a:pt x="8970" y="258808"/>
                        <a:pt x="13828" y="222898"/>
                      </a:cubicBezTo>
                      <a:cubicBezTo>
                        <a:pt x="16305" y="204896"/>
                        <a:pt x="18972" y="185275"/>
                        <a:pt x="21925" y="164224"/>
                      </a:cubicBezTo>
                      <a:cubicBezTo>
                        <a:pt x="25068" y="143174"/>
                        <a:pt x="27259" y="120505"/>
                        <a:pt x="33164" y="96692"/>
                      </a:cubicBezTo>
                      <a:cubicBezTo>
                        <a:pt x="39070" y="73165"/>
                        <a:pt x="50309" y="48019"/>
                        <a:pt x="70978" y="29922"/>
                      </a:cubicBezTo>
                      <a:cubicBezTo>
                        <a:pt x="91076" y="11920"/>
                        <a:pt x="118508" y="-463"/>
                        <a:pt x="147845" y="13"/>
                      </a:cubicBezTo>
                      <a:cubicBezTo>
                        <a:pt x="177087" y="394"/>
                        <a:pt x="204519" y="14587"/>
                        <a:pt x="222140" y="35351"/>
                      </a:cubicBezTo>
                      <a:cubicBezTo>
                        <a:pt x="240523" y="56306"/>
                        <a:pt x="246619" y="83452"/>
                        <a:pt x="248238" y="107551"/>
                      </a:cubicBezTo>
                      <a:cubicBezTo>
                        <a:pt x="249667" y="131935"/>
                        <a:pt x="248620" y="154509"/>
                        <a:pt x="248620" y="175845"/>
                      </a:cubicBezTo>
                      <a:cubicBezTo>
                        <a:pt x="248334" y="197086"/>
                        <a:pt x="248144" y="216898"/>
                        <a:pt x="247953" y="235090"/>
                      </a:cubicBezTo>
                      <a:cubicBezTo>
                        <a:pt x="247477" y="271285"/>
                        <a:pt x="246905" y="300622"/>
                        <a:pt x="246239" y="320911"/>
                      </a:cubicBezTo>
                      <a:cubicBezTo>
                        <a:pt x="245381" y="341104"/>
                        <a:pt x="244714" y="352343"/>
                        <a:pt x="244047" y="35234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BA7BB03F-8A7B-442C-A7AD-B1FA7222EE13}"/>
                    </a:ext>
                  </a:extLst>
                </p:cNvPr>
                <p:cNvSpPr/>
                <p:nvPr/>
              </p:nvSpPr>
              <p:spPr>
                <a:xfrm>
                  <a:off x="8187404" y="3674077"/>
                  <a:ext cx="61436" cy="96202"/>
                </a:xfrm>
                <a:custGeom>
                  <a:avLst/>
                  <a:gdLst>
                    <a:gd name="connsiteX0" fmla="*/ 36957 w 61436"/>
                    <a:gd name="connsiteY0" fmla="*/ 95 h 96202"/>
                    <a:gd name="connsiteX1" fmla="*/ 0 w 61436"/>
                    <a:gd name="connsiteY1" fmla="*/ 95060 h 96202"/>
                    <a:gd name="connsiteX2" fmla="*/ 61436 w 61436"/>
                    <a:gd name="connsiteY2" fmla="*/ 96203 h 96202"/>
                    <a:gd name="connsiteX3" fmla="*/ 45053 w 61436"/>
                    <a:gd name="connsiteY3" fmla="*/ 0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436" h="96202">
                      <a:moveTo>
                        <a:pt x="36957" y="95"/>
                      </a:moveTo>
                      <a:cubicBezTo>
                        <a:pt x="33909" y="33433"/>
                        <a:pt x="23146" y="70866"/>
                        <a:pt x="0" y="95060"/>
                      </a:cubicBezTo>
                      <a:cubicBezTo>
                        <a:pt x="20193" y="90678"/>
                        <a:pt x="41434" y="91059"/>
                        <a:pt x="61436" y="96203"/>
                      </a:cubicBezTo>
                      <a:cubicBezTo>
                        <a:pt x="46958" y="67246"/>
                        <a:pt x="44672" y="32385"/>
                        <a:pt x="45053" y="0"/>
                      </a:cubicBezTo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2AA612B0-201D-454A-B14B-132A5E1B0B73}"/>
                    </a:ext>
                  </a:extLst>
                </p:cNvPr>
                <p:cNvSpPr/>
                <p:nvPr/>
              </p:nvSpPr>
              <p:spPr>
                <a:xfrm>
                  <a:off x="8112043" y="3786458"/>
                  <a:ext cx="205125" cy="104412"/>
                </a:xfrm>
                <a:custGeom>
                  <a:avLst/>
                  <a:gdLst>
                    <a:gd name="connsiteX0" fmla="*/ 204520 w 205125"/>
                    <a:gd name="connsiteY0" fmla="*/ 104408 h 104412"/>
                    <a:gd name="connsiteX1" fmla="*/ 189375 w 205125"/>
                    <a:gd name="connsiteY1" fmla="*/ 66594 h 104412"/>
                    <a:gd name="connsiteX2" fmla="*/ 161657 w 205125"/>
                    <a:gd name="connsiteY2" fmla="*/ 33447 h 104412"/>
                    <a:gd name="connsiteX3" fmla="*/ 114795 w 205125"/>
                    <a:gd name="connsiteY3" fmla="*/ 11158 h 104412"/>
                    <a:gd name="connsiteX4" fmla="*/ 63169 w 205125"/>
                    <a:gd name="connsiteY4" fmla="*/ 16302 h 104412"/>
                    <a:gd name="connsiteX5" fmla="*/ 26307 w 205125"/>
                    <a:gd name="connsiteY5" fmla="*/ 38591 h 104412"/>
                    <a:gd name="connsiteX6" fmla="*/ 113 w 205125"/>
                    <a:gd name="connsiteY6" fmla="*/ 69737 h 104412"/>
                    <a:gd name="connsiteX7" fmla="*/ 21449 w 205125"/>
                    <a:gd name="connsiteY7" fmla="*/ 33542 h 104412"/>
                    <a:gd name="connsiteX8" fmla="*/ 59930 w 205125"/>
                    <a:gd name="connsiteY8" fmla="*/ 7825 h 104412"/>
                    <a:gd name="connsiteX9" fmla="*/ 116509 w 205125"/>
                    <a:gd name="connsiteY9" fmla="*/ 1443 h 104412"/>
                    <a:gd name="connsiteX10" fmla="*/ 167563 w 205125"/>
                    <a:gd name="connsiteY10" fmla="*/ 26589 h 104412"/>
                    <a:gd name="connsiteX11" fmla="*/ 195566 w 205125"/>
                    <a:gd name="connsiteY11" fmla="*/ 63451 h 104412"/>
                    <a:gd name="connsiteX12" fmla="*/ 204520 w 205125"/>
                    <a:gd name="connsiteY12" fmla="*/ 104408 h 104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5125" h="104412">
                      <a:moveTo>
                        <a:pt x="204520" y="104408"/>
                      </a:moveTo>
                      <a:cubicBezTo>
                        <a:pt x="202710" y="104694"/>
                        <a:pt x="201663" y="88406"/>
                        <a:pt x="189375" y="66594"/>
                      </a:cubicBezTo>
                      <a:cubicBezTo>
                        <a:pt x="183279" y="55736"/>
                        <a:pt x="174326" y="43829"/>
                        <a:pt x="161657" y="33447"/>
                      </a:cubicBezTo>
                      <a:cubicBezTo>
                        <a:pt x="149275" y="22970"/>
                        <a:pt x="132987" y="14492"/>
                        <a:pt x="114795" y="11158"/>
                      </a:cubicBezTo>
                      <a:cubicBezTo>
                        <a:pt x="96506" y="8015"/>
                        <a:pt x="78409" y="10587"/>
                        <a:pt x="63169" y="16302"/>
                      </a:cubicBezTo>
                      <a:cubicBezTo>
                        <a:pt x="47929" y="21922"/>
                        <a:pt x="35451" y="30208"/>
                        <a:pt x="26307" y="38591"/>
                      </a:cubicBezTo>
                      <a:cubicBezTo>
                        <a:pt x="7733" y="55354"/>
                        <a:pt x="1733" y="70595"/>
                        <a:pt x="113" y="69737"/>
                      </a:cubicBezTo>
                      <a:cubicBezTo>
                        <a:pt x="-744" y="69642"/>
                        <a:pt x="2971" y="52878"/>
                        <a:pt x="21449" y="33542"/>
                      </a:cubicBezTo>
                      <a:cubicBezTo>
                        <a:pt x="30593" y="24017"/>
                        <a:pt x="43547" y="14397"/>
                        <a:pt x="59930" y="7825"/>
                      </a:cubicBezTo>
                      <a:cubicBezTo>
                        <a:pt x="76218" y="1157"/>
                        <a:pt x="96125" y="-2081"/>
                        <a:pt x="116509" y="1443"/>
                      </a:cubicBezTo>
                      <a:cubicBezTo>
                        <a:pt x="136797" y="5158"/>
                        <a:pt x="154514" y="14873"/>
                        <a:pt x="167563" y="26589"/>
                      </a:cubicBezTo>
                      <a:cubicBezTo>
                        <a:pt x="180898" y="38209"/>
                        <a:pt x="189946" y="51545"/>
                        <a:pt x="195566" y="63451"/>
                      </a:cubicBezTo>
                      <a:cubicBezTo>
                        <a:pt x="206996" y="87549"/>
                        <a:pt x="205377" y="104599"/>
                        <a:pt x="204520" y="10440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  <p:grpSp>
          <p:nvGrpSpPr>
            <p:cNvPr id="17" name="رسم 2">
              <a:extLst>
                <a:ext uri="{FF2B5EF4-FFF2-40B4-BE49-F238E27FC236}">
                  <a16:creationId xmlns:a16="http://schemas.microsoft.com/office/drawing/2014/main" id="{8B3137F0-7C09-48E0-85B3-4C1D030F6DEB}"/>
                </a:ext>
              </a:extLst>
            </p:cNvPr>
            <p:cNvGrpSpPr/>
            <p:nvPr/>
          </p:nvGrpSpPr>
          <p:grpSpPr>
            <a:xfrm>
              <a:off x="7000473" y="4030530"/>
              <a:ext cx="1742618" cy="1036735"/>
              <a:chOff x="7000473" y="4030530"/>
              <a:chExt cx="1742618" cy="1036735"/>
            </a:xfrm>
          </p:grpSpPr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81C85CF7-A38C-4A1B-8CB3-8ABE8A7D532A}"/>
                  </a:ext>
                </a:extLst>
              </p:cNvPr>
              <p:cNvSpPr/>
              <p:nvPr/>
            </p:nvSpPr>
            <p:spPr>
              <a:xfrm>
                <a:off x="8438578" y="4269390"/>
                <a:ext cx="304513" cy="712946"/>
              </a:xfrm>
              <a:custGeom>
                <a:avLst/>
                <a:gdLst>
                  <a:gd name="connsiteX0" fmla="*/ 132874 w 304513"/>
                  <a:gd name="connsiteY0" fmla="*/ 700564 h 712946"/>
                  <a:gd name="connsiteX1" fmla="*/ 266985 w 304513"/>
                  <a:gd name="connsiteY1" fmla="*/ 609695 h 712946"/>
                  <a:gd name="connsiteX2" fmla="*/ 303086 w 304513"/>
                  <a:gd name="connsiteY2" fmla="*/ 444817 h 712946"/>
                  <a:gd name="connsiteX3" fmla="*/ 248602 w 304513"/>
                  <a:gd name="connsiteY3" fmla="*/ 0 h 712946"/>
                  <a:gd name="connsiteX4" fmla="*/ 0 w 304513"/>
                  <a:gd name="connsiteY4" fmla="*/ 43434 h 712946"/>
                  <a:gd name="connsiteX5" fmla="*/ 67723 w 304513"/>
                  <a:gd name="connsiteY5" fmla="*/ 712946 h 712946"/>
                  <a:gd name="connsiteX6" fmla="*/ 132874 w 304513"/>
                  <a:gd name="connsiteY6" fmla="*/ 700564 h 71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513" h="712946">
                    <a:moveTo>
                      <a:pt x="132874" y="700564"/>
                    </a:moveTo>
                    <a:cubicBezTo>
                      <a:pt x="189643" y="700373"/>
                      <a:pt x="240316" y="659701"/>
                      <a:pt x="266985" y="609695"/>
                    </a:cubicBezTo>
                    <a:cubicBezTo>
                      <a:pt x="293751" y="559689"/>
                      <a:pt x="300418" y="501491"/>
                      <a:pt x="303086" y="444817"/>
                    </a:cubicBezTo>
                    <a:cubicBezTo>
                      <a:pt x="310039" y="294894"/>
                      <a:pt x="291560" y="143732"/>
                      <a:pt x="248602" y="0"/>
                    </a:cubicBezTo>
                    <a:lnTo>
                      <a:pt x="0" y="43434"/>
                    </a:lnTo>
                    <a:lnTo>
                      <a:pt x="67723" y="712946"/>
                    </a:lnTo>
                    <a:lnTo>
                      <a:pt x="132874" y="700564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55" name="رسم 2">
                <a:extLst>
                  <a:ext uri="{FF2B5EF4-FFF2-40B4-BE49-F238E27FC236}">
                    <a16:creationId xmlns:a16="http://schemas.microsoft.com/office/drawing/2014/main" id="{FE7ABFCC-173A-47E3-A391-D3D61D1B1825}"/>
                  </a:ext>
                </a:extLst>
              </p:cNvPr>
              <p:cNvGrpSpPr/>
              <p:nvPr/>
            </p:nvGrpSpPr>
            <p:grpSpPr>
              <a:xfrm>
                <a:off x="7565993" y="4030530"/>
                <a:ext cx="1005744" cy="1022767"/>
                <a:chOff x="7565993" y="4030530"/>
                <a:chExt cx="1005744" cy="1022767"/>
              </a:xfrm>
            </p:grpSpPr>
            <p:sp>
              <p:nvSpPr>
                <p:cNvPr id="80" name="شكل حر: شكل 79">
                  <a:extLst>
                    <a:ext uri="{FF2B5EF4-FFF2-40B4-BE49-F238E27FC236}">
                      <a16:creationId xmlns:a16="http://schemas.microsoft.com/office/drawing/2014/main" id="{D64AC8B6-E391-4E92-B6F0-5361507B2C8F}"/>
                    </a:ext>
                  </a:extLst>
                </p:cNvPr>
                <p:cNvSpPr/>
                <p:nvPr/>
              </p:nvSpPr>
              <p:spPr>
                <a:xfrm>
                  <a:off x="7565993" y="4075365"/>
                  <a:ext cx="1005744" cy="977931"/>
                </a:xfrm>
                <a:custGeom>
                  <a:avLst/>
                  <a:gdLst>
                    <a:gd name="connsiteX0" fmla="*/ 0 w 1005744"/>
                    <a:gd name="connsiteY0" fmla="*/ 977932 h 977931"/>
                    <a:gd name="connsiteX1" fmla="*/ 809435 w 1005744"/>
                    <a:gd name="connsiteY1" fmla="*/ 948404 h 977931"/>
                    <a:gd name="connsiteX2" fmla="*/ 1005745 w 1005744"/>
                    <a:gd name="connsiteY2" fmla="*/ 0 h 977931"/>
                    <a:gd name="connsiteX3" fmla="*/ 153162 w 1005744"/>
                    <a:gd name="connsiteY3" fmla="*/ 47339 h 977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744" h="977931">
                      <a:moveTo>
                        <a:pt x="0" y="977932"/>
                      </a:moveTo>
                      <a:lnTo>
                        <a:pt x="809435" y="948404"/>
                      </a:lnTo>
                      <a:lnTo>
                        <a:pt x="1005745" y="0"/>
                      </a:lnTo>
                      <a:lnTo>
                        <a:pt x="153162" y="4733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1" name="شكل حر: شكل 80">
                  <a:extLst>
                    <a:ext uri="{FF2B5EF4-FFF2-40B4-BE49-F238E27FC236}">
                      <a16:creationId xmlns:a16="http://schemas.microsoft.com/office/drawing/2014/main" id="{6BAD8A43-898B-4046-A895-3970B120FA93}"/>
                    </a:ext>
                  </a:extLst>
                </p:cNvPr>
                <p:cNvSpPr/>
                <p:nvPr/>
              </p:nvSpPr>
              <p:spPr>
                <a:xfrm>
                  <a:off x="7982616" y="4030530"/>
                  <a:ext cx="316134" cy="75887"/>
                </a:xfrm>
                <a:custGeom>
                  <a:avLst/>
                  <a:gdLst>
                    <a:gd name="connsiteX0" fmla="*/ 0 w 316134"/>
                    <a:gd name="connsiteY0" fmla="*/ 75887 h 75887"/>
                    <a:gd name="connsiteX1" fmla="*/ 12192 w 316134"/>
                    <a:gd name="connsiteY1" fmla="*/ 51694 h 75887"/>
                    <a:gd name="connsiteX2" fmla="*/ 76771 w 316134"/>
                    <a:gd name="connsiteY2" fmla="*/ 46931 h 75887"/>
                    <a:gd name="connsiteX3" fmla="*/ 185451 w 316134"/>
                    <a:gd name="connsiteY3" fmla="*/ 259 h 75887"/>
                    <a:gd name="connsiteX4" fmla="*/ 271558 w 316134"/>
                    <a:gd name="connsiteY4" fmla="*/ 37978 h 75887"/>
                    <a:gd name="connsiteX5" fmla="*/ 316135 w 316134"/>
                    <a:gd name="connsiteY5" fmla="*/ 37978 h 75887"/>
                    <a:gd name="connsiteX6" fmla="*/ 316135 w 316134"/>
                    <a:gd name="connsiteY6" fmla="*/ 58266 h 75887"/>
                    <a:gd name="connsiteX7" fmla="*/ 0 w 316134"/>
                    <a:gd name="connsiteY7" fmla="*/ 75887 h 75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6134" h="75887">
                      <a:moveTo>
                        <a:pt x="0" y="75887"/>
                      </a:moveTo>
                      <a:lnTo>
                        <a:pt x="12192" y="51694"/>
                      </a:lnTo>
                      <a:lnTo>
                        <a:pt x="76771" y="46931"/>
                      </a:lnTo>
                      <a:cubicBezTo>
                        <a:pt x="76771" y="46931"/>
                        <a:pt x="93154" y="4545"/>
                        <a:pt x="185451" y="259"/>
                      </a:cubicBezTo>
                      <a:cubicBezTo>
                        <a:pt x="268224" y="-3647"/>
                        <a:pt x="271558" y="37978"/>
                        <a:pt x="271558" y="37978"/>
                      </a:cubicBezTo>
                      <a:lnTo>
                        <a:pt x="316135" y="37978"/>
                      </a:lnTo>
                      <a:lnTo>
                        <a:pt x="316135" y="58266"/>
                      </a:lnTo>
                      <a:lnTo>
                        <a:pt x="0" y="75887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56" name="رسم 2">
                <a:extLst>
                  <a:ext uri="{FF2B5EF4-FFF2-40B4-BE49-F238E27FC236}">
                    <a16:creationId xmlns:a16="http://schemas.microsoft.com/office/drawing/2014/main" id="{2DC1A81C-5C2F-4655-97DB-B12A0A850BE0}"/>
                  </a:ext>
                </a:extLst>
              </p:cNvPr>
              <p:cNvGrpSpPr/>
              <p:nvPr/>
            </p:nvGrpSpPr>
            <p:grpSpPr>
              <a:xfrm>
                <a:off x="8194262" y="4726736"/>
                <a:ext cx="444774" cy="319978"/>
                <a:chOff x="8194262" y="4726736"/>
                <a:chExt cx="444774" cy="319978"/>
              </a:xfrm>
            </p:grpSpPr>
            <p:sp>
              <p:nvSpPr>
                <p:cNvPr id="71" name="شكل حر: شكل 70">
                  <a:extLst>
                    <a:ext uri="{FF2B5EF4-FFF2-40B4-BE49-F238E27FC236}">
                      <a16:creationId xmlns:a16="http://schemas.microsoft.com/office/drawing/2014/main" id="{FE2207E8-608A-4A7D-B9D3-FF1C7613E476}"/>
                    </a:ext>
                  </a:extLst>
                </p:cNvPr>
                <p:cNvSpPr/>
                <p:nvPr/>
              </p:nvSpPr>
              <p:spPr>
                <a:xfrm>
                  <a:off x="8194262" y="4726736"/>
                  <a:ext cx="444774" cy="319978"/>
                </a:xfrm>
                <a:custGeom>
                  <a:avLst/>
                  <a:gdLst>
                    <a:gd name="connsiteX0" fmla="*/ 239649 w 444774"/>
                    <a:gd name="connsiteY0" fmla="*/ 20904 h 319978"/>
                    <a:gd name="connsiteX1" fmla="*/ 300990 w 444774"/>
                    <a:gd name="connsiteY1" fmla="*/ 2997 h 319978"/>
                    <a:gd name="connsiteX2" fmla="*/ 336518 w 444774"/>
                    <a:gd name="connsiteY2" fmla="*/ 1378 h 319978"/>
                    <a:gd name="connsiteX3" fmla="*/ 336518 w 444774"/>
                    <a:gd name="connsiteY3" fmla="*/ 1378 h 319978"/>
                    <a:gd name="connsiteX4" fmla="*/ 374523 w 444774"/>
                    <a:gd name="connsiteY4" fmla="*/ 21476 h 319978"/>
                    <a:gd name="connsiteX5" fmla="*/ 432244 w 444774"/>
                    <a:gd name="connsiteY5" fmla="*/ 84341 h 319978"/>
                    <a:gd name="connsiteX6" fmla="*/ 432244 w 444774"/>
                    <a:gd name="connsiteY6" fmla="*/ 132918 h 319978"/>
                    <a:gd name="connsiteX7" fmla="*/ 444532 w 444774"/>
                    <a:gd name="connsiteY7" fmla="*/ 205022 h 319978"/>
                    <a:gd name="connsiteX8" fmla="*/ 432244 w 444774"/>
                    <a:gd name="connsiteY8" fmla="*/ 243027 h 319978"/>
                    <a:gd name="connsiteX9" fmla="*/ 418528 w 444774"/>
                    <a:gd name="connsiteY9" fmla="*/ 289033 h 319978"/>
                    <a:gd name="connsiteX10" fmla="*/ 392525 w 444774"/>
                    <a:gd name="connsiteY10" fmla="*/ 316465 h 319978"/>
                    <a:gd name="connsiteX11" fmla="*/ 207550 w 444774"/>
                    <a:gd name="connsiteY11" fmla="*/ 316465 h 319978"/>
                    <a:gd name="connsiteX12" fmla="*/ 162306 w 444774"/>
                    <a:gd name="connsiteY12" fmla="*/ 278460 h 319978"/>
                    <a:gd name="connsiteX13" fmla="*/ 170498 w 444774"/>
                    <a:gd name="connsiteY13" fmla="*/ 248266 h 319978"/>
                    <a:gd name="connsiteX14" fmla="*/ 74581 w 444774"/>
                    <a:gd name="connsiteY14" fmla="*/ 211499 h 319978"/>
                    <a:gd name="connsiteX15" fmla="*/ 60674 w 444774"/>
                    <a:gd name="connsiteY15" fmla="*/ 182734 h 319978"/>
                    <a:gd name="connsiteX16" fmla="*/ 69151 w 444774"/>
                    <a:gd name="connsiteY16" fmla="*/ 173494 h 319978"/>
                    <a:gd name="connsiteX17" fmla="*/ 16097 w 444774"/>
                    <a:gd name="connsiteY17" fmla="*/ 155492 h 319978"/>
                    <a:gd name="connsiteX18" fmla="*/ 29813 w 444774"/>
                    <a:gd name="connsiteY18" fmla="*/ 106343 h 319978"/>
                    <a:gd name="connsiteX19" fmla="*/ 80962 w 444774"/>
                    <a:gd name="connsiteY19" fmla="*/ 115773 h 319978"/>
                    <a:gd name="connsiteX20" fmla="*/ 87249 w 444774"/>
                    <a:gd name="connsiteY20" fmla="*/ 75006 h 319978"/>
                    <a:gd name="connsiteX21" fmla="*/ 160592 w 444774"/>
                    <a:gd name="connsiteY21" fmla="*/ 77006 h 319978"/>
                    <a:gd name="connsiteX22" fmla="*/ 239649 w 444774"/>
                    <a:gd name="connsiteY22" fmla="*/ 20904 h 319978"/>
                    <a:gd name="connsiteX23" fmla="*/ 239649 w 444774"/>
                    <a:gd name="connsiteY23" fmla="*/ 20904 h 319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44774" h="319978">
                      <a:moveTo>
                        <a:pt x="239649" y="20904"/>
                      </a:moveTo>
                      <a:lnTo>
                        <a:pt x="300990" y="2997"/>
                      </a:lnTo>
                      <a:cubicBezTo>
                        <a:pt x="312515" y="-337"/>
                        <a:pt x="324707" y="-908"/>
                        <a:pt x="336518" y="1378"/>
                      </a:cubicBezTo>
                      <a:lnTo>
                        <a:pt x="336518" y="1378"/>
                      </a:lnTo>
                      <a:cubicBezTo>
                        <a:pt x="350901" y="4235"/>
                        <a:pt x="364141" y="11189"/>
                        <a:pt x="374523" y="21476"/>
                      </a:cubicBezTo>
                      <a:cubicBezTo>
                        <a:pt x="394811" y="41478"/>
                        <a:pt x="427577" y="74530"/>
                        <a:pt x="432244" y="84341"/>
                      </a:cubicBezTo>
                      <a:cubicBezTo>
                        <a:pt x="439103" y="98723"/>
                        <a:pt x="439103" y="123679"/>
                        <a:pt x="432244" y="132918"/>
                      </a:cubicBezTo>
                      <a:cubicBezTo>
                        <a:pt x="425387" y="142062"/>
                        <a:pt x="447294" y="189306"/>
                        <a:pt x="444532" y="205022"/>
                      </a:cubicBezTo>
                      <a:cubicBezTo>
                        <a:pt x="441769" y="220739"/>
                        <a:pt x="437674" y="236550"/>
                        <a:pt x="432244" y="243027"/>
                      </a:cubicBezTo>
                      <a:cubicBezTo>
                        <a:pt x="426720" y="249599"/>
                        <a:pt x="432244" y="271983"/>
                        <a:pt x="418528" y="289033"/>
                      </a:cubicBezTo>
                      <a:cubicBezTo>
                        <a:pt x="404812" y="305987"/>
                        <a:pt x="392525" y="316465"/>
                        <a:pt x="392525" y="316465"/>
                      </a:cubicBezTo>
                      <a:cubicBezTo>
                        <a:pt x="392525" y="316465"/>
                        <a:pt x="224028" y="324370"/>
                        <a:pt x="207550" y="316465"/>
                      </a:cubicBezTo>
                      <a:cubicBezTo>
                        <a:pt x="191071" y="308559"/>
                        <a:pt x="162306" y="278460"/>
                        <a:pt x="162306" y="278460"/>
                      </a:cubicBezTo>
                      <a:cubicBezTo>
                        <a:pt x="162306" y="278460"/>
                        <a:pt x="147257" y="250933"/>
                        <a:pt x="170498" y="248266"/>
                      </a:cubicBezTo>
                      <a:lnTo>
                        <a:pt x="74581" y="211499"/>
                      </a:lnTo>
                      <a:cubicBezTo>
                        <a:pt x="63055" y="207118"/>
                        <a:pt x="56198" y="194259"/>
                        <a:pt x="60674" y="182734"/>
                      </a:cubicBezTo>
                      <a:cubicBezTo>
                        <a:pt x="62198" y="178733"/>
                        <a:pt x="64865" y="175304"/>
                        <a:pt x="69151" y="173494"/>
                      </a:cubicBezTo>
                      <a:cubicBezTo>
                        <a:pt x="69151" y="173494"/>
                        <a:pt x="26099" y="159874"/>
                        <a:pt x="16097" y="155492"/>
                      </a:cubicBezTo>
                      <a:cubicBezTo>
                        <a:pt x="-3810" y="146729"/>
                        <a:pt x="-11335" y="100343"/>
                        <a:pt x="29813" y="106343"/>
                      </a:cubicBezTo>
                      <a:cubicBezTo>
                        <a:pt x="51626" y="109486"/>
                        <a:pt x="80962" y="115773"/>
                        <a:pt x="80962" y="115773"/>
                      </a:cubicBezTo>
                      <a:cubicBezTo>
                        <a:pt x="80962" y="115773"/>
                        <a:pt x="65246" y="90151"/>
                        <a:pt x="87249" y="75006"/>
                      </a:cubicBezTo>
                      <a:cubicBezTo>
                        <a:pt x="100584" y="65767"/>
                        <a:pt x="160592" y="77006"/>
                        <a:pt x="160592" y="77006"/>
                      </a:cubicBezTo>
                      <a:lnTo>
                        <a:pt x="239649" y="20904"/>
                      </a:lnTo>
                      <a:lnTo>
                        <a:pt x="239649" y="20904"/>
                      </a:lnTo>
                      <a:close/>
                    </a:path>
                  </a:pathLst>
                </a:custGeom>
                <a:solidFill>
                  <a:srgbClr val="FFBE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2" name="شكل حر: شكل 71">
                  <a:extLst>
                    <a:ext uri="{FF2B5EF4-FFF2-40B4-BE49-F238E27FC236}">
                      <a16:creationId xmlns:a16="http://schemas.microsoft.com/office/drawing/2014/main" id="{B2CB5C06-07C0-4926-A774-485C9B6EB5D2}"/>
                    </a:ext>
                  </a:extLst>
                </p:cNvPr>
                <p:cNvSpPr/>
                <p:nvPr/>
              </p:nvSpPr>
              <p:spPr>
                <a:xfrm>
                  <a:off x="8359499" y="4972339"/>
                  <a:ext cx="95748" cy="28775"/>
                </a:xfrm>
                <a:custGeom>
                  <a:avLst/>
                  <a:gdLst>
                    <a:gd name="connsiteX0" fmla="*/ 95748 w 95748"/>
                    <a:gd name="connsiteY0" fmla="*/ 28285 h 28775"/>
                    <a:gd name="connsiteX1" fmla="*/ 45932 w 95748"/>
                    <a:gd name="connsiteY1" fmla="*/ 20856 h 28775"/>
                    <a:gd name="connsiteX2" fmla="*/ 21 w 95748"/>
                    <a:gd name="connsiteY2" fmla="*/ 91 h 28775"/>
                    <a:gd name="connsiteX3" fmla="*/ 47265 w 95748"/>
                    <a:gd name="connsiteY3" fmla="*/ 16093 h 28775"/>
                    <a:gd name="connsiteX4" fmla="*/ 95748 w 95748"/>
                    <a:gd name="connsiteY4" fmla="*/ 28285 h 28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748" h="28775">
                      <a:moveTo>
                        <a:pt x="95748" y="28285"/>
                      </a:moveTo>
                      <a:cubicBezTo>
                        <a:pt x="95652" y="29619"/>
                        <a:pt x="72793" y="28571"/>
                        <a:pt x="45932" y="20856"/>
                      </a:cubicBezTo>
                      <a:cubicBezTo>
                        <a:pt x="18881" y="13426"/>
                        <a:pt x="-741" y="1330"/>
                        <a:pt x="21" y="91"/>
                      </a:cubicBezTo>
                      <a:cubicBezTo>
                        <a:pt x="688" y="-1052"/>
                        <a:pt x="20786" y="8759"/>
                        <a:pt x="47265" y="16093"/>
                      </a:cubicBezTo>
                      <a:cubicBezTo>
                        <a:pt x="73745" y="23618"/>
                        <a:pt x="95938" y="26857"/>
                        <a:pt x="95748" y="28285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3" name="شكل حر: شكل 72">
                  <a:extLst>
                    <a:ext uri="{FF2B5EF4-FFF2-40B4-BE49-F238E27FC236}">
                      <a16:creationId xmlns:a16="http://schemas.microsoft.com/office/drawing/2014/main" id="{B2568127-DE19-416F-8D0B-27FBFF464D8C}"/>
                    </a:ext>
                  </a:extLst>
                </p:cNvPr>
                <p:cNvSpPr/>
                <p:nvPr/>
              </p:nvSpPr>
              <p:spPr>
                <a:xfrm>
                  <a:off x="8263505" y="4900939"/>
                  <a:ext cx="155166" cy="39920"/>
                </a:xfrm>
                <a:custGeom>
                  <a:avLst/>
                  <a:gdLst>
                    <a:gd name="connsiteX0" fmla="*/ 155165 w 155166"/>
                    <a:gd name="connsiteY0" fmla="*/ 39772 h 39920"/>
                    <a:gd name="connsiteX1" fmla="*/ 76965 w 155166"/>
                    <a:gd name="connsiteY1" fmla="*/ 22342 h 39920"/>
                    <a:gd name="connsiteX2" fmla="*/ 3 w 155166"/>
                    <a:gd name="connsiteY2" fmla="*/ 148 h 39920"/>
                    <a:gd name="connsiteX3" fmla="*/ 78204 w 155166"/>
                    <a:gd name="connsiteY3" fmla="*/ 17579 h 39920"/>
                    <a:gd name="connsiteX4" fmla="*/ 155165 w 155166"/>
                    <a:gd name="connsiteY4" fmla="*/ 39772 h 39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166" h="39920">
                      <a:moveTo>
                        <a:pt x="155165" y="39772"/>
                      </a:moveTo>
                      <a:cubicBezTo>
                        <a:pt x="154784" y="41106"/>
                        <a:pt x="119828" y="33295"/>
                        <a:pt x="76965" y="22342"/>
                      </a:cubicBezTo>
                      <a:cubicBezTo>
                        <a:pt x="34103" y="11388"/>
                        <a:pt x="-378" y="1482"/>
                        <a:pt x="3" y="148"/>
                      </a:cubicBezTo>
                      <a:cubicBezTo>
                        <a:pt x="384" y="-1185"/>
                        <a:pt x="35341" y="6625"/>
                        <a:pt x="78204" y="17579"/>
                      </a:cubicBezTo>
                      <a:cubicBezTo>
                        <a:pt x="120971" y="28437"/>
                        <a:pt x="155451" y="38439"/>
                        <a:pt x="155165" y="39772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4" name="شكل حر: شكل 73">
                  <a:extLst>
                    <a:ext uri="{FF2B5EF4-FFF2-40B4-BE49-F238E27FC236}">
                      <a16:creationId xmlns:a16="http://schemas.microsoft.com/office/drawing/2014/main" id="{8F0D9BCE-B409-4650-86AB-B633867EB477}"/>
                    </a:ext>
                  </a:extLst>
                </p:cNvPr>
                <p:cNvSpPr/>
                <p:nvPr/>
              </p:nvSpPr>
              <p:spPr>
                <a:xfrm>
                  <a:off x="8271316" y="4841788"/>
                  <a:ext cx="167263" cy="39447"/>
                </a:xfrm>
                <a:custGeom>
                  <a:avLst/>
                  <a:gdLst>
                    <a:gd name="connsiteX0" fmla="*/ 167262 w 167263"/>
                    <a:gd name="connsiteY0" fmla="*/ 39298 h 39447"/>
                    <a:gd name="connsiteX1" fmla="*/ 83061 w 167263"/>
                    <a:gd name="connsiteY1" fmla="*/ 22153 h 39447"/>
                    <a:gd name="connsiteX2" fmla="*/ 3 w 167263"/>
                    <a:gd name="connsiteY2" fmla="*/ 150 h 39447"/>
                    <a:gd name="connsiteX3" fmla="*/ 84204 w 167263"/>
                    <a:gd name="connsiteY3" fmla="*/ 17295 h 39447"/>
                    <a:gd name="connsiteX4" fmla="*/ 167262 w 167263"/>
                    <a:gd name="connsiteY4" fmla="*/ 39298 h 39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263" h="39447">
                      <a:moveTo>
                        <a:pt x="167262" y="39298"/>
                      </a:moveTo>
                      <a:cubicBezTo>
                        <a:pt x="166976" y="40631"/>
                        <a:pt x="129257" y="32916"/>
                        <a:pt x="83061" y="22153"/>
                      </a:cubicBezTo>
                      <a:cubicBezTo>
                        <a:pt x="36865" y="11389"/>
                        <a:pt x="-378" y="1483"/>
                        <a:pt x="3" y="150"/>
                      </a:cubicBezTo>
                      <a:cubicBezTo>
                        <a:pt x="288" y="-1184"/>
                        <a:pt x="38008" y="6532"/>
                        <a:pt x="84204" y="17295"/>
                      </a:cubicBezTo>
                      <a:cubicBezTo>
                        <a:pt x="130400" y="28058"/>
                        <a:pt x="167547" y="37964"/>
                        <a:pt x="167262" y="39298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5" name="شكل حر: شكل 74">
                  <a:extLst>
                    <a:ext uri="{FF2B5EF4-FFF2-40B4-BE49-F238E27FC236}">
                      <a16:creationId xmlns:a16="http://schemas.microsoft.com/office/drawing/2014/main" id="{242E3F82-7758-4A87-81F3-6891BBDA9CCB}"/>
                    </a:ext>
                  </a:extLst>
                </p:cNvPr>
                <p:cNvSpPr/>
                <p:nvPr/>
              </p:nvSpPr>
              <p:spPr>
                <a:xfrm>
                  <a:off x="8349519" y="4804040"/>
                  <a:ext cx="151451" cy="18391"/>
                </a:xfrm>
                <a:custGeom>
                  <a:avLst/>
                  <a:gdLst>
                    <a:gd name="connsiteX0" fmla="*/ 151448 w 151451"/>
                    <a:gd name="connsiteY0" fmla="*/ 274 h 18391"/>
                    <a:gd name="connsiteX1" fmla="*/ 129826 w 151451"/>
                    <a:gd name="connsiteY1" fmla="*/ 7131 h 18391"/>
                    <a:gd name="connsiteX2" fmla="*/ 106014 w 151451"/>
                    <a:gd name="connsiteY2" fmla="*/ 13227 h 18391"/>
                    <a:gd name="connsiteX3" fmla="*/ 91917 w 151451"/>
                    <a:gd name="connsiteY3" fmla="*/ 16752 h 18391"/>
                    <a:gd name="connsiteX4" fmla="*/ 75724 w 151451"/>
                    <a:gd name="connsiteY4" fmla="*/ 18276 h 18391"/>
                    <a:gd name="connsiteX5" fmla="*/ 59913 w 151451"/>
                    <a:gd name="connsiteY5" fmla="*/ 15704 h 18391"/>
                    <a:gd name="connsiteX6" fmla="*/ 45721 w 151451"/>
                    <a:gd name="connsiteY6" fmla="*/ 12466 h 18391"/>
                    <a:gd name="connsiteX7" fmla="*/ 21813 w 151451"/>
                    <a:gd name="connsiteY7" fmla="*/ 6751 h 18391"/>
                    <a:gd name="connsiteX8" fmla="*/ 1 w 151451"/>
                    <a:gd name="connsiteY8" fmla="*/ 178 h 18391"/>
                    <a:gd name="connsiteX9" fmla="*/ 22480 w 151451"/>
                    <a:gd name="connsiteY9" fmla="*/ 3321 h 18391"/>
                    <a:gd name="connsiteX10" fmla="*/ 46673 w 151451"/>
                    <a:gd name="connsiteY10" fmla="*/ 7989 h 18391"/>
                    <a:gd name="connsiteX11" fmla="*/ 75915 w 151451"/>
                    <a:gd name="connsiteY11" fmla="*/ 13323 h 18391"/>
                    <a:gd name="connsiteX12" fmla="*/ 104776 w 151451"/>
                    <a:gd name="connsiteY12" fmla="*/ 8846 h 18391"/>
                    <a:gd name="connsiteX13" fmla="*/ 128874 w 151451"/>
                    <a:gd name="connsiteY13" fmla="*/ 3702 h 18391"/>
                    <a:gd name="connsiteX14" fmla="*/ 151448 w 151451"/>
                    <a:gd name="connsiteY14" fmla="*/ 274 h 18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1451" h="18391">
                      <a:moveTo>
                        <a:pt x="151448" y="274"/>
                      </a:moveTo>
                      <a:cubicBezTo>
                        <a:pt x="151639" y="940"/>
                        <a:pt x="143352" y="3512"/>
                        <a:pt x="129826" y="7131"/>
                      </a:cubicBezTo>
                      <a:cubicBezTo>
                        <a:pt x="122492" y="9036"/>
                        <a:pt x="114491" y="11037"/>
                        <a:pt x="106014" y="13227"/>
                      </a:cubicBezTo>
                      <a:cubicBezTo>
                        <a:pt x="101442" y="14370"/>
                        <a:pt x="96775" y="15513"/>
                        <a:pt x="91917" y="16752"/>
                      </a:cubicBezTo>
                      <a:cubicBezTo>
                        <a:pt x="86773" y="18085"/>
                        <a:pt x="81249" y="18657"/>
                        <a:pt x="75724" y="18276"/>
                      </a:cubicBezTo>
                      <a:cubicBezTo>
                        <a:pt x="70200" y="17990"/>
                        <a:pt x="64866" y="16847"/>
                        <a:pt x="59913" y="15704"/>
                      </a:cubicBezTo>
                      <a:cubicBezTo>
                        <a:pt x="55055" y="14561"/>
                        <a:pt x="50388" y="13513"/>
                        <a:pt x="45721" y="12466"/>
                      </a:cubicBezTo>
                      <a:cubicBezTo>
                        <a:pt x="37243" y="10465"/>
                        <a:pt x="29242" y="8465"/>
                        <a:pt x="21813" y="6751"/>
                      </a:cubicBezTo>
                      <a:cubicBezTo>
                        <a:pt x="8192" y="3321"/>
                        <a:pt x="-95" y="940"/>
                        <a:pt x="1" y="178"/>
                      </a:cubicBezTo>
                      <a:cubicBezTo>
                        <a:pt x="96" y="-489"/>
                        <a:pt x="8764" y="750"/>
                        <a:pt x="22480" y="3321"/>
                      </a:cubicBezTo>
                      <a:cubicBezTo>
                        <a:pt x="29909" y="4750"/>
                        <a:pt x="38005" y="6369"/>
                        <a:pt x="46673" y="7989"/>
                      </a:cubicBezTo>
                      <a:cubicBezTo>
                        <a:pt x="55817" y="9608"/>
                        <a:pt x="65723" y="12561"/>
                        <a:pt x="75915" y="13323"/>
                      </a:cubicBezTo>
                      <a:cubicBezTo>
                        <a:pt x="86107" y="14180"/>
                        <a:pt x="95536" y="10560"/>
                        <a:pt x="104776" y="8846"/>
                      </a:cubicBezTo>
                      <a:cubicBezTo>
                        <a:pt x="113348" y="7036"/>
                        <a:pt x="121445" y="5322"/>
                        <a:pt x="128874" y="3702"/>
                      </a:cubicBezTo>
                      <a:cubicBezTo>
                        <a:pt x="142685" y="940"/>
                        <a:pt x="151257" y="-393"/>
                        <a:pt x="151448" y="274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6" name="شكل حر: شكل 75">
                  <a:extLst>
                    <a:ext uri="{FF2B5EF4-FFF2-40B4-BE49-F238E27FC236}">
                      <a16:creationId xmlns:a16="http://schemas.microsoft.com/office/drawing/2014/main" id="{868CCE4F-FA9F-4236-8ADB-0585B2EF1231}"/>
                    </a:ext>
                  </a:extLst>
                </p:cNvPr>
                <p:cNvSpPr/>
                <p:nvPr/>
              </p:nvSpPr>
              <p:spPr>
                <a:xfrm>
                  <a:off x="8498452" y="4836560"/>
                  <a:ext cx="19886" cy="42945"/>
                </a:xfrm>
                <a:custGeom>
                  <a:avLst/>
                  <a:gdLst>
                    <a:gd name="connsiteX0" fmla="*/ 13278 w 19886"/>
                    <a:gd name="connsiteY0" fmla="*/ 44 h 42945"/>
                    <a:gd name="connsiteX1" fmla="*/ 17945 w 19886"/>
                    <a:gd name="connsiteY1" fmla="*/ 6331 h 42945"/>
                    <a:gd name="connsiteX2" fmla="*/ 18612 w 19886"/>
                    <a:gd name="connsiteY2" fmla="*/ 25190 h 42945"/>
                    <a:gd name="connsiteX3" fmla="*/ 7373 w 19886"/>
                    <a:gd name="connsiteY3" fmla="*/ 40239 h 42945"/>
                    <a:gd name="connsiteX4" fmla="*/ 38 w 19886"/>
                    <a:gd name="connsiteY4" fmla="*/ 42716 h 42945"/>
                    <a:gd name="connsiteX5" fmla="*/ 13945 w 19886"/>
                    <a:gd name="connsiteY5" fmla="*/ 23666 h 42945"/>
                    <a:gd name="connsiteX6" fmla="*/ 13278 w 19886"/>
                    <a:gd name="connsiteY6" fmla="*/ 44 h 4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86" h="42945">
                      <a:moveTo>
                        <a:pt x="13278" y="44"/>
                      </a:moveTo>
                      <a:cubicBezTo>
                        <a:pt x="13754" y="-337"/>
                        <a:pt x="16040" y="1758"/>
                        <a:pt x="17945" y="6331"/>
                      </a:cubicBezTo>
                      <a:cubicBezTo>
                        <a:pt x="19755" y="10807"/>
                        <a:pt x="20898" y="17856"/>
                        <a:pt x="18612" y="25190"/>
                      </a:cubicBezTo>
                      <a:cubicBezTo>
                        <a:pt x="16326" y="32524"/>
                        <a:pt x="11373" y="37668"/>
                        <a:pt x="7373" y="40239"/>
                      </a:cubicBezTo>
                      <a:cubicBezTo>
                        <a:pt x="3277" y="42906"/>
                        <a:pt x="229" y="43288"/>
                        <a:pt x="38" y="42716"/>
                      </a:cubicBezTo>
                      <a:cubicBezTo>
                        <a:pt x="-723" y="41573"/>
                        <a:pt x="10040" y="36239"/>
                        <a:pt x="13945" y="23666"/>
                      </a:cubicBezTo>
                      <a:cubicBezTo>
                        <a:pt x="17850" y="10998"/>
                        <a:pt x="12040" y="520"/>
                        <a:pt x="13278" y="44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7" name="شكل حر: شكل 76">
                  <a:extLst>
                    <a:ext uri="{FF2B5EF4-FFF2-40B4-BE49-F238E27FC236}">
                      <a16:creationId xmlns:a16="http://schemas.microsoft.com/office/drawing/2014/main" id="{11473A0A-6E53-49D2-B8A2-82C31DF532AC}"/>
                    </a:ext>
                  </a:extLst>
                </p:cNvPr>
                <p:cNvSpPr/>
                <p:nvPr/>
              </p:nvSpPr>
              <p:spPr>
                <a:xfrm>
                  <a:off x="8506200" y="4901625"/>
                  <a:ext cx="6635" cy="30371"/>
                </a:xfrm>
                <a:custGeom>
                  <a:avLst/>
                  <a:gdLst>
                    <a:gd name="connsiteX0" fmla="*/ 2102 w 6635"/>
                    <a:gd name="connsiteY0" fmla="*/ 34 h 30371"/>
                    <a:gd name="connsiteX1" fmla="*/ 6578 w 6635"/>
                    <a:gd name="connsiteY1" fmla="*/ 15464 h 30371"/>
                    <a:gd name="connsiteX2" fmla="*/ 387 w 6635"/>
                    <a:gd name="connsiteY2" fmla="*/ 30323 h 30371"/>
                    <a:gd name="connsiteX3" fmla="*/ 1625 w 6635"/>
                    <a:gd name="connsiteY3" fmla="*/ 15179 h 30371"/>
                    <a:gd name="connsiteX4" fmla="*/ 2102 w 6635"/>
                    <a:gd name="connsiteY4" fmla="*/ 34 h 3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35" h="30371">
                      <a:moveTo>
                        <a:pt x="2102" y="34"/>
                      </a:moveTo>
                      <a:cubicBezTo>
                        <a:pt x="3340" y="-538"/>
                        <a:pt x="7149" y="6225"/>
                        <a:pt x="6578" y="15464"/>
                      </a:cubicBezTo>
                      <a:cubicBezTo>
                        <a:pt x="6102" y="24704"/>
                        <a:pt x="1530" y="30990"/>
                        <a:pt x="387" y="30323"/>
                      </a:cubicBezTo>
                      <a:cubicBezTo>
                        <a:pt x="-851" y="29657"/>
                        <a:pt x="1244" y="23275"/>
                        <a:pt x="1625" y="15179"/>
                      </a:cubicBezTo>
                      <a:cubicBezTo>
                        <a:pt x="2102" y="7177"/>
                        <a:pt x="768" y="510"/>
                        <a:pt x="2102" y="34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7082C21C-EE1F-419E-83F2-0968093CD432}"/>
                    </a:ext>
                  </a:extLst>
                </p:cNvPr>
                <p:cNvSpPr/>
                <p:nvPr/>
              </p:nvSpPr>
              <p:spPr>
                <a:xfrm>
                  <a:off x="8505197" y="4972396"/>
                  <a:ext cx="6956" cy="18581"/>
                </a:xfrm>
                <a:custGeom>
                  <a:avLst/>
                  <a:gdLst>
                    <a:gd name="connsiteX0" fmla="*/ 4056 w 6956"/>
                    <a:gd name="connsiteY0" fmla="*/ 34 h 18581"/>
                    <a:gd name="connsiteX1" fmla="*/ 6628 w 6956"/>
                    <a:gd name="connsiteY1" fmla="*/ 10131 h 18581"/>
                    <a:gd name="connsiteX2" fmla="*/ 341 w 6956"/>
                    <a:gd name="connsiteY2" fmla="*/ 18417 h 18581"/>
                    <a:gd name="connsiteX3" fmla="*/ 1770 w 6956"/>
                    <a:gd name="connsiteY3" fmla="*/ 9083 h 18581"/>
                    <a:gd name="connsiteX4" fmla="*/ 4056 w 6956"/>
                    <a:gd name="connsiteY4" fmla="*/ 34 h 1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56" h="18581">
                      <a:moveTo>
                        <a:pt x="4056" y="34"/>
                      </a:moveTo>
                      <a:cubicBezTo>
                        <a:pt x="5294" y="-442"/>
                        <a:pt x="7866" y="4130"/>
                        <a:pt x="6628" y="10131"/>
                      </a:cubicBezTo>
                      <a:cubicBezTo>
                        <a:pt x="5485" y="16131"/>
                        <a:pt x="1294" y="19370"/>
                        <a:pt x="341" y="18417"/>
                      </a:cubicBezTo>
                      <a:cubicBezTo>
                        <a:pt x="-706" y="17560"/>
                        <a:pt x="913" y="13750"/>
                        <a:pt x="1770" y="9083"/>
                      </a:cubicBezTo>
                      <a:cubicBezTo>
                        <a:pt x="2723" y="4511"/>
                        <a:pt x="2723" y="415"/>
                        <a:pt x="4056" y="34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9" name="شكل حر: شكل 78">
                  <a:extLst>
                    <a:ext uri="{FF2B5EF4-FFF2-40B4-BE49-F238E27FC236}">
                      <a16:creationId xmlns:a16="http://schemas.microsoft.com/office/drawing/2014/main" id="{09CFE4E5-8460-4AD6-9810-61A39F0B8E1D}"/>
                    </a:ext>
                  </a:extLst>
                </p:cNvPr>
                <p:cNvSpPr/>
                <p:nvPr/>
              </p:nvSpPr>
              <p:spPr>
                <a:xfrm>
                  <a:off x="8425329" y="4790913"/>
                  <a:ext cx="102309" cy="29163"/>
                </a:xfrm>
                <a:custGeom>
                  <a:avLst/>
                  <a:gdLst>
                    <a:gd name="connsiteX0" fmla="*/ 102308 w 102309"/>
                    <a:gd name="connsiteY0" fmla="*/ 9495 h 29163"/>
                    <a:gd name="connsiteX1" fmla="*/ 86116 w 102309"/>
                    <a:gd name="connsiteY1" fmla="*/ 8638 h 29163"/>
                    <a:gd name="connsiteX2" fmla="*/ 68780 w 102309"/>
                    <a:gd name="connsiteY2" fmla="*/ 6352 h 29163"/>
                    <a:gd name="connsiteX3" fmla="*/ 48111 w 102309"/>
                    <a:gd name="connsiteY3" fmla="*/ 5304 h 29163"/>
                    <a:gd name="connsiteX4" fmla="*/ 29823 w 102309"/>
                    <a:gd name="connsiteY4" fmla="*/ 13591 h 29163"/>
                    <a:gd name="connsiteX5" fmla="*/ 15535 w 102309"/>
                    <a:gd name="connsiteY5" fmla="*/ 23687 h 29163"/>
                    <a:gd name="connsiteX6" fmla="*/ 10 w 102309"/>
                    <a:gd name="connsiteY6" fmla="*/ 29021 h 29163"/>
                    <a:gd name="connsiteX7" fmla="*/ 13630 w 102309"/>
                    <a:gd name="connsiteY7" fmla="*/ 20830 h 29163"/>
                    <a:gd name="connsiteX8" fmla="*/ 47539 w 102309"/>
                    <a:gd name="connsiteY8" fmla="*/ 446 h 29163"/>
                    <a:gd name="connsiteX9" fmla="*/ 59065 w 102309"/>
                    <a:gd name="connsiteY9" fmla="*/ 161 h 29163"/>
                    <a:gd name="connsiteX10" fmla="*/ 69447 w 102309"/>
                    <a:gd name="connsiteY10" fmla="*/ 1875 h 29163"/>
                    <a:gd name="connsiteX11" fmla="*/ 86687 w 102309"/>
                    <a:gd name="connsiteY11" fmla="*/ 5209 h 29163"/>
                    <a:gd name="connsiteX12" fmla="*/ 102308 w 102309"/>
                    <a:gd name="connsiteY12" fmla="*/ 9495 h 29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2309" h="29163">
                      <a:moveTo>
                        <a:pt x="102308" y="9495"/>
                      </a:moveTo>
                      <a:cubicBezTo>
                        <a:pt x="102213" y="10162"/>
                        <a:pt x="96022" y="9781"/>
                        <a:pt x="86116" y="8638"/>
                      </a:cubicBezTo>
                      <a:cubicBezTo>
                        <a:pt x="80496" y="7876"/>
                        <a:pt x="74686" y="7209"/>
                        <a:pt x="68780" y="6352"/>
                      </a:cubicBezTo>
                      <a:cubicBezTo>
                        <a:pt x="62208" y="5304"/>
                        <a:pt x="55445" y="4256"/>
                        <a:pt x="48111" y="5304"/>
                      </a:cubicBezTo>
                      <a:cubicBezTo>
                        <a:pt x="41538" y="6257"/>
                        <a:pt x="35062" y="10257"/>
                        <a:pt x="29823" y="13591"/>
                      </a:cubicBezTo>
                      <a:cubicBezTo>
                        <a:pt x="24584" y="17115"/>
                        <a:pt x="19917" y="21116"/>
                        <a:pt x="15535" y="23687"/>
                      </a:cubicBezTo>
                      <a:cubicBezTo>
                        <a:pt x="6677" y="29021"/>
                        <a:pt x="105" y="29498"/>
                        <a:pt x="10" y="29021"/>
                      </a:cubicBezTo>
                      <a:cubicBezTo>
                        <a:pt x="-276" y="28164"/>
                        <a:pt x="5820" y="26545"/>
                        <a:pt x="13630" y="20830"/>
                      </a:cubicBezTo>
                      <a:cubicBezTo>
                        <a:pt x="21346" y="15401"/>
                        <a:pt x="30966" y="3971"/>
                        <a:pt x="47539" y="446"/>
                      </a:cubicBezTo>
                      <a:cubicBezTo>
                        <a:pt x="51540" y="-30"/>
                        <a:pt x="55350" y="-125"/>
                        <a:pt x="59065" y="161"/>
                      </a:cubicBezTo>
                      <a:cubicBezTo>
                        <a:pt x="62970" y="542"/>
                        <a:pt x="66113" y="1304"/>
                        <a:pt x="69447" y="1875"/>
                      </a:cubicBezTo>
                      <a:cubicBezTo>
                        <a:pt x="75353" y="3018"/>
                        <a:pt x="81067" y="4066"/>
                        <a:pt x="86687" y="5209"/>
                      </a:cubicBezTo>
                      <a:cubicBezTo>
                        <a:pt x="96403" y="7209"/>
                        <a:pt x="102403" y="8828"/>
                        <a:pt x="102308" y="9495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FDB32CC8-6BA8-4715-987C-645682AEAD4D}"/>
                  </a:ext>
                </a:extLst>
              </p:cNvPr>
              <p:cNvSpPr/>
              <p:nvPr/>
            </p:nvSpPr>
            <p:spPr>
              <a:xfrm>
                <a:off x="8498484" y="4725417"/>
                <a:ext cx="141185" cy="247681"/>
              </a:xfrm>
              <a:custGeom>
                <a:avLst/>
                <a:gdLst>
                  <a:gd name="connsiteX0" fmla="*/ 126498 w 141185"/>
                  <a:gd name="connsiteY0" fmla="*/ 247680 h 247681"/>
                  <a:gd name="connsiteX1" fmla="*/ 130785 w 141185"/>
                  <a:gd name="connsiteY1" fmla="*/ 235583 h 247681"/>
                  <a:gd name="connsiteX2" fmla="*/ 137547 w 141185"/>
                  <a:gd name="connsiteY2" fmla="*/ 201960 h 247681"/>
                  <a:gd name="connsiteX3" fmla="*/ 133927 w 141185"/>
                  <a:gd name="connsiteY3" fmla="*/ 178529 h 247681"/>
                  <a:gd name="connsiteX4" fmla="*/ 126022 w 141185"/>
                  <a:gd name="connsiteY4" fmla="*/ 151763 h 247681"/>
                  <a:gd name="connsiteX5" fmla="*/ 128117 w 141185"/>
                  <a:gd name="connsiteY5" fmla="*/ 120616 h 247681"/>
                  <a:gd name="connsiteX6" fmla="*/ 122593 w 141185"/>
                  <a:gd name="connsiteY6" fmla="*/ 89946 h 247681"/>
                  <a:gd name="connsiteX7" fmla="*/ 105067 w 141185"/>
                  <a:gd name="connsiteY7" fmla="*/ 62800 h 247681"/>
                  <a:gd name="connsiteX8" fmla="*/ 85731 w 141185"/>
                  <a:gd name="connsiteY8" fmla="*/ 39178 h 247681"/>
                  <a:gd name="connsiteX9" fmla="*/ 45917 w 141185"/>
                  <a:gd name="connsiteY9" fmla="*/ 8031 h 247681"/>
                  <a:gd name="connsiteX10" fmla="*/ 12389 w 141185"/>
                  <a:gd name="connsiteY10" fmla="*/ 2983 h 247681"/>
                  <a:gd name="connsiteX11" fmla="*/ 6 w 141185"/>
                  <a:gd name="connsiteY11" fmla="*/ 5745 h 247681"/>
                  <a:gd name="connsiteX12" fmla="*/ 2864 w 141185"/>
                  <a:gd name="connsiteY12" fmla="*/ 4030 h 247681"/>
                  <a:gd name="connsiteX13" fmla="*/ 12103 w 141185"/>
                  <a:gd name="connsiteY13" fmla="*/ 1078 h 247681"/>
                  <a:gd name="connsiteX14" fmla="*/ 47250 w 141185"/>
                  <a:gd name="connsiteY14" fmla="*/ 4792 h 247681"/>
                  <a:gd name="connsiteX15" fmla="*/ 89160 w 141185"/>
                  <a:gd name="connsiteY15" fmla="*/ 36225 h 247681"/>
                  <a:gd name="connsiteX16" fmla="*/ 108972 w 141185"/>
                  <a:gd name="connsiteY16" fmla="*/ 59847 h 247681"/>
                  <a:gd name="connsiteX17" fmla="*/ 127165 w 141185"/>
                  <a:gd name="connsiteY17" fmla="*/ 87850 h 247681"/>
                  <a:gd name="connsiteX18" fmla="*/ 132975 w 141185"/>
                  <a:gd name="connsiteY18" fmla="*/ 121188 h 247681"/>
                  <a:gd name="connsiteX19" fmla="*/ 130594 w 141185"/>
                  <a:gd name="connsiteY19" fmla="*/ 150811 h 247681"/>
                  <a:gd name="connsiteX20" fmla="*/ 138023 w 141185"/>
                  <a:gd name="connsiteY20" fmla="*/ 177386 h 247681"/>
                  <a:gd name="connsiteX21" fmla="*/ 141167 w 141185"/>
                  <a:gd name="connsiteY21" fmla="*/ 201770 h 247681"/>
                  <a:gd name="connsiteX22" fmla="*/ 132689 w 141185"/>
                  <a:gd name="connsiteY22" fmla="*/ 236060 h 247681"/>
                  <a:gd name="connsiteX23" fmla="*/ 126498 w 141185"/>
                  <a:gd name="connsiteY23" fmla="*/ 247680 h 24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5" h="247681">
                    <a:moveTo>
                      <a:pt x="126498" y="247680"/>
                    </a:moveTo>
                    <a:cubicBezTo>
                      <a:pt x="126117" y="247489"/>
                      <a:pt x="127927" y="243298"/>
                      <a:pt x="130785" y="235583"/>
                    </a:cubicBezTo>
                    <a:cubicBezTo>
                      <a:pt x="133451" y="227868"/>
                      <a:pt x="137738" y="216533"/>
                      <a:pt x="137547" y="201960"/>
                    </a:cubicBezTo>
                    <a:cubicBezTo>
                      <a:pt x="137547" y="194721"/>
                      <a:pt x="136119" y="186911"/>
                      <a:pt x="133927" y="178529"/>
                    </a:cubicBezTo>
                    <a:cubicBezTo>
                      <a:pt x="131928" y="170147"/>
                      <a:pt x="128117" y="161860"/>
                      <a:pt x="126022" y="151763"/>
                    </a:cubicBezTo>
                    <a:cubicBezTo>
                      <a:pt x="123546" y="141476"/>
                      <a:pt x="126689" y="130618"/>
                      <a:pt x="128117" y="120616"/>
                    </a:cubicBezTo>
                    <a:cubicBezTo>
                      <a:pt x="129546" y="110520"/>
                      <a:pt x="127260" y="99852"/>
                      <a:pt x="122593" y="89946"/>
                    </a:cubicBezTo>
                    <a:cubicBezTo>
                      <a:pt x="117926" y="80040"/>
                      <a:pt x="111544" y="71182"/>
                      <a:pt x="105067" y="62800"/>
                    </a:cubicBezTo>
                    <a:cubicBezTo>
                      <a:pt x="98495" y="54513"/>
                      <a:pt x="92113" y="46417"/>
                      <a:pt x="85731" y="39178"/>
                    </a:cubicBezTo>
                    <a:cubicBezTo>
                      <a:pt x="72968" y="24605"/>
                      <a:pt x="59347" y="13460"/>
                      <a:pt x="45917" y="8031"/>
                    </a:cubicBezTo>
                    <a:cubicBezTo>
                      <a:pt x="32582" y="2411"/>
                      <a:pt x="20390" y="1840"/>
                      <a:pt x="12389" y="2983"/>
                    </a:cubicBezTo>
                    <a:cubicBezTo>
                      <a:pt x="4292" y="4030"/>
                      <a:pt x="197" y="6221"/>
                      <a:pt x="6" y="5745"/>
                    </a:cubicBezTo>
                    <a:cubicBezTo>
                      <a:pt x="-89" y="5555"/>
                      <a:pt x="959" y="4983"/>
                      <a:pt x="2864" y="4030"/>
                    </a:cubicBezTo>
                    <a:cubicBezTo>
                      <a:pt x="4864" y="3078"/>
                      <a:pt x="7912" y="1935"/>
                      <a:pt x="12103" y="1078"/>
                    </a:cubicBezTo>
                    <a:cubicBezTo>
                      <a:pt x="20294" y="-732"/>
                      <a:pt x="33058" y="-732"/>
                      <a:pt x="47250" y="4792"/>
                    </a:cubicBezTo>
                    <a:cubicBezTo>
                      <a:pt x="61538" y="10127"/>
                      <a:pt x="76111" y="21461"/>
                      <a:pt x="89160" y="36225"/>
                    </a:cubicBezTo>
                    <a:cubicBezTo>
                      <a:pt x="95827" y="43559"/>
                      <a:pt x="102304" y="51560"/>
                      <a:pt x="108972" y="59847"/>
                    </a:cubicBezTo>
                    <a:cubicBezTo>
                      <a:pt x="115544" y="68229"/>
                      <a:pt x="122212" y="77373"/>
                      <a:pt x="127165" y="87850"/>
                    </a:cubicBezTo>
                    <a:cubicBezTo>
                      <a:pt x="132118" y="98328"/>
                      <a:pt x="134594" y="110139"/>
                      <a:pt x="132975" y="121188"/>
                    </a:cubicBezTo>
                    <a:cubicBezTo>
                      <a:pt x="131356" y="132047"/>
                      <a:pt x="128498" y="141667"/>
                      <a:pt x="130594" y="150811"/>
                    </a:cubicBezTo>
                    <a:cubicBezTo>
                      <a:pt x="132404" y="159955"/>
                      <a:pt x="136214" y="168813"/>
                      <a:pt x="138023" y="177386"/>
                    </a:cubicBezTo>
                    <a:cubicBezTo>
                      <a:pt x="140119" y="185958"/>
                      <a:pt x="141357" y="194149"/>
                      <a:pt x="141167" y="201770"/>
                    </a:cubicBezTo>
                    <a:cubicBezTo>
                      <a:pt x="140881" y="217010"/>
                      <a:pt x="135928" y="228535"/>
                      <a:pt x="132689" y="236060"/>
                    </a:cubicBezTo>
                    <a:cubicBezTo>
                      <a:pt x="129165" y="243870"/>
                      <a:pt x="126784" y="247775"/>
                      <a:pt x="126498" y="247680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58" name="رسم 2">
                <a:extLst>
                  <a:ext uri="{FF2B5EF4-FFF2-40B4-BE49-F238E27FC236}">
                    <a16:creationId xmlns:a16="http://schemas.microsoft.com/office/drawing/2014/main" id="{9C4935E9-DADA-4B4C-925C-0C452620F287}"/>
                  </a:ext>
                </a:extLst>
              </p:cNvPr>
              <p:cNvGrpSpPr/>
              <p:nvPr/>
            </p:nvGrpSpPr>
            <p:grpSpPr>
              <a:xfrm>
                <a:off x="7000473" y="4191094"/>
                <a:ext cx="1546983" cy="876170"/>
                <a:chOff x="7000473" y="4191094"/>
                <a:chExt cx="1546983" cy="876170"/>
              </a:xfrm>
            </p:grpSpPr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685F091D-DEBE-4201-AC82-C2ABE93A5FAE}"/>
                    </a:ext>
                  </a:extLst>
                </p:cNvPr>
                <p:cNvSpPr/>
                <p:nvPr/>
              </p:nvSpPr>
              <p:spPr>
                <a:xfrm>
                  <a:off x="7000473" y="4191094"/>
                  <a:ext cx="1140257" cy="876170"/>
                </a:xfrm>
                <a:custGeom>
                  <a:avLst/>
                  <a:gdLst>
                    <a:gd name="connsiteX0" fmla="*/ 1057867 w 1140257"/>
                    <a:gd name="connsiteY0" fmla="*/ 312801 h 876170"/>
                    <a:gd name="connsiteX1" fmla="*/ 393308 w 1140257"/>
                    <a:gd name="connsiteY1" fmla="*/ 418338 h 876170"/>
                    <a:gd name="connsiteX2" fmla="*/ 422835 w 1140257"/>
                    <a:gd name="connsiteY2" fmla="*/ 71438 h 876170"/>
                    <a:gd name="connsiteX3" fmla="*/ 53265 w 1140257"/>
                    <a:gd name="connsiteY3" fmla="*/ 0 h 876170"/>
                    <a:gd name="connsiteX4" fmla="*/ 8307 w 1140257"/>
                    <a:gd name="connsiteY4" fmla="*/ 513493 h 876170"/>
                    <a:gd name="connsiteX5" fmla="*/ 497 w 1140257"/>
                    <a:gd name="connsiteY5" fmla="*/ 631222 h 876170"/>
                    <a:gd name="connsiteX6" fmla="*/ 96985 w 1140257"/>
                    <a:gd name="connsiteY6" fmla="*/ 833914 h 876170"/>
                    <a:gd name="connsiteX7" fmla="*/ 96985 w 1140257"/>
                    <a:gd name="connsiteY7" fmla="*/ 833914 h 876170"/>
                    <a:gd name="connsiteX8" fmla="*/ 301010 w 1140257"/>
                    <a:gd name="connsiteY8" fmla="*/ 864870 h 876170"/>
                    <a:gd name="connsiteX9" fmla="*/ 443790 w 1140257"/>
                    <a:gd name="connsiteY9" fmla="*/ 818293 h 876170"/>
                    <a:gd name="connsiteX10" fmla="*/ 1140258 w 1140257"/>
                    <a:gd name="connsiteY10" fmla="*/ 570547 h 8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0257" h="876170">
                      <a:moveTo>
                        <a:pt x="1057867" y="312801"/>
                      </a:moveTo>
                      <a:lnTo>
                        <a:pt x="393308" y="418338"/>
                      </a:lnTo>
                      <a:lnTo>
                        <a:pt x="422835" y="71438"/>
                      </a:lnTo>
                      <a:lnTo>
                        <a:pt x="53265" y="0"/>
                      </a:lnTo>
                      <a:lnTo>
                        <a:pt x="8307" y="513493"/>
                      </a:lnTo>
                      <a:lnTo>
                        <a:pt x="497" y="631222"/>
                      </a:lnTo>
                      <a:cubicBezTo>
                        <a:pt x="-4742" y="710946"/>
                        <a:pt x="31739" y="787717"/>
                        <a:pt x="96985" y="833914"/>
                      </a:cubicBezTo>
                      <a:lnTo>
                        <a:pt x="96985" y="833914"/>
                      </a:lnTo>
                      <a:cubicBezTo>
                        <a:pt x="156230" y="875919"/>
                        <a:pt x="231859" y="887349"/>
                        <a:pt x="301010" y="864870"/>
                      </a:cubicBezTo>
                      <a:lnTo>
                        <a:pt x="443790" y="818293"/>
                      </a:lnTo>
                      <a:lnTo>
                        <a:pt x="1140258" y="570547"/>
                      </a:lnTo>
                    </a:path>
                  </a:pathLst>
                </a:custGeom>
                <a:solidFill>
                  <a:srgbClr val="FFBE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60" name="رسم 2">
                  <a:extLst>
                    <a:ext uri="{FF2B5EF4-FFF2-40B4-BE49-F238E27FC236}">
                      <a16:creationId xmlns:a16="http://schemas.microsoft.com/office/drawing/2014/main" id="{084A934A-BDA1-437D-BD85-53D5C50F181D}"/>
                    </a:ext>
                  </a:extLst>
                </p:cNvPr>
                <p:cNvGrpSpPr/>
                <p:nvPr/>
              </p:nvGrpSpPr>
              <p:grpSpPr>
                <a:xfrm>
                  <a:off x="8058340" y="4407944"/>
                  <a:ext cx="489116" cy="358364"/>
                  <a:chOff x="8058340" y="4407944"/>
                  <a:chExt cx="489116" cy="358364"/>
                </a:xfrm>
              </p:grpSpPr>
              <p:sp>
                <p:nvSpPr>
                  <p:cNvPr id="62" name="شكل حر: شكل 61">
                    <a:extLst>
                      <a:ext uri="{FF2B5EF4-FFF2-40B4-BE49-F238E27FC236}">
                        <a16:creationId xmlns:a16="http://schemas.microsoft.com/office/drawing/2014/main" id="{97FCE293-50A2-4F4C-9199-2A0AE91CC4F8}"/>
                      </a:ext>
                    </a:extLst>
                  </p:cNvPr>
                  <p:cNvSpPr/>
                  <p:nvPr/>
                </p:nvSpPr>
                <p:spPr>
                  <a:xfrm>
                    <a:off x="8058436" y="4410143"/>
                    <a:ext cx="486615" cy="354166"/>
                  </a:xfrm>
                  <a:custGeom>
                    <a:avLst/>
                    <a:gdLst>
                      <a:gd name="connsiteX0" fmla="*/ 402050 w 486615"/>
                      <a:gd name="connsiteY0" fmla="*/ 22220 h 354166"/>
                      <a:gd name="connsiteX1" fmla="*/ 383095 w 486615"/>
                      <a:gd name="connsiteY1" fmla="*/ 27 h 354166"/>
                      <a:gd name="connsiteX2" fmla="*/ 208788 w 486615"/>
                      <a:gd name="connsiteY2" fmla="*/ 10599 h 354166"/>
                      <a:gd name="connsiteX3" fmla="*/ 0 w 486615"/>
                      <a:gd name="connsiteY3" fmla="*/ 93753 h 354166"/>
                      <a:gd name="connsiteX4" fmla="*/ 69818 w 486615"/>
                      <a:gd name="connsiteY4" fmla="*/ 351499 h 354166"/>
                      <a:gd name="connsiteX5" fmla="*/ 322516 w 486615"/>
                      <a:gd name="connsiteY5" fmla="*/ 354166 h 354166"/>
                      <a:gd name="connsiteX6" fmla="*/ 415957 w 486615"/>
                      <a:gd name="connsiteY6" fmla="*/ 293397 h 354166"/>
                      <a:gd name="connsiteX7" fmla="*/ 413671 w 486615"/>
                      <a:gd name="connsiteY7" fmla="*/ 259011 h 354166"/>
                      <a:gd name="connsiteX8" fmla="*/ 441484 w 486615"/>
                      <a:gd name="connsiteY8" fmla="*/ 244057 h 354166"/>
                      <a:gd name="connsiteX9" fmla="*/ 456438 w 486615"/>
                      <a:gd name="connsiteY9" fmla="*/ 167190 h 354166"/>
                      <a:gd name="connsiteX10" fmla="*/ 486537 w 486615"/>
                      <a:gd name="connsiteY10" fmla="*/ 122232 h 354166"/>
                      <a:gd name="connsiteX11" fmla="*/ 464248 w 486615"/>
                      <a:gd name="connsiteY11" fmla="*/ 79656 h 354166"/>
                      <a:gd name="connsiteX12" fmla="*/ 454437 w 486615"/>
                      <a:gd name="connsiteY12" fmla="*/ 27935 h 354166"/>
                      <a:gd name="connsiteX13" fmla="*/ 397097 w 486615"/>
                      <a:gd name="connsiteY13" fmla="*/ 31078 h 354166"/>
                      <a:gd name="connsiteX14" fmla="*/ 402050 w 486615"/>
                      <a:gd name="connsiteY14" fmla="*/ 22220 h 354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86615" h="354166">
                        <a:moveTo>
                          <a:pt x="402050" y="22220"/>
                        </a:moveTo>
                        <a:cubicBezTo>
                          <a:pt x="404717" y="10695"/>
                          <a:pt x="394906" y="27"/>
                          <a:pt x="383095" y="27"/>
                        </a:cubicBezTo>
                        <a:cubicBezTo>
                          <a:pt x="345662" y="-164"/>
                          <a:pt x="244507" y="407"/>
                          <a:pt x="208788" y="10599"/>
                        </a:cubicBezTo>
                        <a:cubicBezTo>
                          <a:pt x="164592" y="23172"/>
                          <a:pt x="0" y="93753"/>
                          <a:pt x="0" y="93753"/>
                        </a:cubicBezTo>
                        <a:lnTo>
                          <a:pt x="69818" y="351499"/>
                        </a:lnTo>
                        <a:lnTo>
                          <a:pt x="322516" y="354166"/>
                        </a:lnTo>
                        <a:cubicBezTo>
                          <a:pt x="322516" y="354166"/>
                          <a:pt x="414814" y="311780"/>
                          <a:pt x="415957" y="293397"/>
                        </a:cubicBezTo>
                        <a:cubicBezTo>
                          <a:pt x="416528" y="283967"/>
                          <a:pt x="413671" y="259011"/>
                          <a:pt x="413671" y="259011"/>
                        </a:cubicBezTo>
                        <a:lnTo>
                          <a:pt x="441484" y="244057"/>
                        </a:lnTo>
                        <a:cubicBezTo>
                          <a:pt x="483012" y="217673"/>
                          <a:pt x="456438" y="167190"/>
                          <a:pt x="456438" y="167190"/>
                        </a:cubicBezTo>
                        <a:cubicBezTo>
                          <a:pt x="456438" y="167190"/>
                          <a:pt x="485013" y="151188"/>
                          <a:pt x="486537" y="122232"/>
                        </a:cubicBezTo>
                        <a:cubicBezTo>
                          <a:pt x="488156" y="91657"/>
                          <a:pt x="464248" y="79656"/>
                          <a:pt x="464248" y="79656"/>
                        </a:cubicBezTo>
                        <a:cubicBezTo>
                          <a:pt x="464248" y="79656"/>
                          <a:pt x="475678" y="38889"/>
                          <a:pt x="454437" y="27935"/>
                        </a:cubicBezTo>
                        <a:cubicBezTo>
                          <a:pt x="433197" y="16981"/>
                          <a:pt x="397097" y="31078"/>
                          <a:pt x="397097" y="31078"/>
                        </a:cubicBezTo>
                        <a:cubicBezTo>
                          <a:pt x="399573" y="29078"/>
                          <a:pt x="401193" y="25935"/>
                          <a:pt x="402050" y="22220"/>
                        </a:cubicBezTo>
                        <a:close/>
                      </a:path>
                    </a:pathLst>
                  </a:custGeom>
                  <a:solidFill>
                    <a:srgbClr val="FFBE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3" name="شكل حر: شكل 62">
                    <a:extLst>
                      <a:ext uri="{FF2B5EF4-FFF2-40B4-BE49-F238E27FC236}">
                        <a16:creationId xmlns:a16="http://schemas.microsoft.com/office/drawing/2014/main" id="{7B02DB3F-ECF7-4D6A-BC6F-12AC25C56569}"/>
                      </a:ext>
                    </a:extLst>
                  </p:cNvPr>
                  <p:cNvSpPr/>
                  <p:nvPr/>
                </p:nvSpPr>
                <p:spPr>
                  <a:xfrm>
                    <a:off x="8271690" y="4436504"/>
                    <a:ext cx="203371" cy="36886"/>
                  </a:xfrm>
                  <a:custGeom>
                    <a:avLst/>
                    <a:gdLst>
                      <a:gd name="connsiteX0" fmla="*/ 203369 w 203371"/>
                      <a:gd name="connsiteY0" fmla="*/ 145 h 36886"/>
                      <a:gd name="connsiteX1" fmla="*/ 195654 w 203371"/>
                      <a:gd name="connsiteY1" fmla="*/ 2907 h 36886"/>
                      <a:gd name="connsiteX2" fmla="*/ 173841 w 203371"/>
                      <a:gd name="connsiteY2" fmla="*/ 7575 h 36886"/>
                      <a:gd name="connsiteX3" fmla="*/ 100976 w 203371"/>
                      <a:gd name="connsiteY3" fmla="*/ 16719 h 36886"/>
                      <a:gd name="connsiteX4" fmla="*/ 28776 w 203371"/>
                      <a:gd name="connsiteY4" fmla="*/ 27672 h 36886"/>
                      <a:gd name="connsiteX5" fmla="*/ 10 w 203371"/>
                      <a:gd name="connsiteY5" fmla="*/ 36817 h 36886"/>
                      <a:gd name="connsiteX6" fmla="*/ 6964 w 203371"/>
                      <a:gd name="connsiteY6" fmla="*/ 32340 h 36886"/>
                      <a:gd name="connsiteX7" fmla="*/ 27918 w 203371"/>
                      <a:gd name="connsiteY7" fmla="*/ 24243 h 36886"/>
                      <a:gd name="connsiteX8" fmla="*/ 100499 w 203371"/>
                      <a:gd name="connsiteY8" fmla="*/ 11670 h 36886"/>
                      <a:gd name="connsiteX9" fmla="*/ 173365 w 203371"/>
                      <a:gd name="connsiteY9" fmla="*/ 3955 h 36886"/>
                      <a:gd name="connsiteX10" fmla="*/ 203369 w 203371"/>
                      <a:gd name="connsiteY10" fmla="*/ 145 h 3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3371" h="36886">
                        <a:moveTo>
                          <a:pt x="203369" y="145"/>
                        </a:moveTo>
                        <a:cubicBezTo>
                          <a:pt x="203465" y="526"/>
                          <a:pt x="200702" y="1383"/>
                          <a:pt x="195654" y="2907"/>
                        </a:cubicBezTo>
                        <a:cubicBezTo>
                          <a:pt x="190606" y="4336"/>
                          <a:pt x="183081" y="6051"/>
                          <a:pt x="173841" y="7575"/>
                        </a:cubicBezTo>
                        <a:cubicBezTo>
                          <a:pt x="155268" y="10908"/>
                          <a:pt x="129455" y="13671"/>
                          <a:pt x="100976" y="16719"/>
                        </a:cubicBezTo>
                        <a:cubicBezTo>
                          <a:pt x="72496" y="19767"/>
                          <a:pt x="46874" y="23291"/>
                          <a:pt x="28776" y="27672"/>
                        </a:cubicBezTo>
                        <a:cubicBezTo>
                          <a:pt x="10583" y="31959"/>
                          <a:pt x="392" y="37578"/>
                          <a:pt x="10" y="36817"/>
                        </a:cubicBezTo>
                        <a:cubicBezTo>
                          <a:pt x="-180" y="36530"/>
                          <a:pt x="2296" y="34911"/>
                          <a:pt x="6964" y="32340"/>
                        </a:cubicBezTo>
                        <a:cubicBezTo>
                          <a:pt x="11726" y="29958"/>
                          <a:pt x="18775" y="27005"/>
                          <a:pt x="27918" y="24243"/>
                        </a:cubicBezTo>
                        <a:cubicBezTo>
                          <a:pt x="46111" y="18814"/>
                          <a:pt x="71924" y="14813"/>
                          <a:pt x="100499" y="11670"/>
                        </a:cubicBezTo>
                        <a:cubicBezTo>
                          <a:pt x="128979" y="8622"/>
                          <a:pt x="154791" y="6336"/>
                          <a:pt x="173365" y="3955"/>
                        </a:cubicBezTo>
                        <a:cubicBezTo>
                          <a:pt x="191748" y="1764"/>
                          <a:pt x="203083" y="-617"/>
                          <a:pt x="203369" y="145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4" name="شكل حر: شكل 63">
                    <a:extLst>
                      <a:ext uri="{FF2B5EF4-FFF2-40B4-BE49-F238E27FC236}">
                        <a16:creationId xmlns:a16="http://schemas.microsoft.com/office/drawing/2014/main" id="{B97E39A0-DF32-4BE9-8475-718B19B1329B}"/>
                      </a:ext>
                    </a:extLst>
                  </p:cNvPr>
                  <p:cNvSpPr/>
                  <p:nvPr/>
                </p:nvSpPr>
                <p:spPr>
                  <a:xfrm>
                    <a:off x="8391808" y="4488082"/>
                    <a:ext cx="130789" cy="32263"/>
                  </a:xfrm>
                  <a:custGeom>
                    <a:avLst/>
                    <a:gdLst>
                      <a:gd name="connsiteX0" fmla="*/ 130780 w 130789"/>
                      <a:gd name="connsiteY0" fmla="*/ 97 h 32263"/>
                      <a:gd name="connsiteX1" fmla="*/ 113064 w 130789"/>
                      <a:gd name="connsiteY1" fmla="*/ 9146 h 32263"/>
                      <a:gd name="connsiteX2" fmla="*/ 66962 w 130789"/>
                      <a:gd name="connsiteY2" fmla="*/ 22576 h 32263"/>
                      <a:gd name="connsiteX3" fmla="*/ 19814 w 130789"/>
                      <a:gd name="connsiteY3" fmla="*/ 30482 h 32263"/>
                      <a:gd name="connsiteX4" fmla="*/ 2 w 130789"/>
                      <a:gd name="connsiteY4" fmla="*/ 32006 h 32263"/>
                      <a:gd name="connsiteX5" fmla="*/ 65915 w 130789"/>
                      <a:gd name="connsiteY5" fmla="*/ 17718 h 32263"/>
                      <a:gd name="connsiteX6" fmla="*/ 111825 w 130789"/>
                      <a:gd name="connsiteY6" fmla="*/ 5907 h 32263"/>
                      <a:gd name="connsiteX7" fmla="*/ 130780 w 130789"/>
                      <a:gd name="connsiteY7" fmla="*/ 97 h 3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789" h="32263">
                        <a:moveTo>
                          <a:pt x="130780" y="97"/>
                        </a:moveTo>
                        <a:cubicBezTo>
                          <a:pt x="131066" y="669"/>
                          <a:pt x="124493" y="4574"/>
                          <a:pt x="113064" y="9146"/>
                        </a:cubicBezTo>
                        <a:cubicBezTo>
                          <a:pt x="101634" y="13813"/>
                          <a:pt x="85346" y="18671"/>
                          <a:pt x="66962" y="22576"/>
                        </a:cubicBezTo>
                        <a:cubicBezTo>
                          <a:pt x="48675" y="26386"/>
                          <a:pt x="31911" y="28863"/>
                          <a:pt x="19814" y="30482"/>
                        </a:cubicBezTo>
                        <a:cubicBezTo>
                          <a:pt x="7717" y="32006"/>
                          <a:pt x="192" y="32672"/>
                          <a:pt x="2" y="32006"/>
                        </a:cubicBezTo>
                        <a:cubicBezTo>
                          <a:pt x="-284" y="30387"/>
                          <a:pt x="29529" y="25148"/>
                          <a:pt x="65915" y="17718"/>
                        </a:cubicBezTo>
                        <a:cubicBezTo>
                          <a:pt x="84107" y="13908"/>
                          <a:pt x="100300" y="9622"/>
                          <a:pt x="111825" y="5907"/>
                        </a:cubicBezTo>
                        <a:cubicBezTo>
                          <a:pt x="123350" y="2288"/>
                          <a:pt x="130399" y="-570"/>
                          <a:pt x="130780" y="97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5" name="شكل حر: شكل 64">
                    <a:extLst>
                      <a:ext uri="{FF2B5EF4-FFF2-40B4-BE49-F238E27FC236}">
                        <a16:creationId xmlns:a16="http://schemas.microsoft.com/office/drawing/2014/main" id="{0C4B95AC-C74F-48DF-9134-7255C86EDE90}"/>
                      </a:ext>
                    </a:extLst>
                  </p:cNvPr>
                  <p:cNvSpPr/>
                  <p:nvPr/>
                </p:nvSpPr>
                <p:spPr>
                  <a:xfrm>
                    <a:off x="8404478" y="4577569"/>
                    <a:ext cx="110878" cy="25750"/>
                  </a:xfrm>
                  <a:custGeom>
                    <a:avLst/>
                    <a:gdLst>
                      <a:gd name="connsiteX0" fmla="*/ 110871 w 110878"/>
                      <a:gd name="connsiteY0" fmla="*/ 145 h 25750"/>
                      <a:gd name="connsiteX1" fmla="*/ 56769 w 110878"/>
                      <a:gd name="connsiteY1" fmla="*/ 18529 h 25750"/>
                      <a:gd name="connsiteX2" fmla="*/ 0 w 110878"/>
                      <a:gd name="connsiteY2" fmla="*/ 25291 h 25750"/>
                      <a:gd name="connsiteX3" fmla="*/ 55722 w 110878"/>
                      <a:gd name="connsiteY3" fmla="*/ 13766 h 25750"/>
                      <a:gd name="connsiteX4" fmla="*/ 110871 w 110878"/>
                      <a:gd name="connsiteY4" fmla="*/ 145 h 2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878" h="25750">
                        <a:moveTo>
                          <a:pt x="110871" y="145"/>
                        </a:moveTo>
                        <a:cubicBezTo>
                          <a:pt x="111348" y="1288"/>
                          <a:pt x="87726" y="11575"/>
                          <a:pt x="56769" y="18529"/>
                        </a:cubicBezTo>
                        <a:cubicBezTo>
                          <a:pt x="25813" y="25577"/>
                          <a:pt x="96" y="26530"/>
                          <a:pt x="0" y="25291"/>
                        </a:cubicBezTo>
                        <a:cubicBezTo>
                          <a:pt x="-95" y="23863"/>
                          <a:pt x="25146" y="20720"/>
                          <a:pt x="55722" y="13766"/>
                        </a:cubicBezTo>
                        <a:cubicBezTo>
                          <a:pt x="86201" y="6908"/>
                          <a:pt x="110395" y="-1188"/>
                          <a:pt x="110871" y="145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6" name="شكل حر: شكل 65">
                    <a:extLst>
                      <a:ext uri="{FF2B5EF4-FFF2-40B4-BE49-F238E27FC236}">
                        <a16:creationId xmlns:a16="http://schemas.microsoft.com/office/drawing/2014/main" id="{BE80A9F5-7B39-418F-A9AC-F16213D95FF0}"/>
                      </a:ext>
                    </a:extLst>
                  </p:cNvPr>
                  <p:cNvSpPr/>
                  <p:nvPr/>
                </p:nvSpPr>
                <p:spPr>
                  <a:xfrm>
                    <a:off x="8414478" y="4654016"/>
                    <a:ext cx="85450" cy="21399"/>
                  </a:xfrm>
                  <a:custGeom>
                    <a:avLst/>
                    <a:gdLst>
                      <a:gd name="connsiteX0" fmla="*/ 85441 w 85450"/>
                      <a:gd name="connsiteY0" fmla="*/ 183 h 21399"/>
                      <a:gd name="connsiteX1" fmla="*/ 43912 w 85450"/>
                      <a:gd name="connsiteY1" fmla="*/ 15518 h 21399"/>
                      <a:gd name="connsiteX2" fmla="*/ 1 w 85450"/>
                      <a:gd name="connsiteY2" fmla="*/ 20852 h 21399"/>
                      <a:gd name="connsiteX3" fmla="*/ 42769 w 85450"/>
                      <a:gd name="connsiteY3" fmla="*/ 10661 h 21399"/>
                      <a:gd name="connsiteX4" fmla="*/ 85441 w 85450"/>
                      <a:gd name="connsiteY4" fmla="*/ 183 h 21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450" h="21399">
                        <a:moveTo>
                          <a:pt x="85441" y="183"/>
                        </a:moveTo>
                        <a:cubicBezTo>
                          <a:pt x="85917" y="1422"/>
                          <a:pt x="67820" y="9708"/>
                          <a:pt x="43912" y="15518"/>
                        </a:cubicBezTo>
                        <a:cubicBezTo>
                          <a:pt x="20004" y="21329"/>
                          <a:pt x="97" y="22186"/>
                          <a:pt x="1" y="20852"/>
                        </a:cubicBezTo>
                        <a:cubicBezTo>
                          <a:pt x="-189" y="19424"/>
                          <a:pt x="19242" y="16376"/>
                          <a:pt x="42769" y="10661"/>
                        </a:cubicBezTo>
                        <a:cubicBezTo>
                          <a:pt x="66200" y="5041"/>
                          <a:pt x="84869" y="-1150"/>
                          <a:pt x="85441" y="183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7" name="شكل حر: شكل 66">
                    <a:extLst>
                      <a:ext uri="{FF2B5EF4-FFF2-40B4-BE49-F238E27FC236}">
                        <a16:creationId xmlns:a16="http://schemas.microsoft.com/office/drawing/2014/main" id="{D8348E72-6707-4CB0-A8E2-B22F5E9E3302}"/>
                      </a:ext>
                    </a:extLst>
                  </p:cNvPr>
                  <p:cNvSpPr/>
                  <p:nvPr/>
                </p:nvSpPr>
                <p:spPr>
                  <a:xfrm>
                    <a:off x="8329198" y="4581420"/>
                    <a:ext cx="38904" cy="29921"/>
                  </a:xfrm>
                  <a:custGeom>
                    <a:avLst/>
                    <a:gdLst>
                      <a:gd name="connsiteX0" fmla="*/ 38895 w 38904"/>
                      <a:gd name="connsiteY0" fmla="*/ 27059 h 29921"/>
                      <a:gd name="connsiteX1" fmla="*/ 31180 w 38904"/>
                      <a:gd name="connsiteY1" fmla="*/ 29822 h 29921"/>
                      <a:gd name="connsiteX2" fmla="*/ 12035 w 38904"/>
                      <a:gd name="connsiteY2" fmla="*/ 24488 h 29921"/>
                      <a:gd name="connsiteX3" fmla="*/ 701 w 38904"/>
                      <a:gd name="connsiteY3" fmla="*/ 8200 h 29921"/>
                      <a:gd name="connsiteX4" fmla="*/ 701 w 38904"/>
                      <a:gd name="connsiteY4" fmla="*/ 8 h 29921"/>
                      <a:gd name="connsiteX5" fmla="*/ 14797 w 38904"/>
                      <a:gd name="connsiteY5" fmla="*/ 20487 h 29921"/>
                      <a:gd name="connsiteX6" fmla="*/ 38895 w 38904"/>
                      <a:gd name="connsiteY6" fmla="*/ 27059 h 29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904" h="29921">
                        <a:moveTo>
                          <a:pt x="38895" y="27059"/>
                        </a:moveTo>
                        <a:cubicBezTo>
                          <a:pt x="39086" y="27631"/>
                          <a:pt x="36324" y="29345"/>
                          <a:pt x="31180" y="29822"/>
                        </a:cubicBezTo>
                        <a:cubicBezTo>
                          <a:pt x="26132" y="30298"/>
                          <a:pt x="18607" y="29155"/>
                          <a:pt x="12035" y="24488"/>
                        </a:cubicBezTo>
                        <a:cubicBezTo>
                          <a:pt x="5463" y="19820"/>
                          <a:pt x="1938" y="13153"/>
                          <a:pt x="701" y="8200"/>
                        </a:cubicBezTo>
                        <a:cubicBezTo>
                          <a:pt x="-538" y="3247"/>
                          <a:pt x="128" y="8"/>
                          <a:pt x="701" y="8"/>
                        </a:cubicBezTo>
                        <a:cubicBezTo>
                          <a:pt x="2034" y="-372"/>
                          <a:pt x="3463" y="12391"/>
                          <a:pt x="14797" y="20487"/>
                        </a:cubicBezTo>
                        <a:cubicBezTo>
                          <a:pt x="26322" y="28583"/>
                          <a:pt x="38801" y="25726"/>
                          <a:pt x="38895" y="27059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8" name="شكل حر: شكل 67">
                    <a:extLst>
                      <a:ext uri="{FF2B5EF4-FFF2-40B4-BE49-F238E27FC236}">
                        <a16:creationId xmlns:a16="http://schemas.microsoft.com/office/drawing/2014/main" id="{0FB5D3FE-DB56-4116-A23F-80623654C11F}"/>
                      </a:ext>
                    </a:extLst>
                  </p:cNvPr>
                  <p:cNvSpPr/>
                  <p:nvPr/>
                </p:nvSpPr>
                <p:spPr>
                  <a:xfrm>
                    <a:off x="8335924" y="4664765"/>
                    <a:ext cx="26933" cy="24356"/>
                  </a:xfrm>
                  <a:custGeom>
                    <a:avLst/>
                    <a:gdLst>
                      <a:gd name="connsiteX0" fmla="*/ 26930 w 26933"/>
                      <a:gd name="connsiteY0" fmla="*/ 23534 h 24356"/>
                      <a:gd name="connsiteX1" fmla="*/ 8452 w 26933"/>
                      <a:gd name="connsiteY1" fmla="*/ 17724 h 24356"/>
                      <a:gd name="connsiteX2" fmla="*/ 546 w 26933"/>
                      <a:gd name="connsiteY2" fmla="*/ 8 h 24356"/>
                      <a:gd name="connsiteX3" fmla="*/ 11786 w 26933"/>
                      <a:gd name="connsiteY3" fmla="*/ 14009 h 24356"/>
                      <a:gd name="connsiteX4" fmla="*/ 26930 w 26933"/>
                      <a:gd name="connsiteY4" fmla="*/ 23534 h 24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33" h="24356">
                        <a:moveTo>
                          <a:pt x="26930" y="23534"/>
                        </a:moveTo>
                        <a:cubicBezTo>
                          <a:pt x="27121" y="24868"/>
                          <a:pt x="17025" y="25535"/>
                          <a:pt x="8452" y="17724"/>
                        </a:cubicBezTo>
                        <a:cubicBezTo>
                          <a:pt x="-216" y="10009"/>
                          <a:pt x="-787" y="-88"/>
                          <a:pt x="546" y="8"/>
                        </a:cubicBezTo>
                        <a:cubicBezTo>
                          <a:pt x="1975" y="-278"/>
                          <a:pt x="4356" y="7628"/>
                          <a:pt x="11786" y="14009"/>
                        </a:cubicBezTo>
                        <a:cubicBezTo>
                          <a:pt x="18834" y="20582"/>
                          <a:pt x="27026" y="22201"/>
                          <a:pt x="26930" y="23534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9" name="شكل حر: شكل 68">
                    <a:extLst>
                      <a:ext uri="{FF2B5EF4-FFF2-40B4-BE49-F238E27FC236}">
                        <a16:creationId xmlns:a16="http://schemas.microsoft.com/office/drawing/2014/main" id="{2C1E540D-4D44-4C84-B5C8-1E8D5CB84B04}"/>
                      </a:ext>
                    </a:extLst>
                  </p:cNvPr>
                  <p:cNvSpPr/>
                  <p:nvPr/>
                </p:nvSpPr>
                <p:spPr>
                  <a:xfrm>
                    <a:off x="8314891" y="4512748"/>
                    <a:ext cx="18659" cy="15087"/>
                  </a:xfrm>
                  <a:custGeom>
                    <a:avLst/>
                    <a:gdLst>
                      <a:gd name="connsiteX0" fmla="*/ 18626 w 18659"/>
                      <a:gd name="connsiteY0" fmla="*/ 13436 h 15087"/>
                      <a:gd name="connsiteX1" fmla="*/ 5673 w 18659"/>
                      <a:gd name="connsiteY1" fmla="*/ 12007 h 15087"/>
                      <a:gd name="connsiteX2" fmla="*/ 815 w 18659"/>
                      <a:gd name="connsiteY2" fmla="*/ 5 h 15087"/>
                      <a:gd name="connsiteX3" fmla="*/ 8625 w 18659"/>
                      <a:gd name="connsiteY3" fmla="*/ 8102 h 15087"/>
                      <a:gd name="connsiteX4" fmla="*/ 18626 w 18659"/>
                      <a:gd name="connsiteY4" fmla="*/ 13436 h 15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59" h="15087">
                        <a:moveTo>
                          <a:pt x="18626" y="13436"/>
                        </a:moveTo>
                        <a:cubicBezTo>
                          <a:pt x="19198" y="14769"/>
                          <a:pt x="12149" y="16960"/>
                          <a:pt x="5673" y="12007"/>
                        </a:cubicBezTo>
                        <a:cubicBezTo>
                          <a:pt x="-804" y="7149"/>
                          <a:pt x="-614" y="-185"/>
                          <a:pt x="815" y="5"/>
                        </a:cubicBezTo>
                        <a:cubicBezTo>
                          <a:pt x="2244" y="-185"/>
                          <a:pt x="3863" y="4673"/>
                          <a:pt x="8625" y="8102"/>
                        </a:cubicBezTo>
                        <a:cubicBezTo>
                          <a:pt x="13388" y="11721"/>
                          <a:pt x="18436" y="12007"/>
                          <a:pt x="18626" y="13436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70" name="شكل حر: شكل 69">
                    <a:extLst>
                      <a:ext uri="{FF2B5EF4-FFF2-40B4-BE49-F238E27FC236}">
                        <a16:creationId xmlns:a16="http://schemas.microsoft.com/office/drawing/2014/main" id="{2E614C4E-6034-442F-8F38-A37656AD02B2}"/>
                      </a:ext>
                    </a:extLst>
                  </p:cNvPr>
                  <p:cNvSpPr/>
                  <p:nvPr/>
                </p:nvSpPr>
                <p:spPr>
                  <a:xfrm>
                    <a:off x="8058340" y="4407944"/>
                    <a:ext cx="489116" cy="358364"/>
                  </a:xfrm>
                  <a:custGeom>
                    <a:avLst/>
                    <a:gdLst>
                      <a:gd name="connsiteX0" fmla="*/ 0 w 489116"/>
                      <a:gd name="connsiteY0" fmla="*/ 95951 h 358364"/>
                      <a:gd name="connsiteX1" fmla="*/ 2000 w 489116"/>
                      <a:gd name="connsiteY1" fmla="*/ 94903 h 358364"/>
                      <a:gd name="connsiteX2" fmla="*/ 8001 w 489116"/>
                      <a:gd name="connsiteY2" fmla="*/ 92141 h 358364"/>
                      <a:gd name="connsiteX3" fmla="*/ 31432 w 489116"/>
                      <a:gd name="connsiteY3" fmla="*/ 81759 h 358364"/>
                      <a:gd name="connsiteX4" fmla="*/ 119539 w 489116"/>
                      <a:gd name="connsiteY4" fmla="*/ 44516 h 358364"/>
                      <a:gd name="connsiteX5" fmla="*/ 182023 w 489116"/>
                      <a:gd name="connsiteY5" fmla="*/ 19941 h 358364"/>
                      <a:gd name="connsiteX6" fmla="*/ 218313 w 489116"/>
                      <a:gd name="connsiteY6" fmla="*/ 8702 h 358364"/>
                      <a:gd name="connsiteX7" fmla="*/ 258508 w 489116"/>
                      <a:gd name="connsiteY7" fmla="*/ 3749 h 358364"/>
                      <a:gd name="connsiteX8" fmla="*/ 345948 w 489116"/>
                      <a:gd name="connsiteY8" fmla="*/ 225 h 358364"/>
                      <a:gd name="connsiteX9" fmla="*/ 369094 w 489116"/>
                      <a:gd name="connsiteY9" fmla="*/ 34 h 358364"/>
                      <a:gd name="connsiteX10" fmla="*/ 380905 w 489116"/>
                      <a:gd name="connsiteY10" fmla="*/ 34 h 358364"/>
                      <a:gd name="connsiteX11" fmla="*/ 393478 w 489116"/>
                      <a:gd name="connsiteY11" fmla="*/ 2606 h 358364"/>
                      <a:gd name="connsiteX12" fmla="*/ 404241 w 489116"/>
                      <a:gd name="connsiteY12" fmla="*/ 25561 h 358364"/>
                      <a:gd name="connsiteX13" fmla="*/ 401288 w 489116"/>
                      <a:gd name="connsiteY13" fmla="*/ 28895 h 358364"/>
                      <a:gd name="connsiteX14" fmla="*/ 398430 w 489116"/>
                      <a:gd name="connsiteY14" fmla="*/ 30609 h 358364"/>
                      <a:gd name="connsiteX15" fmla="*/ 392716 w 489116"/>
                      <a:gd name="connsiteY15" fmla="*/ 33276 h 358364"/>
                      <a:gd name="connsiteX16" fmla="*/ 380714 w 489116"/>
                      <a:gd name="connsiteY16" fmla="*/ 37467 h 358364"/>
                      <a:gd name="connsiteX17" fmla="*/ 377761 w 489116"/>
                      <a:gd name="connsiteY17" fmla="*/ 35753 h 358364"/>
                      <a:gd name="connsiteX18" fmla="*/ 379476 w 489116"/>
                      <a:gd name="connsiteY18" fmla="*/ 32800 h 358364"/>
                      <a:gd name="connsiteX19" fmla="*/ 411003 w 489116"/>
                      <a:gd name="connsiteY19" fmla="*/ 25752 h 358364"/>
                      <a:gd name="connsiteX20" fmla="*/ 444341 w 489116"/>
                      <a:gd name="connsiteY20" fmla="*/ 24609 h 358364"/>
                      <a:gd name="connsiteX21" fmla="*/ 460629 w 489116"/>
                      <a:gd name="connsiteY21" fmla="*/ 31657 h 358364"/>
                      <a:gd name="connsiteX22" fmla="*/ 468725 w 489116"/>
                      <a:gd name="connsiteY22" fmla="*/ 47659 h 358364"/>
                      <a:gd name="connsiteX23" fmla="*/ 466630 w 489116"/>
                      <a:gd name="connsiteY23" fmla="*/ 82425 h 358364"/>
                      <a:gd name="connsiteX24" fmla="*/ 465391 w 489116"/>
                      <a:gd name="connsiteY24" fmla="*/ 79568 h 358364"/>
                      <a:gd name="connsiteX25" fmla="*/ 479393 w 489116"/>
                      <a:gd name="connsiteY25" fmla="*/ 91855 h 358364"/>
                      <a:gd name="connsiteX26" fmla="*/ 486632 w 489116"/>
                      <a:gd name="connsiteY26" fmla="*/ 136908 h 358364"/>
                      <a:gd name="connsiteX27" fmla="*/ 457676 w 489116"/>
                      <a:gd name="connsiteY27" fmla="*/ 171389 h 358364"/>
                      <a:gd name="connsiteX28" fmla="*/ 458628 w 489116"/>
                      <a:gd name="connsiteY28" fmla="*/ 168150 h 358364"/>
                      <a:gd name="connsiteX29" fmla="*/ 466630 w 489116"/>
                      <a:gd name="connsiteY29" fmla="*/ 212156 h 358364"/>
                      <a:gd name="connsiteX30" fmla="*/ 442817 w 489116"/>
                      <a:gd name="connsiteY30" fmla="*/ 248160 h 358364"/>
                      <a:gd name="connsiteX31" fmla="*/ 442626 w 489116"/>
                      <a:gd name="connsiteY31" fmla="*/ 248256 h 358364"/>
                      <a:gd name="connsiteX32" fmla="*/ 414718 w 489116"/>
                      <a:gd name="connsiteY32" fmla="*/ 263115 h 358364"/>
                      <a:gd name="connsiteX33" fmla="*/ 415957 w 489116"/>
                      <a:gd name="connsiteY33" fmla="*/ 260829 h 358364"/>
                      <a:gd name="connsiteX34" fmla="*/ 417766 w 489116"/>
                      <a:gd name="connsiteY34" fmla="*/ 280641 h 358364"/>
                      <a:gd name="connsiteX35" fmla="*/ 418243 w 489116"/>
                      <a:gd name="connsiteY35" fmla="*/ 290547 h 358364"/>
                      <a:gd name="connsiteX36" fmla="*/ 418147 w 489116"/>
                      <a:gd name="connsiteY36" fmla="*/ 295595 h 358364"/>
                      <a:gd name="connsiteX37" fmla="*/ 416052 w 489116"/>
                      <a:gd name="connsiteY37" fmla="*/ 301120 h 358364"/>
                      <a:gd name="connsiteX38" fmla="*/ 401669 w 489116"/>
                      <a:gd name="connsiteY38" fmla="*/ 314835 h 358364"/>
                      <a:gd name="connsiteX39" fmla="*/ 385953 w 489116"/>
                      <a:gd name="connsiteY39" fmla="*/ 325313 h 358364"/>
                      <a:gd name="connsiteX40" fmla="*/ 323183 w 489116"/>
                      <a:gd name="connsiteY40" fmla="*/ 358174 h 358364"/>
                      <a:gd name="connsiteX41" fmla="*/ 322326 w 489116"/>
                      <a:gd name="connsiteY41" fmla="*/ 358365 h 358364"/>
                      <a:gd name="connsiteX42" fmla="*/ 138398 w 489116"/>
                      <a:gd name="connsiteY42" fmla="*/ 355507 h 358364"/>
                      <a:gd name="connsiteX43" fmla="*/ 87535 w 489116"/>
                      <a:gd name="connsiteY43" fmla="*/ 354459 h 358364"/>
                      <a:gd name="connsiteX44" fmla="*/ 74200 w 489116"/>
                      <a:gd name="connsiteY44" fmla="*/ 353983 h 358364"/>
                      <a:gd name="connsiteX45" fmla="*/ 69628 w 489116"/>
                      <a:gd name="connsiteY45" fmla="*/ 353602 h 358364"/>
                      <a:gd name="connsiteX46" fmla="*/ 74200 w 489116"/>
                      <a:gd name="connsiteY46" fmla="*/ 353316 h 358364"/>
                      <a:gd name="connsiteX47" fmla="*/ 87535 w 489116"/>
                      <a:gd name="connsiteY47" fmla="*/ 353126 h 358364"/>
                      <a:gd name="connsiteX48" fmla="*/ 138398 w 489116"/>
                      <a:gd name="connsiteY48" fmla="*/ 353126 h 358364"/>
                      <a:gd name="connsiteX49" fmla="*/ 322326 w 489116"/>
                      <a:gd name="connsiteY49" fmla="*/ 354174 h 358364"/>
                      <a:gd name="connsiteX50" fmla="*/ 321469 w 489116"/>
                      <a:gd name="connsiteY50" fmla="*/ 354364 h 358364"/>
                      <a:gd name="connsiteX51" fmla="*/ 383571 w 489116"/>
                      <a:gd name="connsiteY51" fmla="*/ 321408 h 358364"/>
                      <a:gd name="connsiteX52" fmla="*/ 398907 w 489116"/>
                      <a:gd name="connsiteY52" fmla="*/ 311121 h 358364"/>
                      <a:gd name="connsiteX53" fmla="*/ 412052 w 489116"/>
                      <a:gd name="connsiteY53" fmla="*/ 298643 h 358364"/>
                      <a:gd name="connsiteX54" fmla="*/ 413385 w 489116"/>
                      <a:gd name="connsiteY54" fmla="*/ 295214 h 358364"/>
                      <a:gd name="connsiteX55" fmla="*/ 413385 w 489116"/>
                      <a:gd name="connsiteY55" fmla="*/ 290547 h 358364"/>
                      <a:gd name="connsiteX56" fmla="*/ 412909 w 489116"/>
                      <a:gd name="connsiteY56" fmla="*/ 280926 h 358364"/>
                      <a:gd name="connsiteX57" fmla="*/ 411003 w 489116"/>
                      <a:gd name="connsiteY57" fmla="*/ 261305 h 358364"/>
                      <a:gd name="connsiteX58" fmla="*/ 412242 w 489116"/>
                      <a:gd name="connsiteY58" fmla="*/ 259019 h 358364"/>
                      <a:gd name="connsiteX59" fmla="*/ 440055 w 489116"/>
                      <a:gd name="connsiteY59" fmla="*/ 244065 h 358364"/>
                      <a:gd name="connsiteX60" fmla="*/ 439864 w 489116"/>
                      <a:gd name="connsiteY60" fmla="*/ 244160 h 358364"/>
                      <a:gd name="connsiteX61" fmla="*/ 461486 w 489116"/>
                      <a:gd name="connsiteY61" fmla="*/ 211489 h 358364"/>
                      <a:gd name="connsiteX62" fmla="*/ 453961 w 489116"/>
                      <a:gd name="connsiteY62" fmla="*/ 170437 h 358364"/>
                      <a:gd name="connsiteX63" fmla="*/ 454914 w 489116"/>
                      <a:gd name="connsiteY63" fmla="*/ 167198 h 358364"/>
                      <a:gd name="connsiteX64" fmla="*/ 481584 w 489116"/>
                      <a:gd name="connsiteY64" fmla="*/ 135384 h 358364"/>
                      <a:gd name="connsiteX65" fmla="*/ 475107 w 489116"/>
                      <a:gd name="connsiteY65" fmla="*/ 94808 h 358364"/>
                      <a:gd name="connsiteX66" fmla="*/ 462819 w 489116"/>
                      <a:gd name="connsiteY66" fmla="*/ 83854 h 358364"/>
                      <a:gd name="connsiteX67" fmla="*/ 461581 w 489116"/>
                      <a:gd name="connsiteY67" fmla="*/ 80997 h 358364"/>
                      <a:gd name="connsiteX68" fmla="*/ 463677 w 489116"/>
                      <a:gd name="connsiteY68" fmla="*/ 48516 h 358364"/>
                      <a:gd name="connsiteX69" fmla="*/ 457009 w 489116"/>
                      <a:gd name="connsiteY69" fmla="*/ 35086 h 358364"/>
                      <a:gd name="connsiteX70" fmla="*/ 443293 w 489116"/>
                      <a:gd name="connsiteY70" fmla="*/ 29276 h 358364"/>
                      <a:gd name="connsiteX71" fmla="*/ 411480 w 489116"/>
                      <a:gd name="connsiteY71" fmla="*/ 30419 h 358364"/>
                      <a:gd name="connsiteX72" fmla="*/ 380619 w 489116"/>
                      <a:gd name="connsiteY72" fmla="*/ 37277 h 358364"/>
                      <a:gd name="connsiteX73" fmla="*/ 379380 w 489116"/>
                      <a:gd name="connsiteY73" fmla="*/ 32610 h 358364"/>
                      <a:gd name="connsiteX74" fmla="*/ 390620 w 489116"/>
                      <a:gd name="connsiteY74" fmla="*/ 28705 h 358364"/>
                      <a:gd name="connsiteX75" fmla="*/ 395954 w 489116"/>
                      <a:gd name="connsiteY75" fmla="*/ 26228 h 358364"/>
                      <a:gd name="connsiteX76" fmla="*/ 399859 w 489116"/>
                      <a:gd name="connsiteY76" fmla="*/ 23942 h 358364"/>
                      <a:gd name="connsiteX77" fmla="*/ 398240 w 489116"/>
                      <a:gd name="connsiteY77" fmla="*/ 13941 h 358364"/>
                      <a:gd name="connsiteX78" fmla="*/ 390906 w 489116"/>
                      <a:gd name="connsiteY78" fmla="*/ 6606 h 358364"/>
                      <a:gd name="connsiteX79" fmla="*/ 380523 w 489116"/>
                      <a:gd name="connsiteY79" fmla="*/ 4511 h 358364"/>
                      <a:gd name="connsiteX80" fmla="*/ 368808 w 489116"/>
                      <a:gd name="connsiteY80" fmla="*/ 4511 h 358364"/>
                      <a:gd name="connsiteX81" fmla="*/ 345662 w 489116"/>
                      <a:gd name="connsiteY81" fmla="*/ 4606 h 358364"/>
                      <a:gd name="connsiteX82" fmla="*/ 258508 w 489116"/>
                      <a:gd name="connsiteY82" fmla="*/ 7749 h 358364"/>
                      <a:gd name="connsiteX83" fmla="*/ 218789 w 489116"/>
                      <a:gd name="connsiteY83" fmla="*/ 12417 h 358364"/>
                      <a:gd name="connsiteX84" fmla="*/ 183070 w 489116"/>
                      <a:gd name="connsiteY84" fmla="*/ 23275 h 358364"/>
                      <a:gd name="connsiteX85" fmla="*/ 120491 w 489116"/>
                      <a:gd name="connsiteY85" fmla="*/ 47278 h 358364"/>
                      <a:gd name="connsiteX86" fmla="*/ 31813 w 489116"/>
                      <a:gd name="connsiteY86" fmla="*/ 83188 h 358364"/>
                      <a:gd name="connsiteX87" fmla="*/ 8096 w 489116"/>
                      <a:gd name="connsiteY87" fmla="*/ 92808 h 358364"/>
                      <a:gd name="connsiteX88" fmla="*/ 1905 w 489116"/>
                      <a:gd name="connsiteY88" fmla="*/ 95189 h 358364"/>
                      <a:gd name="connsiteX89" fmla="*/ 0 w 489116"/>
                      <a:gd name="connsiteY89" fmla="*/ 95951 h 35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489116" h="358364">
                        <a:moveTo>
                          <a:pt x="0" y="95951"/>
                        </a:moveTo>
                        <a:cubicBezTo>
                          <a:pt x="0" y="95856"/>
                          <a:pt x="667" y="95475"/>
                          <a:pt x="2000" y="94903"/>
                        </a:cubicBezTo>
                        <a:cubicBezTo>
                          <a:pt x="3524" y="94141"/>
                          <a:pt x="5524" y="93284"/>
                          <a:pt x="8001" y="92141"/>
                        </a:cubicBezTo>
                        <a:cubicBezTo>
                          <a:pt x="13621" y="89664"/>
                          <a:pt x="21431" y="86235"/>
                          <a:pt x="31432" y="81759"/>
                        </a:cubicBezTo>
                        <a:cubicBezTo>
                          <a:pt x="51911" y="72805"/>
                          <a:pt x="81819" y="60042"/>
                          <a:pt x="119539" y="44516"/>
                        </a:cubicBezTo>
                        <a:cubicBezTo>
                          <a:pt x="138398" y="36801"/>
                          <a:pt x="159258" y="28419"/>
                          <a:pt x="182023" y="19941"/>
                        </a:cubicBezTo>
                        <a:cubicBezTo>
                          <a:pt x="193453" y="15941"/>
                          <a:pt x="205168" y="11083"/>
                          <a:pt x="218313" y="8702"/>
                        </a:cubicBezTo>
                        <a:cubicBezTo>
                          <a:pt x="231267" y="6225"/>
                          <a:pt x="244697" y="4892"/>
                          <a:pt x="258508" y="3749"/>
                        </a:cubicBezTo>
                        <a:cubicBezTo>
                          <a:pt x="286131" y="1558"/>
                          <a:pt x="315373" y="606"/>
                          <a:pt x="345948" y="225"/>
                        </a:cubicBezTo>
                        <a:cubicBezTo>
                          <a:pt x="353568" y="130"/>
                          <a:pt x="361283" y="130"/>
                          <a:pt x="369094" y="34"/>
                        </a:cubicBezTo>
                        <a:cubicBezTo>
                          <a:pt x="372999" y="34"/>
                          <a:pt x="376904" y="34"/>
                          <a:pt x="380905" y="34"/>
                        </a:cubicBezTo>
                        <a:cubicBezTo>
                          <a:pt x="384714" y="-156"/>
                          <a:pt x="389668" y="415"/>
                          <a:pt x="393478" y="2606"/>
                        </a:cubicBezTo>
                        <a:cubicBezTo>
                          <a:pt x="401288" y="6606"/>
                          <a:pt x="406908" y="15941"/>
                          <a:pt x="404241" y="25561"/>
                        </a:cubicBezTo>
                        <a:cubicBezTo>
                          <a:pt x="403288" y="27657"/>
                          <a:pt x="402241" y="28038"/>
                          <a:pt x="401288" y="28895"/>
                        </a:cubicBezTo>
                        <a:cubicBezTo>
                          <a:pt x="400335" y="29562"/>
                          <a:pt x="399383" y="30133"/>
                          <a:pt x="398430" y="30609"/>
                        </a:cubicBezTo>
                        <a:cubicBezTo>
                          <a:pt x="396526" y="31657"/>
                          <a:pt x="394621" y="32514"/>
                          <a:pt x="392716" y="33276"/>
                        </a:cubicBezTo>
                        <a:cubicBezTo>
                          <a:pt x="388811" y="34896"/>
                          <a:pt x="385000" y="36324"/>
                          <a:pt x="380714" y="37467"/>
                        </a:cubicBezTo>
                        <a:cubicBezTo>
                          <a:pt x="379476" y="37848"/>
                          <a:pt x="378142" y="36991"/>
                          <a:pt x="377761" y="35753"/>
                        </a:cubicBezTo>
                        <a:cubicBezTo>
                          <a:pt x="377476" y="34515"/>
                          <a:pt x="378237" y="33181"/>
                          <a:pt x="379476" y="32800"/>
                        </a:cubicBezTo>
                        <a:cubicBezTo>
                          <a:pt x="389763" y="29847"/>
                          <a:pt x="400145" y="27466"/>
                          <a:pt x="411003" y="25752"/>
                        </a:cubicBezTo>
                        <a:cubicBezTo>
                          <a:pt x="421767" y="24132"/>
                          <a:pt x="432911" y="22989"/>
                          <a:pt x="444341" y="24609"/>
                        </a:cubicBezTo>
                        <a:cubicBezTo>
                          <a:pt x="449961" y="25561"/>
                          <a:pt x="456057" y="27276"/>
                          <a:pt x="460629" y="31657"/>
                        </a:cubicBezTo>
                        <a:cubicBezTo>
                          <a:pt x="465201" y="36039"/>
                          <a:pt x="467582" y="41944"/>
                          <a:pt x="468725" y="47659"/>
                        </a:cubicBezTo>
                        <a:cubicBezTo>
                          <a:pt x="470821" y="59375"/>
                          <a:pt x="469392" y="70996"/>
                          <a:pt x="466630" y="82425"/>
                        </a:cubicBezTo>
                        <a:lnTo>
                          <a:pt x="465391" y="79568"/>
                        </a:lnTo>
                        <a:cubicBezTo>
                          <a:pt x="470821" y="82616"/>
                          <a:pt x="475488" y="86807"/>
                          <a:pt x="479393" y="91855"/>
                        </a:cubicBezTo>
                        <a:cubicBezTo>
                          <a:pt x="489299" y="104714"/>
                          <a:pt x="491490" y="122049"/>
                          <a:pt x="486632" y="136908"/>
                        </a:cubicBezTo>
                        <a:cubicBezTo>
                          <a:pt x="481584" y="151863"/>
                          <a:pt x="470535" y="163483"/>
                          <a:pt x="457676" y="171389"/>
                        </a:cubicBezTo>
                        <a:lnTo>
                          <a:pt x="458628" y="168150"/>
                        </a:lnTo>
                        <a:cubicBezTo>
                          <a:pt x="465201" y="182057"/>
                          <a:pt x="468630" y="197106"/>
                          <a:pt x="466630" y="212156"/>
                        </a:cubicBezTo>
                        <a:cubicBezTo>
                          <a:pt x="464915" y="227301"/>
                          <a:pt x="455009" y="240540"/>
                          <a:pt x="442817" y="248160"/>
                        </a:cubicBezTo>
                        <a:lnTo>
                          <a:pt x="442626" y="248256"/>
                        </a:lnTo>
                        <a:cubicBezTo>
                          <a:pt x="433197" y="253304"/>
                          <a:pt x="423958" y="258257"/>
                          <a:pt x="414718" y="263115"/>
                        </a:cubicBezTo>
                        <a:lnTo>
                          <a:pt x="415957" y="260829"/>
                        </a:lnTo>
                        <a:cubicBezTo>
                          <a:pt x="416719" y="267496"/>
                          <a:pt x="417290" y="274068"/>
                          <a:pt x="417766" y="280641"/>
                        </a:cubicBezTo>
                        <a:cubicBezTo>
                          <a:pt x="417957" y="283974"/>
                          <a:pt x="418147" y="287213"/>
                          <a:pt x="418243" y="290547"/>
                        </a:cubicBezTo>
                        <a:cubicBezTo>
                          <a:pt x="418243" y="292166"/>
                          <a:pt x="418243" y="293880"/>
                          <a:pt x="418147" y="295595"/>
                        </a:cubicBezTo>
                        <a:cubicBezTo>
                          <a:pt x="417862" y="297786"/>
                          <a:pt x="417100" y="299596"/>
                          <a:pt x="416052" y="301120"/>
                        </a:cubicBezTo>
                        <a:cubicBezTo>
                          <a:pt x="412052" y="307025"/>
                          <a:pt x="406812" y="310930"/>
                          <a:pt x="401669" y="314835"/>
                        </a:cubicBezTo>
                        <a:cubicBezTo>
                          <a:pt x="396526" y="318646"/>
                          <a:pt x="391192" y="321979"/>
                          <a:pt x="385953" y="325313"/>
                        </a:cubicBezTo>
                        <a:cubicBezTo>
                          <a:pt x="364712" y="338172"/>
                          <a:pt x="343567" y="348649"/>
                          <a:pt x="323183" y="358174"/>
                        </a:cubicBezTo>
                        <a:cubicBezTo>
                          <a:pt x="322897" y="358270"/>
                          <a:pt x="322612" y="358365"/>
                          <a:pt x="322326" y="358365"/>
                        </a:cubicBezTo>
                        <a:cubicBezTo>
                          <a:pt x="245840" y="357222"/>
                          <a:pt x="182689" y="356269"/>
                          <a:pt x="138398" y="355507"/>
                        </a:cubicBezTo>
                        <a:cubicBezTo>
                          <a:pt x="116681" y="355031"/>
                          <a:pt x="99536" y="354650"/>
                          <a:pt x="87535" y="354459"/>
                        </a:cubicBezTo>
                        <a:cubicBezTo>
                          <a:pt x="81915" y="354269"/>
                          <a:pt x="77533" y="354174"/>
                          <a:pt x="74200" y="353983"/>
                        </a:cubicBezTo>
                        <a:cubicBezTo>
                          <a:pt x="71151" y="353888"/>
                          <a:pt x="69628" y="353697"/>
                          <a:pt x="69628" y="353602"/>
                        </a:cubicBezTo>
                        <a:cubicBezTo>
                          <a:pt x="69628" y="353507"/>
                          <a:pt x="71151" y="353412"/>
                          <a:pt x="74200" y="353316"/>
                        </a:cubicBezTo>
                        <a:cubicBezTo>
                          <a:pt x="77533" y="353316"/>
                          <a:pt x="81915" y="353221"/>
                          <a:pt x="87535" y="353126"/>
                        </a:cubicBezTo>
                        <a:cubicBezTo>
                          <a:pt x="99536" y="353126"/>
                          <a:pt x="116681" y="353126"/>
                          <a:pt x="138398" y="353126"/>
                        </a:cubicBezTo>
                        <a:cubicBezTo>
                          <a:pt x="182689" y="353412"/>
                          <a:pt x="245840" y="353793"/>
                          <a:pt x="322326" y="354174"/>
                        </a:cubicBezTo>
                        <a:lnTo>
                          <a:pt x="321469" y="354364"/>
                        </a:lnTo>
                        <a:cubicBezTo>
                          <a:pt x="341566" y="344839"/>
                          <a:pt x="362617" y="334171"/>
                          <a:pt x="383571" y="321408"/>
                        </a:cubicBezTo>
                        <a:cubicBezTo>
                          <a:pt x="388811" y="318169"/>
                          <a:pt x="393954" y="314835"/>
                          <a:pt x="398907" y="311121"/>
                        </a:cubicBezTo>
                        <a:cubicBezTo>
                          <a:pt x="403764" y="307406"/>
                          <a:pt x="408908" y="303405"/>
                          <a:pt x="412052" y="298643"/>
                        </a:cubicBezTo>
                        <a:cubicBezTo>
                          <a:pt x="412909" y="297500"/>
                          <a:pt x="413195" y="296262"/>
                          <a:pt x="413385" y="295214"/>
                        </a:cubicBezTo>
                        <a:cubicBezTo>
                          <a:pt x="413480" y="293690"/>
                          <a:pt x="413480" y="292166"/>
                          <a:pt x="413385" y="290547"/>
                        </a:cubicBezTo>
                        <a:cubicBezTo>
                          <a:pt x="413289" y="287404"/>
                          <a:pt x="413099" y="284165"/>
                          <a:pt x="412909" y="280926"/>
                        </a:cubicBezTo>
                        <a:cubicBezTo>
                          <a:pt x="412432" y="274449"/>
                          <a:pt x="411766" y="267877"/>
                          <a:pt x="411003" y="261305"/>
                        </a:cubicBezTo>
                        <a:cubicBezTo>
                          <a:pt x="410908" y="260352"/>
                          <a:pt x="411385" y="259400"/>
                          <a:pt x="412242" y="259019"/>
                        </a:cubicBezTo>
                        <a:cubicBezTo>
                          <a:pt x="421386" y="254066"/>
                          <a:pt x="430625" y="249113"/>
                          <a:pt x="440055" y="244065"/>
                        </a:cubicBezTo>
                        <a:lnTo>
                          <a:pt x="439864" y="244160"/>
                        </a:lnTo>
                        <a:cubicBezTo>
                          <a:pt x="451104" y="236921"/>
                          <a:pt x="459867" y="225300"/>
                          <a:pt x="461486" y="211489"/>
                        </a:cubicBezTo>
                        <a:cubicBezTo>
                          <a:pt x="463296" y="197868"/>
                          <a:pt x="459962" y="183200"/>
                          <a:pt x="453961" y="170437"/>
                        </a:cubicBezTo>
                        <a:cubicBezTo>
                          <a:pt x="453390" y="169198"/>
                          <a:pt x="453866" y="167865"/>
                          <a:pt x="454914" y="167198"/>
                        </a:cubicBezTo>
                        <a:cubicBezTo>
                          <a:pt x="466630" y="159959"/>
                          <a:pt x="477202" y="148815"/>
                          <a:pt x="481584" y="135384"/>
                        </a:cubicBezTo>
                        <a:cubicBezTo>
                          <a:pt x="485965" y="122049"/>
                          <a:pt x="483870" y="106143"/>
                          <a:pt x="475107" y="94808"/>
                        </a:cubicBezTo>
                        <a:cubicBezTo>
                          <a:pt x="471678" y="90331"/>
                          <a:pt x="467201" y="86331"/>
                          <a:pt x="462819" y="83854"/>
                        </a:cubicBezTo>
                        <a:cubicBezTo>
                          <a:pt x="461772" y="83283"/>
                          <a:pt x="461296" y="82045"/>
                          <a:pt x="461581" y="80997"/>
                        </a:cubicBezTo>
                        <a:cubicBezTo>
                          <a:pt x="464153" y="70424"/>
                          <a:pt x="465582" y="58994"/>
                          <a:pt x="463677" y="48516"/>
                        </a:cubicBezTo>
                        <a:cubicBezTo>
                          <a:pt x="462629" y="43373"/>
                          <a:pt x="460629" y="38420"/>
                          <a:pt x="457009" y="35086"/>
                        </a:cubicBezTo>
                        <a:cubicBezTo>
                          <a:pt x="453485" y="31752"/>
                          <a:pt x="448437" y="30133"/>
                          <a:pt x="443293" y="29276"/>
                        </a:cubicBezTo>
                        <a:cubicBezTo>
                          <a:pt x="432816" y="27752"/>
                          <a:pt x="421957" y="28800"/>
                          <a:pt x="411480" y="30419"/>
                        </a:cubicBezTo>
                        <a:cubicBezTo>
                          <a:pt x="401002" y="32038"/>
                          <a:pt x="390525" y="34420"/>
                          <a:pt x="380619" y="37277"/>
                        </a:cubicBezTo>
                        <a:lnTo>
                          <a:pt x="379380" y="32610"/>
                        </a:lnTo>
                        <a:cubicBezTo>
                          <a:pt x="383095" y="31657"/>
                          <a:pt x="387001" y="30229"/>
                          <a:pt x="390620" y="28705"/>
                        </a:cubicBezTo>
                        <a:cubicBezTo>
                          <a:pt x="392430" y="27942"/>
                          <a:pt x="394239" y="27085"/>
                          <a:pt x="395954" y="26228"/>
                        </a:cubicBezTo>
                        <a:cubicBezTo>
                          <a:pt x="397573" y="25561"/>
                          <a:pt x="399193" y="23751"/>
                          <a:pt x="399859" y="23942"/>
                        </a:cubicBezTo>
                        <a:cubicBezTo>
                          <a:pt x="399859" y="20799"/>
                          <a:pt x="400050" y="16989"/>
                          <a:pt x="398240" y="13941"/>
                        </a:cubicBezTo>
                        <a:cubicBezTo>
                          <a:pt x="396716" y="10797"/>
                          <a:pt x="394049" y="8226"/>
                          <a:pt x="390906" y="6606"/>
                        </a:cubicBezTo>
                        <a:cubicBezTo>
                          <a:pt x="387667" y="4892"/>
                          <a:pt x="384524" y="4416"/>
                          <a:pt x="380523" y="4511"/>
                        </a:cubicBezTo>
                        <a:cubicBezTo>
                          <a:pt x="376618" y="4511"/>
                          <a:pt x="372713" y="4511"/>
                          <a:pt x="368808" y="4511"/>
                        </a:cubicBezTo>
                        <a:cubicBezTo>
                          <a:pt x="360997" y="4511"/>
                          <a:pt x="353282" y="4606"/>
                          <a:pt x="345662" y="4606"/>
                        </a:cubicBezTo>
                        <a:cubicBezTo>
                          <a:pt x="315182" y="4987"/>
                          <a:pt x="285940" y="5749"/>
                          <a:pt x="258508" y="7749"/>
                        </a:cubicBezTo>
                        <a:cubicBezTo>
                          <a:pt x="244792" y="8797"/>
                          <a:pt x="231457" y="10131"/>
                          <a:pt x="218789" y="12417"/>
                        </a:cubicBezTo>
                        <a:cubicBezTo>
                          <a:pt x="206216" y="14607"/>
                          <a:pt x="194405" y="19370"/>
                          <a:pt x="183070" y="23275"/>
                        </a:cubicBezTo>
                        <a:cubicBezTo>
                          <a:pt x="160305" y="31562"/>
                          <a:pt x="139446" y="39754"/>
                          <a:pt x="120491" y="47278"/>
                        </a:cubicBezTo>
                        <a:cubicBezTo>
                          <a:pt x="82962" y="62518"/>
                          <a:pt x="52864" y="74710"/>
                          <a:pt x="31813" y="83188"/>
                        </a:cubicBezTo>
                        <a:cubicBezTo>
                          <a:pt x="21717" y="87283"/>
                          <a:pt x="13716" y="90522"/>
                          <a:pt x="8096" y="92808"/>
                        </a:cubicBezTo>
                        <a:cubicBezTo>
                          <a:pt x="5524" y="93760"/>
                          <a:pt x="3524" y="94617"/>
                          <a:pt x="1905" y="95189"/>
                        </a:cubicBezTo>
                        <a:cubicBezTo>
                          <a:pt x="762" y="95856"/>
                          <a:pt x="95" y="96046"/>
                          <a:pt x="0" y="95951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8ADE0C9B-EA71-4DA7-87D7-14AF2A7B75B5}"/>
                    </a:ext>
                  </a:extLst>
                </p:cNvPr>
                <p:cNvSpPr/>
                <p:nvPr/>
              </p:nvSpPr>
              <p:spPr>
                <a:xfrm>
                  <a:off x="7314402" y="4608804"/>
                  <a:ext cx="82065" cy="98461"/>
                </a:xfrm>
                <a:custGeom>
                  <a:avLst/>
                  <a:gdLst>
                    <a:gd name="connsiteX0" fmla="*/ 82046 w 82065"/>
                    <a:gd name="connsiteY0" fmla="*/ 57 h 98461"/>
                    <a:gd name="connsiteX1" fmla="*/ 32897 w 82065"/>
                    <a:gd name="connsiteY1" fmla="*/ 42443 h 98461"/>
                    <a:gd name="connsiteX2" fmla="*/ 131 w 82065"/>
                    <a:gd name="connsiteY2" fmla="*/ 98451 h 98461"/>
                    <a:gd name="connsiteX3" fmla="*/ 5084 w 82065"/>
                    <a:gd name="connsiteY3" fmla="*/ 79686 h 98461"/>
                    <a:gd name="connsiteX4" fmla="*/ 29087 w 82065"/>
                    <a:gd name="connsiteY4" fmla="*/ 39300 h 98461"/>
                    <a:gd name="connsiteX5" fmla="*/ 64425 w 82065"/>
                    <a:gd name="connsiteY5" fmla="*/ 8439 h 98461"/>
                    <a:gd name="connsiteX6" fmla="*/ 82046 w 82065"/>
                    <a:gd name="connsiteY6" fmla="*/ 57 h 98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065" h="98461">
                      <a:moveTo>
                        <a:pt x="82046" y="57"/>
                      </a:moveTo>
                      <a:cubicBezTo>
                        <a:pt x="82903" y="1391"/>
                        <a:pt x="55852" y="14535"/>
                        <a:pt x="32897" y="42443"/>
                      </a:cubicBezTo>
                      <a:cubicBezTo>
                        <a:pt x="9561" y="70066"/>
                        <a:pt x="1655" y="99117"/>
                        <a:pt x="131" y="98451"/>
                      </a:cubicBezTo>
                      <a:cubicBezTo>
                        <a:pt x="-441" y="98260"/>
                        <a:pt x="798" y="90926"/>
                        <a:pt x="5084" y="79686"/>
                      </a:cubicBezTo>
                      <a:cubicBezTo>
                        <a:pt x="9370" y="68447"/>
                        <a:pt x="17276" y="53493"/>
                        <a:pt x="29087" y="39300"/>
                      </a:cubicBezTo>
                      <a:cubicBezTo>
                        <a:pt x="40898" y="25108"/>
                        <a:pt x="54138" y="14630"/>
                        <a:pt x="64425" y="8439"/>
                      </a:cubicBezTo>
                      <a:cubicBezTo>
                        <a:pt x="74807" y="2057"/>
                        <a:pt x="81855" y="-419"/>
                        <a:pt x="82046" y="57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  <p:grpSp>
          <p:nvGrpSpPr>
            <p:cNvPr id="18" name="رسم 2">
              <a:extLst>
                <a:ext uri="{FF2B5EF4-FFF2-40B4-BE49-F238E27FC236}">
                  <a16:creationId xmlns:a16="http://schemas.microsoft.com/office/drawing/2014/main" id="{C7F06480-BA9D-46B9-96E1-631433F67AD1}"/>
                </a:ext>
              </a:extLst>
            </p:cNvPr>
            <p:cNvGrpSpPr/>
            <p:nvPr/>
          </p:nvGrpSpPr>
          <p:grpSpPr>
            <a:xfrm>
              <a:off x="7552288" y="2127799"/>
              <a:ext cx="812890" cy="1456267"/>
              <a:chOff x="7552288" y="2127799"/>
              <a:chExt cx="812890" cy="1456267"/>
            </a:xfrm>
          </p:grpSpPr>
          <p:grpSp>
            <p:nvGrpSpPr>
              <p:cNvPr id="19" name="رسم 2">
                <a:extLst>
                  <a:ext uri="{FF2B5EF4-FFF2-40B4-BE49-F238E27FC236}">
                    <a16:creationId xmlns:a16="http://schemas.microsoft.com/office/drawing/2014/main" id="{9D174C8E-6D67-4E3B-B286-D0CC0073579C}"/>
                  </a:ext>
                </a:extLst>
              </p:cNvPr>
              <p:cNvGrpSpPr/>
              <p:nvPr/>
            </p:nvGrpSpPr>
            <p:grpSpPr>
              <a:xfrm>
                <a:off x="7552288" y="2214928"/>
                <a:ext cx="735597" cy="1369138"/>
                <a:chOff x="7552288" y="2214928"/>
                <a:chExt cx="735597" cy="1369138"/>
              </a:xfrm>
            </p:grpSpPr>
            <p:grpSp>
              <p:nvGrpSpPr>
                <p:cNvPr id="23" name="رسم 2">
                  <a:extLst>
                    <a:ext uri="{FF2B5EF4-FFF2-40B4-BE49-F238E27FC236}">
                      <a16:creationId xmlns:a16="http://schemas.microsoft.com/office/drawing/2014/main" id="{A610BD14-CD5F-4B08-8EA6-E39CDBE84032}"/>
                    </a:ext>
                  </a:extLst>
                </p:cNvPr>
                <p:cNvGrpSpPr/>
                <p:nvPr/>
              </p:nvGrpSpPr>
              <p:grpSpPr>
                <a:xfrm>
                  <a:off x="7552288" y="2214928"/>
                  <a:ext cx="735597" cy="1369138"/>
                  <a:chOff x="7552288" y="2214928"/>
                  <a:chExt cx="735597" cy="1369138"/>
                </a:xfrm>
              </p:grpSpPr>
              <p:grpSp>
                <p:nvGrpSpPr>
                  <p:cNvPr id="34" name="رسم 2">
                    <a:extLst>
                      <a:ext uri="{FF2B5EF4-FFF2-40B4-BE49-F238E27FC236}">
                        <a16:creationId xmlns:a16="http://schemas.microsoft.com/office/drawing/2014/main" id="{E5ECDB81-916F-40CA-BE0F-2E371E32A478}"/>
                      </a:ext>
                    </a:extLst>
                  </p:cNvPr>
                  <p:cNvGrpSpPr/>
                  <p:nvPr/>
                </p:nvGrpSpPr>
                <p:grpSpPr>
                  <a:xfrm>
                    <a:off x="7643649" y="2244565"/>
                    <a:ext cx="644236" cy="1339500"/>
                    <a:chOff x="7643649" y="2244565"/>
                    <a:chExt cx="644236" cy="1339500"/>
                  </a:xfrm>
                </p:grpSpPr>
                <p:grpSp>
                  <p:nvGrpSpPr>
                    <p:cNvPr id="39" name="رسم 2">
                      <a:extLst>
                        <a:ext uri="{FF2B5EF4-FFF2-40B4-BE49-F238E27FC236}">
                          <a16:creationId xmlns:a16="http://schemas.microsoft.com/office/drawing/2014/main" id="{D6C5DBF6-28E3-45D5-88D8-AD92A1BDA0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43649" y="2244565"/>
                      <a:ext cx="644236" cy="1339500"/>
                      <a:chOff x="7643649" y="2244565"/>
                      <a:chExt cx="644236" cy="1339500"/>
                    </a:xfrm>
                  </p:grpSpPr>
                  <p:sp>
                    <p:nvSpPr>
                      <p:cNvPr id="52" name="شكل حر: شكل 51">
                        <a:extLst>
                          <a:ext uri="{FF2B5EF4-FFF2-40B4-BE49-F238E27FC236}">
                            <a16:creationId xmlns:a16="http://schemas.microsoft.com/office/drawing/2014/main" id="{03658317-D6A0-44E4-B916-700A6DDE71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3649" y="2244565"/>
                        <a:ext cx="644236" cy="1339500"/>
                      </a:xfrm>
                      <a:custGeom>
                        <a:avLst/>
                        <a:gdLst>
                          <a:gd name="connsiteX0" fmla="*/ 620621 w 644236"/>
                          <a:gd name="connsiteY0" fmla="*/ 309372 h 1339500"/>
                          <a:gd name="connsiteX1" fmla="*/ 286580 w 644236"/>
                          <a:gd name="connsiteY1" fmla="*/ 0 h 1339500"/>
                          <a:gd name="connsiteX2" fmla="*/ 269149 w 644236"/>
                          <a:gd name="connsiteY2" fmla="*/ 0 h 1339500"/>
                          <a:gd name="connsiteX3" fmla="*/ 1687 w 644236"/>
                          <a:gd name="connsiteY3" fmla="*/ 362807 h 1339500"/>
                          <a:gd name="connsiteX4" fmla="*/ 34072 w 644236"/>
                          <a:gd name="connsiteY4" fmla="*/ 1112901 h 1339500"/>
                          <a:gd name="connsiteX5" fmla="*/ 53503 w 644236"/>
                          <a:gd name="connsiteY5" fmla="*/ 1142048 h 1339500"/>
                          <a:gd name="connsiteX6" fmla="*/ 474222 w 644236"/>
                          <a:gd name="connsiteY6" fmla="*/ 1339501 h 1339500"/>
                          <a:gd name="connsiteX7" fmla="*/ 461268 w 644236"/>
                          <a:gd name="connsiteY7" fmla="*/ 945832 h 1339500"/>
                          <a:gd name="connsiteX8" fmla="*/ 644148 w 644236"/>
                          <a:gd name="connsiteY8" fmla="*/ 737997 h 1339500"/>
                          <a:gd name="connsiteX9" fmla="*/ 620621 w 644236"/>
                          <a:gd name="connsiteY9" fmla="*/ 309372 h 1339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44236" h="1339500">
                            <a:moveTo>
                              <a:pt x="620621" y="309372"/>
                            </a:moveTo>
                            <a:cubicBezTo>
                              <a:pt x="606905" y="134969"/>
                              <a:pt x="461554" y="381"/>
                              <a:pt x="286580" y="0"/>
                            </a:cubicBezTo>
                            <a:lnTo>
                              <a:pt x="269149" y="0"/>
                            </a:lnTo>
                            <a:cubicBezTo>
                              <a:pt x="81697" y="10573"/>
                              <a:pt x="-14125" y="175641"/>
                              <a:pt x="1687" y="362807"/>
                            </a:cubicBezTo>
                            <a:lnTo>
                              <a:pt x="34072" y="1112901"/>
                            </a:lnTo>
                            <a:cubicBezTo>
                              <a:pt x="34643" y="1125474"/>
                              <a:pt x="42073" y="1136714"/>
                              <a:pt x="53503" y="1142048"/>
                            </a:cubicBezTo>
                            <a:lnTo>
                              <a:pt x="474222" y="1339501"/>
                            </a:lnTo>
                            <a:lnTo>
                              <a:pt x="461268" y="945832"/>
                            </a:lnTo>
                            <a:cubicBezTo>
                              <a:pt x="461268" y="945832"/>
                              <a:pt x="641481" y="918210"/>
                              <a:pt x="644148" y="737997"/>
                            </a:cubicBezTo>
                            <a:cubicBezTo>
                              <a:pt x="645386" y="650939"/>
                              <a:pt x="633385" y="471583"/>
                              <a:pt x="620621" y="309372"/>
                            </a:cubicBezTo>
                            <a:close/>
                          </a:path>
                        </a:pathLst>
                      </a:custGeom>
                      <a:solidFill>
                        <a:srgbClr val="FFBE9D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53" name="شكل حر: شكل 52">
                        <a:extLst>
                          <a:ext uri="{FF2B5EF4-FFF2-40B4-BE49-F238E27FC236}">
                            <a16:creationId xmlns:a16="http://schemas.microsoft.com/office/drawing/2014/main" id="{FBFB64F8-A70B-4AD0-9DCD-D24C872AD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70507" y="3120579"/>
                        <a:ext cx="235934" cy="115255"/>
                      </a:xfrm>
                      <a:custGeom>
                        <a:avLst/>
                        <a:gdLst>
                          <a:gd name="connsiteX0" fmla="*/ 235934 w 235934"/>
                          <a:gd name="connsiteY0" fmla="*/ 69533 h 115255"/>
                          <a:gd name="connsiteX1" fmla="*/ 0 w 235934"/>
                          <a:gd name="connsiteY1" fmla="*/ 0 h 115255"/>
                          <a:gd name="connsiteX2" fmla="*/ 235077 w 235934"/>
                          <a:gd name="connsiteY2" fmla="*/ 113919 h 115255"/>
                          <a:gd name="connsiteX3" fmla="*/ 235934 w 235934"/>
                          <a:gd name="connsiteY3" fmla="*/ 69533 h 1152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35934" h="115255">
                            <a:moveTo>
                              <a:pt x="235934" y="69533"/>
                            </a:moveTo>
                            <a:cubicBezTo>
                              <a:pt x="235934" y="69533"/>
                              <a:pt x="120872" y="76200"/>
                              <a:pt x="0" y="0"/>
                            </a:cubicBezTo>
                            <a:cubicBezTo>
                              <a:pt x="0" y="0"/>
                              <a:pt x="55245" y="129731"/>
                              <a:pt x="235077" y="113919"/>
                            </a:cubicBezTo>
                            <a:lnTo>
                              <a:pt x="235934" y="69533"/>
                            </a:ln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  <p:grpSp>
                  <p:nvGrpSpPr>
                    <p:cNvPr id="40" name="رسم 2">
                      <a:extLst>
                        <a:ext uri="{FF2B5EF4-FFF2-40B4-BE49-F238E27FC236}">
                          <a16:creationId xmlns:a16="http://schemas.microsoft.com/office/drawing/2014/main" id="{6F282968-9617-487E-8FEE-C832542657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4271" y="2517177"/>
                      <a:ext cx="391528" cy="433689"/>
                      <a:chOff x="7834271" y="2517177"/>
                      <a:chExt cx="391528" cy="433689"/>
                    </a:xfrm>
                    <a:solidFill>
                      <a:srgbClr val="263238"/>
                    </a:solidFill>
                  </p:grpSpPr>
                  <p:grpSp>
                    <p:nvGrpSpPr>
                      <p:cNvPr id="41" name="رسم 2">
                        <a:extLst>
                          <a:ext uri="{FF2B5EF4-FFF2-40B4-BE49-F238E27FC236}">
                            <a16:creationId xmlns:a16="http://schemas.microsoft.com/office/drawing/2014/main" id="{9AFE9F58-7A94-4E1C-86E7-7A77CAF6D19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51508" y="2614801"/>
                        <a:ext cx="374292" cy="336066"/>
                        <a:chOff x="7851508" y="2614801"/>
                        <a:chExt cx="374292" cy="336066"/>
                      </a:xfrm>
                      <a:solidFill>
                        <a:srgbClr val="263238"/>
                      </a:solidFill>
                    </p:grpSpPr>
                    <p:grpSp>
                      <p:nvGrpSpPr>
                        <p:cNvPr id="44" name="رسم 2">
                          <a:extLst>
                            <a:ext uri="{FF2B5EF4-FFF2-40B4-BE49-F238E27FC236}">
                              <a16:creationId xmlns:a16="http://schemas.microsoft.com/office/drawing/2014/main" id="{3110CF39-36CE-4433-83A3-8038EF9BAA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123738" y="2614801"/>
                          <a:ext cx="102062" cy="77002"/>
                          <a:chOff x="8123738" y="2614801"/>
                          <a:chExt cx="102062" cy="77002"/>
                        </a:xfrm>
                        <a:solidFill>
                          <a:srgbClr val="263238"/>
                        </a:solidFill>
                      </p:grpSpPr>
                      <p:sp>
                        <p:nvSpPr>
                          <p:cNvPr id="50" name="شكل حر: شكل 49">
                            <a:extLst>
                              <a:ext uri="{FF2B5EF4-FFF2-40B4-BE49-F238E27FC236}">
                                <a16:creationId xmlns:a16="http://schemas.microsoft.com/office/drawing/2014/main" id="{A3B5FC46-72CD-4622-ACA0-D093F1B7F3D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149098" y="2642576"/>
                            <a:ext cx="51369" cy="49227"/>
                          </a:xfrm>
                          <a:custGeom>
                            <a:avLst/>
                            <a:gdLst>
                              <a:gd name="connsiteX0" fmla="*/ 51355 w 51369"/>
                              <a:gd name="connsiteY0" fmla="*/ 23280 h 49227"/>
                              <a:gd name="connsiteX1" fmla="*/ 26494 w 51369"/>
                              <a:gd name="connsiteY1" fmla="*/ 49188 h 49227"/>
                              <a:gd name="connsiteX2" fmla="*/ 15 w 51369"/>
                              <a:gd name="connsiteY2" fmla="*/ 25947 h 49227"/>
                              <a:gd name="connsiteX3" fmla="*/ 24875 w 51369"/>
                              <a:gd name="connsiteY3" fmla="*/ 39 h 49227"/>
                              <a:gd name="connsiteX4" fmla="*/ 51355 w 51369"/>
                              <a:gd name="connsiteY4" fmla="*/ 23280 h 4922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369" h="49227">
                                <a:moveTo>
                                  <a:pt x="51355" y="23280"/>
                                </a:moveTo>
                                <a:cubicBezTo>
                                  <a:pt x="51831" y="36901"/>
                                  <a:pt x="40687" y="48426"/>
                                  <a:pt x="26494" y="49188"/>
                                </a:cubicBezTo>
                                <a:cubicBezTo>
                                  <a:pt x="12302" y="49950"/>
                                  <a:pt x="491" y="39568"/>
                                  <a:pt x="15" y="25947"/>
                                </a:cubicBezTo>
                                <a:cubicBezTo>
                                  <a:pt x="-461" y="12327"/>
                                  <a:pt x="10683" y="801"/>
                                  <a:pt x="24875" y="39"/>
                                </a:cubicBezTo>
                                <a:cubicBezTo>
                                  <a:pt x="38972" y="-723"/>
                                  <a:pt x="50878" y="9660"/>
                                  <a:pt x="51355" y="2328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51" name="شكل حر: شكل 50">
                            <a:extLst>
                              <a:ext uri="{FF2B5EF4-FFF2-40B4-BE49-F238E27FC236}">
                                <a16:creationId xmlns:a16="http://schemas.microsoft.com/office/drawing/2014/main" id="{DC00AA6D-C2C8-476E-A125-A664AC4C11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123738" y="2614801"/>
                            <a:ext cx="102062" cy="27741"/>
                          </a:xfrm>
                          <a:custGeom>
                            <a:avLst/>
                            <a:gdLst>
                              <a:gd name="connsiteX0" fmla="*/ 101671 w 102062"/>
                              <a:gd name="connsiteY0" fmla="*/ 27243 h 27741"/>
                              <a:gd name="connsiteX1" fmla="*/ 51284 w 102062"/>
                              <a:gd name="connsiteY1" fmla="*/ 16098 h 27741"/>
                              <a:gd name="connsiteX2" fmla="*/ 325 w 102062"/>
                              <a:gd name="connsiteY2" fmla="*/ 26481 h 27741"/>
                              <a:gd name="connsiteX3" fmla="*/ 10993 w 102062"/>
                              <a:gd name="connsiteY3" fmla="*/ 12479 h 27741"/>
                              <a:gd name="connsiteX4" fmla="*/ 51855 w 102062"/>
                              <a:gd name="connsiteY4" fmla="*/ 1 h 27741"/>
                              <a:gd name="connsiteX5" fmla="*/ 91955 w 102062"/>
                              <a:gd name="connsiteY5" fmla="*/ 13050 h 27741"/>
                              <a:gd name="connsiteX6" fmla="*/ 101671 w 102062"/>
                              <a:gd name="connsiteY6" fmla="*/ 27243 h 2774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062" h="27741">
                                <a:moveTo>
                                  <a:pt x="101671" y="27243"/>
                                </a:moveTo>
                                <a:cubicBezTo>
                                  <a:pt x="98432" y="30576"/>
                                  <a:pt x="79001" y="16098"/>
                                  <a:pt x="51284" y="16098"/>
                                </a:cubicBezTo>
                                <a:cubicBezTo>
                                  <a:pt x="23661" y="15717"/>
                                  <a:pt x="3277" y="29910"/>
                                  <a:pt x="325" y="26481"/>
                                </a:cubicBezTo>
                                <a:cubicBezTo>
                                  <a:pt x="-1104" y="24957"/>
                                  <a:pt x="2134" y="18956"/>
                                  <a:pt x="10993" y="12479"/>
                                </a:cubicBezTo>
                                <a:cubicBezTo>
                                  <a:pt x="19756" y="6097"/>
                                  <a:pt x="34615" y="-94"/>
                                  <a:pt x="51855" y="1"/>
                                </a:cubicBezTo>
                                <a:cubicBezTo>
                                  <a:pt x="69095" y="96"/>
                                  <a:pt x="83573" y="6478"/>
                                  <a:pt x="91955" y="13050"/>
                                </a:cubicBezTo>
                                <a:cubicBezTo>
                                  <a:pt x="100337" y="19623"/>
                                  <a:pt x="103194" y="25719"/>
                                  <a:pt x="101671" y="27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  <p:grpSp>
                      <p:nvGrpSpPr>
                        <p:cNvPr id="45" name="رسم 2">
                          <a:extLst>
                            <a:ext uri="{FF2B5EF4-FFF2-40B4-BE49-F238E27FC236}">
                              <a16:creationId xmlns:a16="http://schemas.microsoft.com/office/drawing/2014/main" id="{794136E3-7B4D-48DA-ABB1-5DF079EE364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851508" y="2619373"/>
                          <a:ext cx="102101" cy="80812"/>
                          <a:chOff x="7851508" y="2619373"/>
                          <a:chExt cx="102101" cy="80812"/>
                        </a:xfrm>
                        <a:solidFill>
                          <a:srgbClr val="263238"/>
                        </a:solidFill>
                      </p:grpSpPr>
                      <p:sp>
                        <p:nvSpPr>
                          <p:cNvPr id="48" name="شكل حر: شكل 47">
                            <a:extLst>
                              <a:ext uri="{FF2B5EF4-FFF2-40B4-BE49-F238E27FC236}">
                                <a16:creationId xmlns:a16="http://schemas.microsoft.com/office/drawing/2014/main" id="{4BA18B69-2BE2-4D44-9E0D-5887D7A556B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76874" y="2650958"/>
                            <a:ext cx="51369" cy="49227"/>
                          </a:xfrm>
                          <a:custGeom>
                            <a:avLst/>
                            <a:gdLst>
                              <a:gd name="connsiteX0" fmla="*/ 51355 w 51369"/>
                              <a:gd name="connsiteY0" fmla="*/ 23280 h 49227"/>
                              <a:gd name="connsiteX1" fmla="*/ 26494 w 51369"/>
                              <a:gd name="connsiteY1" fmla="*/ 49188 h 49227"/>
                              <a:gd name="connsiteX2" fmla="*/ 15 w 51369"/>
                              <a:gd name="connsiteY2" fmla="*/ 25947 h 49227"/>
                              <a:gd name="connsiteX3" fmla="*/ 24875 w 51369"/>
                              <a:gd name="connsiteY3" fmla="*/ 39 h 49227"/>
                              <a:gd name="connsiteX4" fmla="*/ 51355 w 51369"/>
                              <a:gd name="connsiteY4" fmla="*/ 23280 h 4922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369" h="49227">
                                <a:moveTo>
                                  <a:pt x="51355" y="23280"/>
                                </a:moveTo>
                                <a:cubicBezTo>
                                  <a:pt x="51831" y="36901"/>
                                  <a:pt x="40687" y="48426"/>
                                  <a:pt x="26494" y="49188"/>
                                </a:cubicBezTo>
                                <a:cubicBezTo>
                                  <a:pt x="12302" y="49950"/>
                                  <a:pt x="491" y="39568"/>
                                  <a:pt x="15" y="25947"/>
                                </a:cubicBezTo>
                                <a:cubicBezTo>
                                  <a:pt x="-461" y="12327"/>
                                  <a:pt x="10683" y="801"/>
                                  <a:pt x="24875" y="39"/>
                                </a:cubicBezTo>
                                <a:cubicBezTo>
                                  <a:pt x="39068" y="-723"/>
                                  <a:pt x="50878" y="9660"/>
                                  <a:pt x="51355" y="2328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49" name="شكل حر: شكل 48">
                            <a:extLst>
                              <a:ext uri="{FF2B5EF4-FFF2-40B4-BE49-F238E27FC236}">
                                <a16:creationId xmlns:a16="http://schemas.microsoft.com/office/drawing/2014/main" id="{434B501C-886A-4797-A740-8BB9ACF2CA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51508" y="2619373"/>
                            <a:ext cx="102101" cy="27741"/>
                          </a:xfrm>
                          <a:custGeom>
                            <a:avLst/>
                            <a:gdLst>
                              <a:gd name="connsiteX0" fmla="*/ 101676 w 102101"/>
                              <a:gd name="connsiteY0" fmla="*/ 27243 h 27741"/>
                              <a:gd name="connsiteX1" fmla="*/ 51289 w 102101"/>
                              <a:gd name="connsiteY1" fmla="*/ 16098 h 27741"/>
                              <a:gd name="connsiteX2" fmla="*/ 330 w 102101"/>
                              <a:gd name="connsiteY2" fmla="*/ 26481 h 27741"/>
                              <a:gd name="connsiteX3" fmla="*/ 10998 w 102101"/>
                              <a:gd name="connsiteY3" fmla="*/ 12479 h 27741"/>
                              <a:gd name="connsiteX4" fmla="*/ 51860 w 102101"/>
                              <a:gd name="connsiteY4" fmla="*/ 1 h 27741"/>
                              <a:gd name="connsiteX5" fmla="*/ 91961 w 102101"/>
                              <a:gd name="connsiteY5" fmla="*/ 13050 h 27741"/>
                              <a:gd name="connsiteX6" fmla="*/ 101676 w 102101"/>
                              <a:gd name="connsiteY6" fmla="*/ 27243 h 2774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101" h="27741">
                                <a:moveTo>
                                  <a:pt x="101676" y="27243"/>
                                </a:moveTo>
                                <a:cubicBezTo>
                                  <a:pt x="98438" y="30576"/>
                                  <a:pt x="79006" y="16098"/>
                                  <a:pt x="51289" y="16098"/>
                                </a:cubicBezTo>
                                <a:cubicBezTo>
                                  <a:pt x="23666" y="15717"/>
                                  <a:pt x="3283" y="29910"/>
                                  <a:pt x="330" y="26481"/>
                                </a:cubicBezTo>
                                <a:cubicBezTo>
                                  <a:pt x="-1099" y="24957"/>
                                  <a:pt x="2045" y="18956"/>
                                  <a:pt x="10998" y="12479"/>
                                </a:cubicBezTo>
                                <a:cubicBezTo>
                                  <a:pt x="19761" y="6097"/>
                                  <a:pt x="34620" y="-94"/>
                                  <a:pt x="51860" y="1"/>
                                </a:cubicBezTo>
                                <a:cubicBezTo>
                                  <a:pt x="69101" y="96"/>
                                  <a:pt x="83579" y="6478"/>
                                  <a:pt x="91961" y="13050"/>
                                </a:cubicBezTo>
                                <a:cubicBezTo>
                                  <a:pt x="100343" y="19623"/>
                                  <a:pt x="103296" y="25719"/>
                                  <a:pt x="101676" y="27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  <p:sp>
                      <p:nvSpPr>
                        <p:cNvPr id="46" name="شكل حر: شكل 45">
                          <a:extLst>
                            <a:ext uri="{FF2B5EF4-FFF2-40B4-BE49-F238E27FC236}">
                              <a16:creationId xmlns:a16="http://schemas.microsoft.com/office/drawing/2014/main" id="{2B46A48E-86FF-4D88-9475-D98716700B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40804" y="2621454"/>
                          <a:ext cx="83073" cy="231818"/>
                        </a:xfrm>
                        <a:custGeom>
                          <a:avLst/>
                          <a:gdLst>
                            <a:gd name="connsiteX0" fmla="*/ 12487 w 83073"/>
                            <a:gd name="connsiteY0" fmla="*/ 230711 h 231818"/>
                            <a:gd name="connsiteX1" fmla="*/ 57446 w 83073"/>
                            <a:gd name="connsiteY1" fmla="*/ 222710 h 231818"/>
                            <a:gd name="connsiteX2" fmla="*/ 72400 w 83073"/>
                            <a:gd name="connsiteY2" fmla="*/ 215757 h 231818"/>
                            <a:gd name="connsiteX3" fmla="*/ 67732 w 83073"/>
                            <a:gd name="connsiteY3" fmla="*/ 194802 h 231818"/>
                            <a:gd name="connsiteX4" fmla="*/ 46968 w 83073"/>
                            <a:gd name="connsiteY4" fmla="*/ 140890 h 231818"/>
                            <a:gd name="connsiteX5" fmla="*/ 296 w 83073"/>
                            <a:gd name="connsiteY5" fmla="*/ 16 h 231818"/>
                            <a:gd name="connsiteX6" fmla="*/ 58207 w 83073"/>
                            <a:gd name="connsiteY6" fmla="*/ 136890 h 231818"/>
                            <a:gd name="connsiteX7" fmla="*/ 78115 w 83073"/>
                            <a:gd name="connsiteY7" fmla="*/ 191087 h 231818"/>
                            <a:gd name="connsiteX8" fmla="*/ 81734 w 83073"/>
                            <a:gd name="connsiteY8" fmla="*/ 218805 h 231818"/>
                            <a:gd name="connsiteX9" fmla="*/ 70114 w 83073"/>
                            <a:gd name="connsiteY9" fmla="*/ 229092 h 231818"/>
                            <a:gd name="connsiteX10" fmla="*/ 58113 w 83073"/>
                            <a:gd name="connsiteY10" fmla="*/ 230711 h 231818"/>
                            <a:gd name="connsiteX11" fmla="*/ 12487 w 83073"/>
                            <a:gd name="connsiteY11" fmla="*/ 230711 h 2318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83073" h="231818">
                              <a:moveTo>
                                <a:pt x="12487" y="230711"/>
                              </a:moveTo>
                              <a:cubicBezTo>
                                <a:pt x="12392" y="229092"/>
                                <a:pt x="29538" y="226235"/>
                                <a:pt x="57446" y="222710"/>
                              </a:cubicBezTo>
                              <a:cubicBezTo>
                                <a:pt x="64494" y="222043"/>
                                <a:pt x="71257" y="220615"/>
                                <a:pt x="72400" y="215757"/>
                              </a:cubicBezTo>
                              <a:cubicBezTo>
                                <a:pt x="74114" y="210614"/>
                                <a:pt x="71162" y="202993"/>
                                <a:pt x="67732" y="194802"/>
                              </a:cubicBezTo>
                              <a:cubicBezTo>
                                <a:pt x="61160" y="177657"/>
                                <a:pt x="54207" y="159750"/>
                                <a:pt x="46968" y="140890"/>
                              </a:cubicBezTo>
                              <a:cubicBezTo>
                                <a:pt x="18107" y="64214"/>
                                <a:pt x="-2752" y="1159"/>
                                <a:pt x="296" y="16"/>
                              </a:cubicBezTo>
                              <a:cubicBezTo>
                                <a:pt x="3439" y="-1127"/>
                                <a:pt x="29347" y="60118"/>
                                <a:pt x="58207" y="136890"/>
                              </a:cubicBezTo>
                              <a:cubicBezTo>
                                <a:pt x="65161" y="155845"/>
                                <a:pt x="71828" y="173847"/>
                                <a:pt x="78115" y="191087"/>
                              </a:cubicBezTo>
                              <a:cubicBezTo>
                                <a:pt x="80782" y="199088"/>
                                <a:pt x="85354" y="208232"/>
                                <a:pt x="81734" y="218805"/>
                              </a:cubicBezTo>
                              <a:cubicBezTo>
                                <a:pt x="79829" y="224044"/>
                                <a:pt x="74591" y="227949"/>
                                <a:pt x="70114" y="229092"/>
                              </a:cubicBezTo>
                              <a:cubicBezTo>
                                <a:pt x="65542" y="230426"/>
                                <a:pt x="61637" y="230521"/>
                                <a:pt x="58113" y="230711"/>
                              </a:cubicBezTo>
                              <a:cubicBezTo>
                                <a:pt x="30014" y="232140"/>
                                <a:pt x="12583" y="232235"/>
                                <a:pt x="12487" y="2307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sp>
                      <p:nvSpPr>
                        <p:cNvPr id="47" name="شكل حر: شكل 46">
                          <a:extLst>
                            <a:ext uri="{FF2B5EF4-FFF2-40B4-BE49-F238E27FC236}">
                              <a16:creationId xmlns:a16="http://schemas.microsoft.com/office/drawing/2014/main" id="{B8E745DC-7D85-4A29-8FB8-11789886D6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67298" y="2871116"/>
                          <a:ext cx="92579" cy="79750"/>
                        </a:xfrm>
                        <a:custGeom>
                          <a:avLst/>
                          <a:gdLst>
                            <a:gd name="connsiteX0" fmla="*/ 4459 w 92579"/>
                            <a:gd name="connsiteY0" fmla="*/ 4 h 79750"/>
                            <a:gd name="connsiteX1" fmla="*/ 34653 w 92579"/>
                            <a:gd name="connsiteY1" fmla="*/ 51153 h 79750"/>
                            <a:gd name="connsiteX2" fmla="*/ 92565 w 92579"/>
                            <a:gd name="connsiteY2" fmla="*/ 73537 h 79750"/>
                            <a:gd name="connsiteX3" fmla="*/ 71896 w 92579"/>
                            <a:gd name="connsiteY3" fmla="*/ 79728 h 79750"/>
                            <a:gd name="connsiteX4" fmla="*/ 23605 w 92579"/>
                            <a:gd name="connsiteY4" fmla="*/ 62773 h 79750"/>
                            <a:gd name="connsiteX5" fmla="*/ 268 w 92579"/>
                            <a:gd name="connsiteY5" fmla="*/ 19816 h 79750"/>
                            <a:gd name="connsiteX6" fmla="*/ 4459 w 92579"/>
                            <a:gd name="connsiteY6" fmla="*/ 4 h 797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92579" h="79750">
                              <a:moveTo>
                                <a:pt x="4459" y="4"/>
                              </a:moveTo>
                              <a:cubicBezTo>
                                <a:pt x="8936" y="-282"/>
                                <a:pt x="8936" y="29817"/>
                                <a:pt x="34653" y="51153"/>
                              </a:cubicBezTo>
                              <a:cubicBezTo>
                                <a:pt x="60276" y="72584"/>
                                <a:pt x="92375" y="69250"/>
                                <a:pt x="92565" y="73537"/>
                              </a:cubicBezTo>
                              <a:cubicBezTo>
                                <a:pt x="92946" y="75442"/>
                                <a:pt x="85422" y="79347"/>
                                <a:pt x="71896" y="79728"/>
                              </a:cubicBezTo>
                              <a:cubicBezTo>
                                <a:pt x="58657" y="80109"/>
                                <a:pt x="39321" y="75823"/>
                                <a:pt x="23605" y="62773"/>
                              </a:cubicBezTo>
                              <a:cubicBezTo>
                                <a:pt x="7983" y="49629"/>
                                <a:pt x="1221" y="32198"/>
                                <a:pt x="268" y="19816"/>
                              </a:cubicBezTo>
                              <a:cubicBezTo>
                                <a:pt x="-970" y="7243"/>
                                <a:pt x="2364" y="-187"/>
                                <a:pt x="4459" y="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</p:grpSp>
                  <p:sp>
                    <p:nvSpPr>
                      <p:cNvPr id="42" name="شكل حر: شكل 41">
                        <a:extLst>
                          <a:ext uri="{FF2B5EF4-FFF2-40B4-BE49-F238E27FC236}">
                            <a16:creationId xmlns:a16="http://schemas.microsoft.com/office/drawing/2014/main" id="{0AB2E1FD-448D-42BA-BF9C-8D7ADB99CF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4271" y="2517177"/>
                        <a:ext cx="126480" cy="36955"/>
                      </a:xfrm>
                      <a:custGeom>
                        <a:avLst/>
                        <a:gdLst>
                          <a:gd name="connsiteX0" fmla="*/ 126342 w 126480"/>
                          <a:gd name="connsiteY0" fmla="*/ 20948 h 36955"/>
                          <a:gd name="connsiteX1" fmla="*/ 63477 w 126480"/>
                          <a:gd name="connsiteY1" fmla="*/ 28664 h 36955"/>
                          <a:gd name="connsiteX2" fmla="*/ 422 w 126480"/>
                          <a:gd name="connsiteY2" fmla="*/ 34569 h 36955"/>
                          <a:gd name="connsiteX3" fmla="*/ 13661 w 126480"/>
                          <a:gd name="connsiteY3" fmla="*/ 16948 h 36955"/>
                          <a:gd name="connsiteX4" fmla="*/ 60430 w 126480"/>
                          <a:gd name="connsiteY4" fmla="*/ 660 h 36955"/>
                          <a:gd name="connsiteX5" fmla="*/ 109578 w 126480"/>
                          <a:gd name="connsiteY5" fmla="*/ 6566 h 36955"/>
                          <a:gd name="connsiteX6" fmla="*/ 126342 w 126480"/>
                          <a:gd name="connsiteY6" fmla="*/ 20948 h 369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6480" h="36955">
                            <a:moveTo>
                              <a:pt x="126342" y="20948"/>
                            </a:moveTo>
                            <a:cubicBezTo>
                              <a:pt x="123580" y="28473"/>
                              <a:pt x="95958" y="24854"/>
                              <a:pt x="63477" y="28664"/>
                            </a:cubicBezTo>
                            <a:cubicBezTo>
                              <a:pt x="30902" y="31902"/>
                              <a:pt x="4708" y="41332"/>
                              <a:pt x="422" y="34569"/>
                            </a:cubicBezTo>
                            <a:cubicBezTo>
                              <a:pt x="-1483" y="31331"/>
                              <a:pt x="3089" y="24282"/>
                              <a:pt x="13661" y="16948"/>
                            </a:cubicBezTo>
                            <a:cubicBezTo>
                              <a:pt x="24139" y="9709"/>
                              <a:pt x="40903" y="2851"/>
                              <a:pt x="60430" y="660"/>
                            </a:cubicBezTo>
                            <a:cubicBezTo>
                              <a:pt x="79956" y="-1435"/>
                              <a:pt x="97767" y="1708"/>
                              <a:pt x="109578" y="6566"/>
                            </a:cubicBezTo>
                            <a:cubicBezTo>
                              <a:pt x="121485" y="11423"/>
                              <a:pt x="127485" y="17329"/>
                              <a:pt x="126342" y="2094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43" name="شكل حر: شكل 42">
                        <a:extLst>
                          <a:ext uri="{FF2B5EF4-FFF2-40B4-BE49-F238E27FC236}">
                            <a16:creationId xmlns:a16="http://schemas.microsoft.com/office/drawing/2014/main" id="{E3903B99-85C9-4B17-99C5-2C2EAB4608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21099" y="2533032"/>
                        <a:ext cx="94992" cy="31520"/>
                      </a:xfrm>
                      <a:custGeom>
                        <a:avLst/>
                        <a:gdLst>
                          <a:gd name="connsiteX0" fmla="*/ 94308 w 94992"/>
                          <a:gd name="connsiteY0" fmla="*/ 28811 h 31520"/>
                          <a:gd name="connsiteX1" fmla="*/ 47445 w 94992"/>
                          <a:gd name="connsiteY1" fmla="*/ 28145 h 31520"/>
                          <a:gd name="connsiteX2" fmla="*/ 582 w 94992"/>
                          <a:gd name="connsiteY2" fmla="*/ 25668 h 31520"/>
                          <a:gd name="connsiteX3" fmla="*/ 10202 w 94992"/>
                          <a:gd name="connsiteY3" fmla="*/ 10238 h 31520"/>
                          <a:gd name="connsiteX4" fmla="*/ 48302 w 94992"/>
                          <a:gd name="connsiteY4" fmla="*/ 46 h 31520"/>
                          <a:gd name="connsiteX5" fmla="*/ 85640 w 94992"/>
                          <a:gd name="connsiteY5" fmla="*/ 12809 h 31520"/>
                          <a:gd name="connsiteX6" fmla="*/ 94308 w 94992"/>
                          <a:gd name="connsiteY6" fmla="*/ 28811 h 315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4992" h="31520">
                            <a:moveTo>
                              <a:pt x="94308" y="28811"/>
                            </a:moveTo>
                            <a:cubicBezTo>
                              <a:pt x="89450" y="35098"/>
                              <a:pt x="70400" y="28526"/>
                              <a:pt x="47445" y="28145"/>
                            </a:cubicBezTo>
                            <a:cubicBezTo>
                              <a:pt x="24490" y="27001"/>
                              <a:pt x="5059" y="32240"/>
                              <a:pt x="582" y="25668"/>
                            </a:cubicBezTo>
                            <a:cubicBezTo>
                              <a:pt x="-1418" y="22430"/>
                              <a:pt x="1725" y="16143"/>
                              <a:pt x="10202" y="10238"/>
                            </a:cubicBezTo>
                            <a:cubicBezTo>
                              <a:pt x="18584" y="4332"/>
                              <a:pt x="32586" y="-526"/>
                              <a:pt x="48302" y="46"/>
                            </a:cubicBezTo>
                            <a:cubicBezTo>
                              <a:pt x="64019" y="617"/>
                              <a:pt x="77735" y="6332"/>
                              <a:pt x="85640" y="12809"/>
                            </a:cubicBezTo>
                            <a:cubicBezTo>
                              <a:pt x="93737" y="19286"/>
                              <a:pt x="96403" y="25763"/>
                              <a:pt x="94308" y="28811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  <p:grpSp>
                <p:nvGrpSpPr>
                  <p:cNvPr id="35" name="رسم 2">
                    <a:extLst>
                      <a:ext uri="{FF2B5EF4-FFF2-40B4-BE49-F238E27FC236}">
                        <a16:creationId xmlns:a16="http://schemas.microsoft.com/office/drawing/2014/main" id="{1A2580E3-1489-47A6-BD9E-AC865F12C8C8}"/>
                      </a:ext>
                    </a:extLst>
                  </p:cNvPr>
                  <p:cNvGrpSpPr/>
                  <p:nvPr/>
                </p:nvGrpSpPr>
                <p:grpSpPr>
                  <a:xfrm>
                    <a:off x="7552288" y="2734968"/>
                    <a:ext cx="126767" cy="188098"/>
                    <a:chOff x="7552288" y="2734968"/>
                    <a:chExt cx="126767" cy="188098"/>
                  </a:xfrm>
                </p:grpSpPr>
                <p:sp>
                  <p:nvSpPr>
                    <p:cNvPr id="37" name="شكل حر: شكل 36">
                      <a:extLst>
                        <a:ext uri="{FF2B5EF4-FFF2-40B4-BE49-F238E27FC236}">
                          <a16:creationId xmlns:a16="http://schemas.microsoft.com/office/drawing/2014/main" id="{4DF3BE7F-120A-4229-A330-4B9B2D0F7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52288" y="2734968"/>
                      <a:ext cx="126767" cy="188098"/>
                    </a:xfrm>
                    <a:custGeom>
                      <a:avLst/>
                      <a:gdLst>
                        <a:gd name="connsiteX0" fmla="*/ 120099 w 126767"/>
                        <a:gd name="connsiteY0" fmla="*/ 5755 h 188098"/>
                        <a:gd name="connsiteX1" fmla="*/ 84 w 126767"/>
                        <a:gd name="connsiteY1" fmla="*/ 92052 h 188098"/>
                        <a:gd name="connsiteX2" fmla="*/ 126767 w 126767"/>
                        <a:gd name="connsiteY2" fmla="*/ 182634 h 188098"/>
                        <a:gd name="connsiteX3" fmla="*/ 120099 w 126767"/>
                        <a:gd name="connsiteY3" fmla="*/ 5755 h 188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6767" h="188098">
                          <a:moveTo>
                            <a:pt x="120099" y="5755"/>
                          </a:moveTo>
                          <a:cubicBezTo>
                            <a:pt x="117051" y="4422"/>
                            <a:pt x="-3631" y="-31107"/>
                            <a:pt x="84" y="92052"/>
                          </a:cubicBezTo>
                          <a:cubicBezTo>
                            <a:pt x="3799" y="215210"/>
                            <a:pt x="126671" y="186158"/>
                            <a:pt x="126767" y="182634"/>
                          </a:cubicBezTo>
                          <a:cubicBezTo>
                            <a:pt x="126862" y="179110"/>
                            <a:pt x="120099" y="5755"/>
                            <a:pt x="120099" y="5755"/>
                          </a:cubicBezTo>
                          <a:close/>
                        </a:path>
                      </a:pathLst>
                    </a:custGeom>
                    <a:solidFill>
                      <a:srgbClr val="FFBE9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38" name="شكل حر: شكل 37">
                      <a:extLst>
                        <a:ext uri="{FF2B5EF4-FFF2-40B4-BE49-F238E27FC236}">
                          <a16:creationId xmlns:a16="http://schemas.microsoft.com/office/drawing/2014/main" id="{5E93EFDE-5534-47B3-AE6D-A135F8FC4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4435" y="2775395"/>
                      <a:ext cx="56526" cy="107535"/>
                    </a:xfrm>
                    <a:custGeom>
                      <a:avLst/>
                      <a:gdLst>
                        <a:gd name="connsiteX0" fmla="*/ 56425 w 56526"/>
                        <a:gd name="connsiteY0" fmla="*/ 96677 h 107535"/>
                        <a:gd name="connsiteX1" fmla="*/ 50711 w 56526"/>
                        <a:gd name="connsiteY1" fmla="*/ 100011 h 107535"/>
                        <a:gd name="connsiteX2" fmla="*/ 34708 w 56526"/>
                        <a:gd name="connsiteY2" fmla="*/ 100773 h 107535"/>
                        <a:gd name="connsiteX3" fmla="*/ 8705 w 56526"/>
                        <a:gd name="connsiteY3" fmla="*/ 53910 h 107535"/>
                        <a:gd name="connsiteX4" fmla="*/ 13754 w 56526"/>
                        <a:gd name="connsiteY4" fmla="*/ 23049 h 107535"/>
                        <a:gd name="connsiteX5" fmla="*/ 29374 w 56526"/>
                        <a:gd name="connsiteY5" fmla="*/ 6094 h 107535"/>
                        <a:gd name="connsiteX6" fmla="*/ 42233 w 56526"/>
                        <a:gd name="connsiteY6" fmla="*/ 11619 h 107535"/>
                        <a:gd name="connsiteX7" fmla="*/ 43948 w 56526"/>
                        <a:gd name="connsiteY7" fmla="*/ 17715 h 107535"/>
                        <a:gd name="connsiteX8" fmla="*/ 45376 w 56526"/>
                        <a:gd name="connsiteY8" fmla="*/ 10476 h 107535"/>
                        <a:gd name="connsiteX9" fmla="*/ 40328 w 56526"/>
                        <a:gd name="connsiteY9" fmla="*/ 2951 h 107535"/>
                        <a:gd name="connsiteX10" fmla="*/ 28327 w 56526"/>
                        <a:gd name="connsiteY10" fmla="*/ 189 h 107535"/>
                        <a:gd name="connsiteX11" fmla="*/ 6515 w 56526"/>
                        <a:gd name="connsiteY11" fmla="*/ 20001 h 107535"/>
                        <a:gd name="connsiteX12" fmla="*/ 133 w 56526"/>
                        <a:gd name="connsiteY12" fmla="*/ 54576 h 107535"/>
                        <a:gd name="connsiteX13" fmla="*/ 32994 w 56526"/>
                        <a:gd name="connsiteY13" fmla="*/ 106869 h 107535"/>
                        <a:gd name="connsiteX14" fmla="*/ 52520 w 56526"/>
                        <a:gd name="connsiteY14" fmla="*/ 103059 h 107535"/>
                        <a:gd name="connsiteX15" fmla="*/ 56425 w 56526"/>
                        <a:gd name="connsiteY15" fmla="*/ 96677 h 107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6526" h="107535">
                          <a:moveTo>
                            <a:pt x="56425" y="96677"/>
                          </a:moveTo>
                          <a:cubicBezTo>
                            <a:pt x="55854" y="96296"/>
                            <a:pt x="54330" y="98201"/>
                            <a:pt x="50711" y="100011"/>
                          </a:cubicBezTo>
                          <a:cubicBezTo>
                            <a:pt x="47186" y="101725"/>
                            <a:pt x="41186" y="103059"/>
                            <a:pt x="34708" y="100773"/>
                          </a:cubicBezTo>
                          <a:cubicBezTo>
                            <a:pt x="21564" y="96391"/>
                            <a:pt x="9943" y="76008"/>
                            <a:pt x="8705" y="53910"/>
                          </a:cubicBezTo>
                          <a:cubicBezTo>
                            <a:pt x="8039" y="42670"/>
                            <a:pt x="10134" y="32002"/>
                            <a:pt x="13754" y="23049"/>
                          </a:cubicBezTo>
                          <a:cubicBezTo>
                            <a:pt x="17278" y="13905"/>
                            <a:pt x="22898" y="7428"/>
                            <a:pt x="29374" y="6094"/>
                          </a:cubicBezTo>
                          <a:cubicBezTo>
                            <a:pt x="35851" y="4380"/>
                            <a:pt x="40614" y="8190"/>
                            <a:pt x="42233" y="11619"/>
                          </a:cubicBezTo>
                          <a:cubicBezTo>
                            <a:pt x="43948" y="15048"/>
                            <a:pt x="43281" y="17524"/>
                            <a:pt x="43948" y="17715"/>
                          </a:cubicBezTo>
                          <a:cubicBezTo>
                            <a:pt x="44329" y="18000"/>
                            <a:pt x="46520" y="15524"/>
                            <a:pt x="45376" y="10476"/>
                          </a:cubicBezTo>
                          <a:cubicBezTo>
                            <a:pt x="44805" y="7999"/>
                            <a:pt x="43281" y="5142"/>
                            <a:pt x="40328" y="2951"/>
                          </a:cubicBezTo>
                          <a:cubicBezTo>
                            <a:pt x="37280" y="665"/>
                            <a:pt x="32899" y="-478"/>
                            <a:pt x="28327" y="189"/>
                          </a:cubicBezTo>
                          <a:cubicBezTo>
                            <a:pt x="18802" y="1141"/>
                            <a:pt x="10515" y="10095"/>
                            <a:pt x="6515" y="20001"/>
                          </a:cubicBezTo>
                          <a:cubicBezTo>
                            <a:pt x="1942" y="29907"/>
                            <a:pt x="-629" y="42003"/>
                            <a:pt x="133" y="54576"/>
                          </a:cubicBezTo>
                          <a:cubicBezTo>
                            <a:pt x="1657" y="79341"/>
                            <a:pt x="15087" y="102201"/>
                            <a:pt x="32994" y="106869"/>
                          </a:cubicBezTo>
                          <a:cubicBezTo>
                            <a:pt x="41757" y="108869"/>
                            <a:pt x="48901" y="106011"/>
                            <a:pt x="52520" y="103059"/>
                          </a:cubicBezTo>
                          <a:cubicBezTo>
                            <a:pt x="56235" y="99630"/>
                            <a:pt x="56807" y="96867"/>
                            <a:pt x="56425" y="96677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36" name="شكل حر: شكل 35">
                    <a:extLst>
                      <a:ext uri="{FF2B5EF4-FFF2-40B4-BE49-F238E27FC236}">
                        <a16:creationId xmlns:a16="http://schemas.microsoft.com/office/drawing/2014/main" id="{19015D22-4870-4874-917C-0A13B542893B}"/>
                      </a:ext>
                    </a:extLst>
                  </p:cNvPr>
                  <p:cNvSpPr/>
                  <p:nvPr/>
                </p:nvSpPr>
                <p:spPr>
                  <a:xfrm>
                    <a:off x="7594480" y="2214928"/>
                    <a:ext cx="672362" cy="587993"/>
                  </a:xfrm>
                  <a:custGeom>
                    <a:avLst/>
                    <a:gdLst>
                      <a:gd name="connsiteX0" fmla="*/ 158679 w 672362"/>
                      <a:gd name="connsiteY0" fmla="*/ 159654 h 587993"/>
                      <a:gd name="connsiteX1" fmla="*/ 672362 w 672362"/>
                      <a:gd name="connsiteY1" fmla="*/ 170989 h 587993"/>
                      <a:gd name="connsiteX2" fmla="*/ 596924 w 672362"/>
                      <a:gd name="connsiteY2" fmla="*/ 83740 h 587993"/>
                      <a:gd name="connsiteX3" fmla="*/ 364324 w 672362"/>
                      <a:gd name="connsiteY3" fmla="*/ 15 h 587993"/>
                      <a:gd name="connsiteX4" fmla="*/ 49332 w 672362"/>
                      <a:gd name="connsiteY4" fmla="*/ 158320 h 587993"/>
                      <a:gd name="connsiteX5" fmla="*/ 1040 w 672362"/>
                      <a:gd name="connsiteY5" fmla="*/ 244522 h 587993"/>
                      <a:gd name="connsiteX6" fmla="*/ 45427 w 672362"/>
                      <a:gd name="connsiteY6" fmla="*/ 452262 h 587993"/>
                      <a:gd name="connsiteX7" fmla="*/ 67811 w 672362"/>
                      <a:gd name="connsiteY7" fmla="*/ 587993 h 587993"/>
                      <a:gd name="connsiteX8" fmla="*/ 67811 w 672362"/>
                      <a:gd name="connsiteY8" fmla="*/ 587993 h 587993"/>
                      <a:gd name="connsiteX9" fmla="*/ 102291 w 672362"/>
                      <a:gd name="connsiteY9" fmla="*/ 537415 h 587993"/>
                      <a:gd name="connsiteX10" fmla="*/ 96957 w 672362"/>
                      <a:gd name="connsiteY10" fmla="*/ 427592 h 587993"/>
                      <a:gd name="connsiteX11" fmla="*/ 147630 w 672362"/>
                      <a:gd name="connsiteY11" fmla="*/ 233949 h 587993"/>
                      <a:gd name="connsiteX12" fmla="*/ 158679 w 672362"/>
                      <a:gd name="connsiteY12" fmla="*/ 159654 h 58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72362" h="587993">
                        <a:moveTo>
                          <a:pt x="158679" y="159654"/>
                        </a:moveTo>
                        <a:lnTo>
                          <a:pt x="672362" y="170989"/>
                        </a:lnTo>
                        <a:cubicBezTo>
                          <a:pt x="656360" y="135556"/>
                          <a:pt x="627881" y="107171"/>
                          <a:pt x="596924" y="83740"/>
                        </a:cubicBezTo>
                        <a:cubicBezTo>
                          <a:pt x="530154" y="33162"/>
                          <a:pt x="448144" y="1539"/>
                          <a:pt x="364324" y="15"/>
                        </a:cubicBezTo>
                        <a:cubicBezTo>
                          <a:pt x="280599" y="-1414"/>
                          <a:pt x="110006" y="100599"/>
                          <a:pt x="49332" y="158320"/>
                        </a:cubicBezTo>
                        <a:cubicBezTo>
                          <a:pt x="755" y="204517"/>
                          <a:pt x="1040" y="244522"/>
                          <a:pt x="1040" y="244522"/>
                        </a:cubicBezTo>
                        <a:cubicBezTo>
                          <a:pt x="-6675" y="311101"/>
                          <a:pt x="30568" y="386825"/>
                          <a:pt x="45427" y="452262"/>
                        </a:cubicBezTo>
                        <a:cubicBezTo>
                          <a:pt x="53047" y="485980"/>
                          <a:pt x="67811" y="587993"/>
                          <a:pt x="67811" y="587993"/>
                        </a:cubicBezTo>
                        <a:cubicBezTo>
                          <a:pt x="67811" y="587993"/>
                          <a:pt x="67811" y="587993"/>
                          <a:pt x="67811" y="587993"/>
                        </a:cubicBezTo>
                        <a:cubicBezTo>
                          <a:pt x="96100" y="587898"/>
                          <a:pt x="106577" y="565324"/>
                          <a:pt x="102291" y="537415"/>
                        </a:cubicBezTo>
                        <a:lnTo>
                          <a:pt x="96957" y="427592"/>
                        </a:lnTo>
                        <a:cubicBezTo>
                          <a:pt x="96957" y="427592"/>
                          <a:pt x="193255" y="359203"/>
                          <a:pt x="147630" y="233949"/>
                        </a:cubicBezTo>
                        <a:cubicBezTo>
                          <a:pt x="140391" y="224043"/>
                          <a:pt x="124770" y="178228"/>
                          <a:pt x="158679" y="15965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24" name="شكل حر: شكل 23">
                  <a:extLst>
                    <a:ext uri="{FF2B5EF4-FFF2-40B4-BE49-F238E27FC236}">
                      <a16:creationId xmlns:a16="http://schemas.microsoft.com/office/drawing/2014/main" id="{F6C83F34-3C1F-49FB-B623-ECD793665D0B}"/>
                    </a:ext>
                  </a:extLst>
                </p:cNvPr>
                <p:cNvSpPr/>
                <p:nvPr/>
              </p:nvSpPr>
              <p:spPr>
                <a:xfrm>
                  <a:off x="7857284" y="2757538"/>
                  <a:ext cx="6125" cy="6659"/>
                </a:xfrm>
                <a:custGeom>
                  <a:avLst/>
                  <a:gdLst>
                    <a:gd name="connsiteX0" fmla="*/ 3698 w 6125"/>
                    <a:gd name="connsiteY0" fmla="*/ 6616 h 6659"/>
                    <a:gd name="connsiteX1" fmla="*/ 78 w 6125"/>
                    <a:gd name="connsiteY1" fmla="*/ 3949 h 6659"/>
                    <a:gd name="connsiteX2" fmla="*/ 2459 w 6125"/>
                    <a:gd name="connsiteY2" fmla="*/ 44 h 6659"/>
                    <a:gd name="connsiteX3" fmla="*/ 6079 w 6125"/>
                    <a:gd name="connsiteY3" fmla="*/ 2711 h 6659"/>
                    <a:gd name="connsiteX4" fmla="*/ 3698 w 6125"/>
                    <a:gd name="connsiteY4" fmla="*/ 6616 h 6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25" h="6659">
                      <a:moveTo>
                        <a:pt x="3698" y="6616"/>
                      </a:moveTo>
                      <a:cubicBezTo>
                        <a:pt x="2079" y="6902"/>
                        <a:pt x="364" y="5759"/>
                        <a:pt x="78" y="3949"/>
                      </a:cubicBezTo>
                      <a:cubicBezTo>
                        <a:pt x="-303" y="2139"/>
                        <a:pt x="745" y="425"/>
                        <a:pt x="2459" y="44"/>
                      </a:cubicBezTo>
                      <a:cubicBezTo>
                        <a:pt x="4079" y="-242"/>
                        <a:pt x="5698" y="901"/>
                        <a:pt x="6079" y="2711"/>
                      </a:cubicBezTo>
                      <a:cubicBezTo>
                        <a:pt x="6365" y="4520"/>
                        <a:pt x="5317" y="6235"/>
                        <a:pt x="3698" y="6616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5" name="شكل حر: شكل 24">
                  <a:extLst>
                    <a:ext uri="{FF2B5EF4-FFF2-40B4-BE49-F238E27FC236}">
                      <a16:creationId xmlns:a16="http://schemas.microsoft.com/office/drawing/2014/main" id="{9E5AB7F1-58C6-4E54-B628-15CBE49A2275}"/>
                    </a:ext>
                  </a:extLst>
                </p:cNvPr>
                <p:cNvSpPr/>
                <p:nvPr/>
              </p:nvSpPr>
              <p:spPr>
                <a:xfrm>
                  <a:off x="7910143" y="2744685"/>
                  <a:ext cx="6162" cy="7601"/>
                </a:xfrm>
                <a:custGeom>
                  <a:avLst/>
                  <a:gdLst>
                    <a:gd name="connsiteX0" fmla="*/ 3798 w 6162"/>
                    <a:gd name="connsiteY0" fmla="*/ 7563 h 7601"/>
                    <a:gd name="connsiteX1" fmla="*/ 83 w 6162"/>
                    <a:gd name="connsiteY1" fmla="*/ 4420 h 7601"/>
                    <a:gd name="connsiteX2" fmla="*/ 2370 w 6162"/>
                    <a:gd name="connsiteY2" fmla="*/ 38 h 7601"/>
                    <a:gd name="connsiteX3" fmla="*/ 6084 w 6162"/>
                    <a:gd name="connsiteY3" fmla="*/ 3182 h 7601"/>
                    <a:gd name="connsiteX4" fmla="*/ 3798 w 6162"/>
                    <a:gd name="connsiteY4" fmla="*/ 7563 h 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62" h="7601">
                      <a:moveTo>
                        <a:pt x="3798" y="7563"/>
                      </a:moveTo>
                      <a:cubicBezTo>
                        <a:pt x="2179" y="7849"/>
                        <a:pt x="465" y="6515"/>
                        <a:pt x="83" y="4420"/>
                      </a:cubicBezTo>
                      <a:cubicBezTo>
                        <a:pt x="-298" y="2324"/>
                        <a:pt x="655" y="419"/>
                        <a:pt x="2370" y="38"/>
                      </a:cubicBezTo>
                      <a:cubicBezTo>
                        <a:pt x="3989" y="-247"/>
                        <a:pt x="5703" y="1086"/>
                        <a:pt x="6084" y="3182"/>
                      </a:cubicBezTo>
                      <a:cubicBezTo>
                        <a:pt x="6465" y="5277"/>
                        <a:pt x="5418" y="7182"/>
                        <a:pt x="3798" y="7563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" name="شكل حر: شكل 25">
                  <a:extLst>
                    <a:ext uri="{FF2B5EF4-FFF2-40B4-BE49-F238E27FC236}">
                      <a16:creationId xmlns:a16="http://schemas.microsoft.com/office/drawing/2014/main" id="{E8FDDC4B-B332-4E21-A797-B7882ABDDFD6}"/>
                    </a:ext>
                  </a:extLst>
                </p:cNvPr>
                <p:cNvSpPr/>
                <p:nvPr/>
              </p:nvSpPr>
              <p:spPr>
                <a:xfrm>
                  <a:off x="7945871" y="2741472"/>
                  <a:ext cx="6148" cy="9931"/>
                </a:xfrm>
                <a:custGeom>
                  <a:avLst/>
                  <a:gdLst>
                    <a:gd name="connsiteX0" fmla="*/ 3693 w 6148"/>
                    <a:gd name="connsiteY0" fmla="*/ 9918 h 9931"/>
                    <a:gd name="connsiteX1" fmla="*/ 74 w 6148"/>
                    <a:gd name="connsiteY1" fmla="*/ 5347 h 9931"/>
                    <a:gd name="connsiteX2" fmla="*/ 2455 w 6148"/>
                    <a:gd name="connsiteY2" fmla="*/ 13 h 9931"/>
                    <a:gd name="connsiteX3" fmla="*/ 6074 w 6148"/>
                    <a:gd name="connsiteY3" fmla="*/ 4585 h 9931"/>
                    <a:gd name="connsiteX4" fmla="*/ 3693 w 6148"/>
                    <a:gd name="connsiteY4" fmla="*/ 9918 h 9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48" h="9931">
                      <a:moveTo>
                        <a:pt x="3693" y="9918"/>
                      </a:moveTo>
                      <a:cubicBezTo>
                        <a:pt x="1979" y="10109"/>
                        <a:pt x="360" y="8109"/>
                        <a:pt x="74" y="5347"/>
                      </a:cubicBezTo>
                      <a:cubicBezTo>
                        <a:pt x="-307" y="2584"/>
                        <a:pt x="836" y="203"/>
                        <a:pt x="2455" y="13"/>
                      </a:cubicBezTo>
                      <a:cubicBezTo>
                        <a:pt x="4170" y="-178"/>
                        <a:pt x="5789" y="1822"/>
                        <a:pt x="6074" y="4585"/>
                      </a:cubicBezTo>
                      <a:cubicBezTo>
                        <a:pt x="6456" y="7347"/>
                        <a:pt x="5313" y="9728"/>
                        <a:pt x="3693" y="9918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" name="شكل حر: شكل 26">
                  <a:extLst>
                    <a:ext uri="{FF2B5EF4-FFF2-40B4-BE49-F238E27FC236}">
                      <a16:creationId xmlns:a16="http://schemas.microsoft.com/office/drawing/2014/main" id="{F4F2A714-CB63-49DC-B568-6FF44E5B3C97}"/>
                    </a:ext>
                  </a:extLst>
                </p:cNvPr>
                <p:cNvSpPr/>
                <p:nvPr/>
              </p:nvSpPr>
              <p:spPr>
                <a:xfrm>
                  <a:off x="7883842" y="2793491"/>
                  <a:ext cx="6096" cy="3905"/>
                </a:xfrm>
                <a:custGeom>
                  <a:avLst/>
                  <a:gdLst>
                    <a:gd name="connsiteX0" fmla="*/ 3048 w 6096"/>
                    <a:gd name="connsiteY0" fmla="*/ 3905 h 3905"/>
                    <a:gd name="connsiteX1" fmla="*/ 0 w 6096"/>
                    <a:gd name="connsiteY1" fmla="*/ 1905 h 3905"/>
                    <a:gd name="connsiteX2" fmla="*/ 3048 w 6096"/>
                    <a:gd name="connsiteY2" fmla="*/ 0 h 3905"/>
                    <a:gd name="connsiteX3" fmla="*/ 6096 w 6096"/>
                    <a:gd name="connsiteY3" fmla="*/ 2000 h 3905"/>
                    <a:gd name="connsiteX4" fmla="*/ 3048 w 6096"/>
                    <a:gd name="connsiteY4" fmla="*/ 3905 h 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" h="3905">
                      <a:moveTo>
                        <a:pt x="3048" y="3905"/>
                      </a:moveTo>
                      <a:cubicBezTo>
                        <a:pt x="1334" y="3905"/>
                        <a:pt x="0" y="3048"/>
                        <a:pt x="0" y="1905"/>
                      </a:cubicBezTo>
                      <a:cubicBezTo>
                        <a:pt x="0" y="857"/>
                        <a:pt x="1334" y="0"/>
                        <a:pt x="3048" y="0"/>
                      </a:cubicBezTo>
                      <a:cubicBezTo>
                        <a:pt x="4763" y="0"/>
                        <a:pt x="6096" y="857"/>
                        <a:pt x="6096" y="2000"/>
                      </a:cubicBezTo>
                      <a:cubicBezTo>
                        <a:pt x="6096" y="3048"/>
                        <a:pt x="4763" y="3905"/>
                        <a:pt x="3048" y="3905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" name="شكل حر: شكل 27">
                  <a:extLst>
                    <a:ext uri="{FF2B5EF4-FFF2-40B4-BE49-F238E27FC236}">
                      <a16:creationId xmlns:a16="http://schemas.microsoft.com/office/drawing/2014/main" id="{C39ED2A8-1B8D-4D96-BF52-A9F0C0DB2DF8}"/>
                    </a:ext>
                  </a:extLst>
                </p:cNvPr>
                <p:cNvSpPr/>
                <p:nvPr/>
              </p:nvSpPr>
              <p:spPr>
                <a:xfrm>
                  <a:off x="7932115" y="2779294"/>
                  <a:ext cx="6120" cy="6973"/>
                </a:xfrm>
                <a:custGeom>
                  <a:avLst/>
                  <a:gdLst>
                    <a:gd name="connsiteX0" fmla="*/ 3353 w 6120"/>
                    <a:gd name="connsiteY0" fmla="*/ 6958 h 6973"/>
                    <a:gd name="connsiteX1" fmla="*/ 19 w 6120"/>
                    <a:gd name="connsiteY1" fmla="*/ 3719 h 6973"/>
                    <a:gd name="connsiteX2" fmla="*/ 2781 w 6120"/>
                    <a:gd name="connsiteY2" fmla="*/ 4 h 6973"/>
                    <a:gd name="connsiteX3" fmla="*/ 6115 w 6120"/>
                    <a:gd name="connsiteY3" fmla="*/ 3243 h 6973"/>
                    <a:gd name="connsiteX4" fmla="*/ 3353 w 6120"/>
                    <a:gd name="connsiteY4" fmla="*/ 6958 h 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20" h="6973">
                      <a:moveTo>
                        <a:pt x="3353" y="6958"/>
                      </a:moveTo>
                      <a:cubicBezTo>
                        <a:pt x="1638" y="7148"/>
                        <a:pt x="209" y="5624"/>
                        <a:pt x="19" y="3719"/>
                      </a:cubicBezTo>
                      <a:cubicBezTo>
                        <a:pt x="-171" y="1814"/>
                        <a:pt x="1067" y="195"/>
                        <a:pt x="2781" y="4"/>
                      </a:cubicBezTo>
                      <a:cubicBezTo>
                        <a:pt x="4496" y="-91"/>
                        <a:pt x="5925" y="1338"/>
                        <a:pt x="6115" y="3243"/>
                      </a:cubicBezTo>
                      <a:cubicBezTo>
                        <a:pt x="6210" y="5148"/>
                        <a:pt x="5067" y="6767"/>
                        <a:pt x="3353" y="6958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" name="شكل حر: شكل 28">
                  <a:extLst>
                    <a:ext uri="{FF2B5EF4-FFF2-40B4-BE49-F238E27FC236}">
                      <a16:creationId xmlns:a16="http://schemas.microsoft.com/office/drawing/2014/main" id="{D2C35CDA-0E61-4165-AE77-FAE5F1F62F66}"/>
                    </a:ext>
                  </a:extLst>
                </p:cNvPr>
                <p:cNvSpPr/>
                <p:nvPr/>
              </p:nvSpPr>
              <p:spPr>
                <a:xfrm>
                  <a:off x="8184277" y="2749825"/>
                  <a:ext cx="6098" cy="6844"/>
                </a:xfrm>
                <a:custGeom>
                  <a:avLst/>
                  <a:gdLst>
                    <a:gd name="connsiteX0" fmla="*/ 3698 w 6098"/>
                    <a:gd name="connsiteY0" fmla="*/ 6804 h 6844"/>
                    <a:gd name="connsiteX1" fmla="*/ 78 w 6098"/>
                    <a:gd name="connsiteY1" fmla="*/ 4041 h 6844"/>
                    <a:gd name="connsiteX2" fmla="*/ 2364 w 6098"/>
                    <a:gd name="connsiteY2" fmla="*/ 41 h 6844"/>
                    <a:gd name="connsiteX3" fmla="*/ 5984 w 6098"/>
                    <a:gd name="connsiteY3" fmla="*/ 2803 h 6844"/>
                    <a:gd name="connsiteX4" fmla="*/ 3698 w 6098"/>
                    <a:gd name="connsiteY4" fmla="*/ 6804 h 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8" h="6844">
                      <a:moveTo>
                        <a:pt x="3698" y="6804"/>
                      </a:moveTo>
                      <a:cubicBezTo>
                        <a:pt x="2079" y="7090"/>
                        <a:pt x="364" y="5851"/>
                        <a:pt x="78" y="4041"/>
                      </a:cubicBezTo>
                      <a:cubicBezTo>
                        <a:pt x="-302" y="2137"/>
                        <a:pt x="745" y="422"/>
                        <a:pt x="2364" y="41"/>
                      </a:cubicBezTo>
                      <a:cubicBezTo>
                        <a:pt x="3983" y="-245"/>
                        <a:pt x="5698" y="994"/>
                        <a:pt x="5984" y="2803"/>
                      </a:cubicBezTo>
                      <a:cubicBezTo>
                        <a:pt x="6460" y="4708"/>
                        <a:pt x="5412" y="6423"/>
                        <a:pt x="3698" y="6804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0" name="شكل حر: شكل 29">
                  <a:extLst>
                    <a:ext uri="{FF2B5EF4-FFF2-40B4-BE49-F238E27FC236}">
                      <a16:creationId xmlns:a16="http://schemas.microsoft.com/office/drawing/2014/main" id="{DF1632AE-1859-4E25-85EC-F0B6EFFFA4D8}"/>
                    </a:ext>
                  </a:extLst>
                </p:cNvPr>
                <p:cNvSpPr/>
                <p:nvPr/>
              </p:nvSpPr>
              <p:spPr>
                <a:xfrm>
                  <a:off x="8220625" y="2745756"/>
                  <a:ext cx="6136" cy="7650"/>
                </a:xfrm>
                <a:custGeom>
                  <a:avLst/>
                  <a:gdLst>
                    <a:gd name="connsiteX0" fmla="*/ 3450 w 6136"/>
                    <a:gd name="connsiteY0" fmla="*/ 7635 h 7650"/>
                    <a:gd name="connsiteX1" fmla="*/ 21 w 6136"/>
                    <a:gd name="connsiteY1" fmla="*/ 4111 h 7650"/>
                    <a:gd name="connsiteX2" fmla="*/ 2688 w 6136"/>
                    <a:gd name="connsiteY2" fmla="*/ 15 h 7650"/>
                    <a:gd name="connsiteX3" fmla="*/ 6117 w 6136"/>
                    <a:gd name="connsiteY3" fmla="*/ 3539 h 7650"/>
                    <a:gd name="connsiteX4" fmla="*/ 3450 w 6136"/>
                    <a:gd name="connsiteY4" fmla="*/ 7635 h 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6" h="7650">
                      <a:moveTo>
                        <a:pt x="3450" y="7635"/>
                      </a:moveTo>
                      <a:cubicBezTo>
                        <a:pt x="1735" y="7826"/>
                        <a:pt x="211" y="6206"/>
                        <a:pt x="21" y="4111"/>
                      </a:cubicBezTo>
                      <a:cubicBezTo>
                        <a:pt x="-170" y="2015"/>
                        <a:pt x="973" y="110"/>
                        <a:pt x="2688" y="15"/>
                      </a:cubicBezTo>
                      <a:cubicBezTo>
                        <a:pt x="4402" y="-175"/>
                        <a:pt x="5926" y="1444"/>
                        <a:pt x="6117" y="3539"/>
                      </a:cubicBezTo>
                      <a:cubicBezTo>
                        <a:pt x="6307" y="5635"/>
                        <a:pt x="5069" y="7445"/>
                        <a:pt x="3450" y="7635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577B2B99-4141-47B7-B076-3D1CB6CF1F00}"/>
                    </a:ext>
                  </a:extLst>
                </p:cNvPr>
                <p:cNvSpPr/>
                <p:nvPr/>
              </p:nvSpPr>
              <p:spPr>
                <a:xfrm>
                  <a:off x="8152594" y="2752098"/>
                  <a:ext cx="6088" cy="5348"/>
                </a:xfrm>
                <a:custGeom>
                  <a:avLst/>
                  <a:gdLst>
                    <a:gd name="connsiteX0" fmla="*/ 3568 w 6088"/>
                    <a:gd name="connsiteY0" fmla="*/ 5294 h 5348"/>
                    <a:gd name="connsiteX1" fmla="*/ 44 w 6088"/>
                    <a:gd name="connsiteY1" fmla="*/ 3293 h 5348"/>
                    <a:gd name="connsiteX2" fmla="*/ 2520 w 6088"/>
                    <a:gd name="connsiteY2" fmla="*/ 55 h 5348"/>
                    <a:gd name="connsiteX3" fmla="*/ 6045 w 6088"/>
                    <a:gd name="connsiteY3" fmla="*/ 2055 h 5348"/>
                    <a:gd name="connsiteX4" fmla="*/ 3568 w 6088"/>
                    <a:gd name="connsiteY4" fmla="*/ 5294 h 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88" h="5348">
                      <a:moveTo>
                        <a:pt x="3568" y="5294"/>
                      </a:moveTo>
                      <a:cubicBezTo>
                        <a:pt x="1949" y="5579"/>
                        <a:pt x="330" y="4722"/>
                        <a:pt x="44" y="3293"/>
                      </a:cubicBezTo>
                      <a:cubicBezTo>
                        <a:pt x="-242" y="1865"/>
                        <a:pt x="901" y="436"/>
                        <a:pt x="2520" y="55"/>
                      </a:cubicBezTo>
                      <a:cubicBezTo>
                        <a:pt x="4139" y="-231"/>
                        <a:pt x="5759" y="626"/>
                        <a:pt x="6045" y="2055"/>
                      </a:cubicBezTo>
                      <a:cubicBezTo>
                        <a:pt x="6331" y="3579"/>
                        <a:pt x="5188" y="5008"/>
                        <a:pt x="3568" y="5294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056DBEDC-E200-4501-8246-AB7B811215AD}"/>
                    </a:ext>
                  </a:extLst>
                </p:cNvPr>
                <p:cNvSpPr/>
                <p:nvPr/>
              </p:nvSpPr>
              <p:spPr>
                <a:xfrm>
                  <a:off x="8178305" y="2786884"/>
                  <a:ext cx="6196" cy="6927"/>
                </a:xfrm>
                <a:custGeom>
                  <a:avLst/>
                  <a:gdLst>
                    <a:gd name="connsiteX0" fmla="*/ 4527 w 6196"/>
                    <a:gd name="connsiteY0" fmla="*/ 6702 h 6927"/>
                    <a:gd name="connsiteX1" fmla="*/ 336 w 6196"/>
                    <a:gd name="connsiteY1" fmla="*/ 4702 h 6927"/>
                    <a:gd name="connsiteX2" fmla="*/ 1669 w 6196"/>
                    <a:gd name="connsiteY2" fmla="*/ 225 h 6927"/>
                    <a:gd name="connsiteX3" fmla="*/ 5860 w 6196"/>
                    <a:gd name="connsiteY3" fmla="*/ 2225 h 6927"/>
                    <a:gd name="connsiteX4" fmla="*/ 4527 w 6196"/>
                    <a:gd name="connsiteY4" fmla="*/ 6702 h 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6" h="6927">
                      <a:moveTo>
                        <a:pt x="4527" y="6702"/>
                      </a:moveTo>
                      <a:cubicBezTo>
                        <a:pt x="3003" y="7369"/>
                        <a:pt x="1098" y="6512"/>
                        <a:pt x="336" y="4702"/>
                      </a:cubicBezTo>
                      <a:cubicBezTo>
                        <a:pt x="-426" y="2892"/>
                        <a:pt x="145" y="892"/>
                        <a:pt x="1669" y="225"/>
                      </a:cubicBezTo>
                      <a:cubicBezTo>
                        <a:pt x="3194" y="-442"/>
                        <a:pt x="5099" y="416"/>
                        <a:pt x="5860" y="2225"/>
                      </a:cubicBezTo>
                      <a:cubicBezTo>
                        <a:pt x="6622" y="3940"/>
                        <a:pt x="6051" y="5940"/>
                        <a:pt x="4527" y="6702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95CB4545-3AB3-44C3-B028-F578503404BA}"/>
                    </a:ext>
                  </a:extLst>
                </p:cNvPr>
                <p:cNvSpPr/>
                <p:nvPr/>
              </p:nvSpPr>
              <p:spPr>
                <a:xfrm>
                  <a:off x="8211233" y="2782395"/>
                  <a:ext cx="6062" cy="5194"/>
                </a:xfrm>
                <a:custGeom>
                  <a:avLst/>
                  <a:gdLst>
                    <a:gd name="connsiteX0" fmla="*/ 2364 w 6062"/>
                    <a:gd name="connsiteY0" fmla="*/ 5095 h 5194"/>
                    <a:gd name="connsiteX1" fmla="*/ 78 w 6062"/>
                    <a:gd name="connsiteY1" fmla="*/ 1762 h 5194"/>
                    <a:gd name="connsiteX2" fmla="*/ 3698 w 6062"/>
                    <a:gd name="connsiteY2" fmla="*/ 143 h 5194"/>
                    <a:gd name="connsiteX3" fmla="*/ 5984 w 6062"/>
                    <a:gd name="connsiteY3" fmla="*/ 3476 h 5194"/>
                    <a:gd name="connsiteX4" fmla="*/ 2364 w 6062"/>
                    <a:gd name="connsiteY4" fmla="*/ 5095 h 5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62" h="5194">
                      <a:moveTo>
                        <a:pt x="2364" y="5095"/>
                      </a:moveTo>
                      <a:cubicBezTo>
                        <a:pt x="745" y="4619"/>
                        <a:pt x="-303" y="3190"/>
                        <a:pt x="78" y="1762"/>
                      </a:cubicBezTo>
                      <a:cubicBezTo>
                        <a:pt x="459" y="428"/>
                        <a:pt x="2078" y="-334"/>
                        <a:pt x="3698" y="143"/>
                      </a:cubicBezTo>
                      <a:cubicBezTo>
                        <a:pt x="5317" y="619"/>
                        <a:pt x="6365" y="2048"/>
                        <a:pt x="5984" y="3476"/>
                      </a:cubicBezTo>
                      <a:cubicBezTo>
                        <a:pt x="5603" y="4715"/>
                        <a:pt x="3983" y="5477"/>
                        <a:pt x="2364" y="5095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F6F44A29-ACFB-477E-8A2B-96B32A23D5B2}"/>
                  </a:ext>
                </a:extLst>
              </p:cNvPr>
              <p:cNvSpPr/>
              <p:nvPr/>
            </p:nvSpPr>
            <p:spPr>
              <a:xfrm>
                <a:off x="7635260" y="2127799"/>
                <a:ext cx="729918" cy="389885"/>
              </a:xfrm>
              <a:custGeom>
                <a:avLst/>
                <a:gdLst>
                  <a:gd name="connsiteX0" fmla="*/ 5123 w 729918"/>
                  <a:gd name="connsiteY0" fmla="*/ 252402 h 389885"/>
                  <a:gd name="connsiteX1" fmla="*/ 33984 w 729918"/>
                  <a:gd name="connsiteY1" fmla="*/ 120386 h 389885"/>
                  <a:gd name="connsiteX2" fmla="*/ 156856 w 729918"/>
                  <a:gd name="connsiteY2" fmla="*/ 63617 h 389885"/>
                  <a:gd name="connsiteX3" fmla="*/ 228579 w 729918"/>
                  <a:gd name="connsiteY3" fmla="*/ 68760 h 389885"/>
                  <a:gd name="connsiteX4" fmla="*/ 348499 w 729918"/>
                  <a:gd name="connsiteY4" fmla="*/ 10944 h 389885"/>
                  <a:gd name="connsiteX5" fmla="*/ 533189 w 729918"/>
                  <a:gd name="connsiteY5" fmla="*/ 66379 h 389885"/>
                  <a:gd name="connsiteX6" fmla="*/ 583005 w 729918"/>
                  <a:gd name="connsiteY6" fmla="*/ 133245 h 389885"/>
                  <a:gd name="connsiteX7" fmla="*/ 653013 w 729918"/>
                  <a:gd name="connsiteY7" fmla="*/ 151914 h 389885"/>
                  <a:gd name="connsiteX8" fmla="*/ 729785 w 729918"/>
                  <a:gd name="connsiteY8" fmla="*/ 265071 h 389885"/>
                  <a:gd name="connsiteX9" fmla="*/ 647774 w 729918"/>
                  <a:gd name="connsiteY9" fmla="*/ 378228 h 389885"/>
                  <a:gd name="connsiteX10" fmla="*/ 505852 w 729918"/>
                  <a:gd name="connsiteY10" fmla="*/ 368226 h 389885"/>
                  <a:gd name="connsiteX11" fmla="*/ 388028 w 729918"/>
                  <a:gd name="connsiteY11" fmla="*/ 311172 h 389885"/>
                  <a:gd name="connsiteX12" fmla="*/ 256964 w 729918"/>
                  <a:gd name="connsiteY12" fmla="*/ 346795 h 389885"/>
                  <a:gd name="connsiteX13" fmla="*/ 197814 w 729918"/>
                  <a:gd name="connsiteY13" fmla="*/ 307171 h 389885"/>
                  <a:gd name="connsiteX14" fmla="*/ 136568 w 729918"/>
                  <a:gd name="connsiteY14" fmla="*/ 271929 h 389885"/>
                  <a:gd name="connsiteX15" fmla="*/ 108564 w 729918"/>
                  <a:gd name="connsiteY15" fmla="*/ 326031 h 389885"/>
                  <a:gd name="connsiteX16" fmla="*/ 5123 w 729918"/>
                  <a:gd name="connsiteY16" fmla="*/ 252402 h 38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9918" h="389885">
                    <a:moveTo>
                      <a:pt x="5123" y="252402"/>
                    </a:moveTo>
                    <a:cubicBezTo>
                      <a:pt x="-8022" y="207444"/>
                      <a:pt x="5028" y="157343"/>
                      <a:pt x="33984" y="120386"/>
                    </a:cubicBezTo>
                    <a:cubicBezTo>
                      <a:pt x="62844" y="83524"/>
                      <a:pt x="110088" y="61712"/>
                      <a:pt x="156856" y="63617"/>
                    </a:cubicBezTo>
                    <a:cubicBezTo>
                      <a:pt x="180859" y="64569"/>
                      <a:pt x="204672" y="71427"/>
                      <a:pt x="228579" y="68760"/>
                    </a:cubicBezTo>
                    <a:cubicBezTo>
                      <a:pt x="273061" y="63903"/>
                      <a:pt x="307256" y="28279"/>
                      <a:pt x="348499" y="10944"/>
                    </a:cubicBezTo>
                    <a:cubicBezTo>
                      <a:pt x="412698" y="-16012"/>
                      <a:pt x="494422" y="8467"/>
                      <a:pt x="533189" y="66379"/>
                    </a:cubicBezTo>
                    <a:cubicBezTo>
                      <a:pt x="548810" y="89715"/>
                      <a:pt x="559097" y="118576"/>
                      <a:pt x="583005" y="133245"/>
                    </a:cubicBezTo>
                    <a:cubicBezTo>
                      <a:pt x="603674" y="145913"/>
                      <a:pt x="629772" y="144865"/>
                      <a:pt x="653013" y="151914"/>
                    </a:cubicBezTo>
                    <a:cubicBezTo>
                      <a:pt x="700067" y="166106"/>
                      <a:pt x="732261" y="216017"/>
                      <a:pt x="729785" y="265071"/>
                    </a:cubicBezTo>
                    <a:cubicBezTo>
                      <a:pt x="727309" y="314124"/>
                      <a:pt x="693018" y="358987"/>
                      <a:pt x="647774" y="378228"/>
                    </a:cubicBezTo>
                    <a:cubicBezTo>
                      <a:pt x="602531" y="397468"/>
                      <a:pt x="548715" y="392039"/>
                      <a:pt x="505852" y="368226"/>
                    </a:cubicBezTo>
                    <a:cubicBezTo>
                      <a:pt x="467086" y="346700"/>
                      <a:pt x="432414" y="309838"/>
                      <a:pt x="388028" y="311172"/>
                    </a:cubicBezTo>
                    <a:cubicBezTo>
                      <a:pt x="342118" y="312505"/>
                      <a:pt x="302017" y="355844"/>
                      <a:pt x="256964" y="346795"/>
                    </a:cubicBezTo>
                    <a:cubicBezTo>
                      <a:pt x="233342" y="342128"/>
                      <a:pt x="215149" y="323935"/>
                      <a:pt x="197814" y="307171"/>
                    </a:cubicBezTo>
                    <a:cubicBezTo>
                      <a:pt x="180478" y="290407"/>
                      <a:pt x="160571" y="273357"/>
                      <a:pt x="136568" y="271929"/>
                    </a:cubicBezTo>
                    <a:cubicBezTo>
                      <a:pt x="112565" y="270500"/>
                      <a:pt x="99992" y="303552"/>
                      <a:pt x="108564" y="326031"/>
                    </a:cubicBezTo>
                    <a:lnTo>
                      <a:pt x="5123" y="252402"/>
                    </a:ln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25D6AE66-EDAD-4E2F-AF69-09D30B5C4335}"/>
                  </a:ext>
                </a:extLst>
              </p:cNvPr>
              <p:cNvSpPr/>
              <p:nvPr/>
            </p:nvSpPr>
            <p:spPr>
              <a:xfrm>
                <a:off x="7696676" y="2247318"/>
                <a:ext cx="560183" cy="136219"/>
              </a:xfrm>
              <a:custGeom>
                <a:avLst/>
                <a:gdLst>
                  <a:gd name="connsiteX0" fmla="*/ 560165 w 560183"/>
                  <a:gd name="connsiteY0" fmla="*/ 73352 h 136219"/>
                  <a:gd name="connsiteX1" fmla="*/ 559308 w 560183"/>
                  <a:gd name="connsiteY1" fmla="*/ 75162 h 136219"/>
                  <a:gd name="connsiteX2" fmla="*/ 556356 w 560183"/>
                  <a:gd name="connsiteY2" fmla="*/ 80115 h 136219"/>
                  <a:gd name="connsiteX3" fmla="*/ 541591 w 560183"/>
                  <a:gd name="connsiteY3" fmla="*/ 96879 h 136219"/>
                  <a:gd name="connsiteX4" fmla="*/ 511016 w 560183"/>
                  <a:gd name="connsiteY4" fmla="*/ 114595 h 136219"/>
                  <a:gd name="connsiteX5" fmla="*/ 464439 w 560183"/>
                  <a:gd name="connsiteY5" fmla="*/ 117358 h 136219"/>
                  <a:gd name="connsiteX6" fmla="*/ 415290 w 560183"/>
                  <a:gd name="connsiteY6" fmla="*/ 89354 h 136219"/>
                  <a:gd name="connsiteX7" fmla="*/ 379857 w 560183"/>
                  <a:gd name="connsiteY7" fmla="*/ 35252 h 136219"/>
                  <a:gd name="connsiteX8" fmla="*/ 354997 w 560183"/>
                  <a:gd name="connsiteY8" fmla="*/ 12773 h 136219"/>
                  <a:gd name="connsiteX9" fmla="*/ 320897 w 560183"/>
                  <a:gd name="connsiteY9" fmla="*/ 5248 h 136219"/>
                  <a:gd name="connsiteX10" fmla="*/ 285941 w 560183"/>
                  <a:gd name="connsiteY10" fmla="*/ 14678 h 136219"/>
                  <a:gd name="connsiteX11" fmla="*/ 260128 w 560183"/>
                  <a:gd name="connsiteY11" fmla="*/ 41158 h 136219"/>
                  <a:gd name="connsiteX12" fmla="*/ 242031 w 560183"/>
                  <a:gd name="connsiteY12" fmla="*/ 75829 h 136219"/>
                  <a:gd name="connsiteX13" fmla="*/ 209169 w 560183"/>
                  <a:gd name="connsiteY13" fmla="*/ 95831 h 136219"/>
                  <a:gd name="connsiteX14" fmla="*/ 173355 w 560183"/>
                  <a:gd name="connsiteY14" fmla="*/ 85449 h 136219"/>
                  <a:gd name="connsiteX15" fmla="*/ 146114 w 560183"/>
                  <a:gd name="connsiteY15" fmla="*/ 62875 h 136219"/>
                  <a:gd name="connsiteX16" fmla="*/ 95155 w 560183"/>
                  <a:gd name="connsiteY16" fmla="*/ 26584 h 136219"/>
                  <a:gd name="connsiteX17" fmla="*/ 43529 w 560183"/>
                  <a:gd name="connsiteY17" fmla="*/ 38681 h 136219"/>
                  <a:gd name="connsiteX18" fmla="*/ 15145 w 560183"/>
                  <a:gd name="connsiteY18" fmla="*/ 73733 h 136219"/>
                  <a:gd name="connsiteX19" fmla="*/ 4572 w 560183"/>
                  <a:gd name="connsiteY19" fmla="*/ 106785 h 136219"/>
                  <a:gd name="connsiteX20" fmla="*/ 1143 w 560183"/>
                  <a:gd name="connsiteY20" fmla="*/ 128597 h 136219"/>
                  <a:gd name="connsiteX21" fmla="*/ 95 w 560183"/>
                  <a:gd name="connsiteY21" fmla="*/ 136217 h 136219"/>
                  <a:gd name="connsiteX22" fmla="*/ 0 w 560183"/>
                  <a:gd name="connsiteY22" fmla="*/ 134217 h 136219"/>
                  <a:gd name="connsiteX23" fmla="*/ 191 w 560183"/>
                  <a:gd name="connsiteY23" fmla="*/ 128406 h 136219"/>
                  <a:gd name="connsiteX24" fmla="*/ 2667 w 560183"/>
                  <a:gd name="connsiteY24" fmla="*/ 106308 h 136219"/>
                  <a:gd name="connsiteX25" fmla="*/ 12668 w 560183"/>
                  <a:gd name="connsiteY25" fmla="*/ 72495 h 136219"/>
                  <a:gd name="connsiteX26" fmla="*/ 41434 w 560183"/>
                  <a:gd name="connsiteY26" fmla="*/ 35728 h 136219"/>
                  <a:gd name="connsiteX27" fmla="*/ 96012 w 560183"/>
                  <a:gd name="connsiteY27" fmla="*/ 22393 h 136219"/>
                  <a:gd name="connsiteX28" fmla="*/ 149257 w 560183"/>
                  <a:gd name="connsiteY28" fmla="*/ 59446 h 136219"/>
                  <a:gd name="connsiteX29" fmla="*/ 175736 w 560183"/>
                  <a:gd name="connsiteY29" fmla="*/ 81162 h 136219"/>
                  <a:gd name="connsiteX30" fmla="*/ 208883 w 560183"/>
                  <a:gd name="connsiteY30" fmla="*/ 90687 h 136219"/>
                  <a:gd name="connsiteX31" fmla="*/ 238030 w 560183"/>
                  <a:gd name="connsiteY31" fmla="*/ 72685 h 136219"/>
                  <a:gd name="connsiteX32" fmla="*/ 255841 w 560183"/>
                  <a:gd name="connsiteY32" fmla="*/ 38395 h 136219"/>
                  <a:gd name="connsiteX33" fmla="*/ 283559 w 560183"/>
                  <a:gd name="connsiteY33" fmla="*/ 10011 h 136219"/>
                  <a:gd name="connsiteX34" fmla="*/ 320802 w 560183"/>
                  <a:gd name="connsiteY34" fmla="*/ 10 h 136219"/>
                  <a:gd name="connsiteX35" fmla="*/ 357188 w 560183"/>
                  <a:gd name="connsiteY35" fmla="*/ 8201 h 136219"/>
                  <a:gd name="connsiteX36" fmla="*/ 383572 w 560183"/>
                  <a:gd name="connsiteY36" fmla="*/ 32204 h 136219"/>
                  <a:gd name="connsiteX37" fmla="*/ 418338 w 560183"/>
                  <a:gd name="connsiteY37" fmla="*/ 86306 h 136219"/>
                  <a:gd name="connsiteX38" fmla="*/ 465201 w 560183"/>
                  <a:gd name="connsiteY38" fmla="*/ 113548 h 136219"/>
                  <a:gd name="connsiteX39" fmla="*/ 510159 w 560183"/>
                  <a:gd name="connsiteY39" fmla="*/ 111547 h 136219"/>
                  <a:gd name="connsiteX40" fmla="*/ 540354 w 560183"/>
                  <a:gd name="connsiteY40" fmla="*/ 94974 h 136219"/>
                  <a:gd name="connsiteX41" fmla="*/ 560165 w 560183"/>
                  <a:gd name="connsiteY41" fmla="*/ 73352 h 13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60183" h="136219">
                    <a:moveTo>
                      <a:pt x="560165" y="73352"/>
                    </a:moveTo>
                    <a:cubicBezTo>
                      <a:pt x="560261" y="73352"/>
                      <a:pt x="559975" y="74019"/>
                      <a:pt x="559308" y="75162"/>
                    </a:cubicBezTo>
                    <a:cubicBezTo>
                      <a:pt x="558642" y="76305"/>
                      <a:pt x="557784" y="78019"/>
                      <a:pt x="556356" y="80115"/>
                    </a:cubicBezTo>
                    <a:cubicBezTo>
                      <a:pt x="553593" y="84401"/>
                      <a:pt x="548926" y="90402"/>
                      <a:pt x="541591" y="96879"/>
                    </a:cubicBezTo>
                    <a:cubicBezTo>
                      <a:pt x="534353" y="103260"/>
                      <a:pt x="524161" y="110023"/>
                      <a:pt x="511016" y="114595"/>
                    </a:cubicBezTo>
                    <a:cubicBezTo>
                      <a:pt x="497967" y="119167"/>
                      <a:pt x="481584" y="121072"/>
                      <a:pt x="464439" y="117358"/>
                    </a:cubicBezTo>
                    <a:cubicBezTo>
                      <a:pt x="447390" y="113738"/>
                      <a:pt x="429292" y="104785"/>
                      <a:pt x="415290" y="89354"/>
                    </a:cubicBezTo>
                    <a:cubicBezTo>
                      <a:pt x="401288" y="73923"/>
                      <a:pt x="392906" y="53350"/>
                      <a:pt x="379857" y="35252"/>
                    </a:cubicBezTo>
                    <a:cubicBezTo>
                      <a:pt x="373380" y="26203"/>
                      <a:pt x="365189" y="18012"/>
                      <a:pt x="354997" y="12773"/>
                    </a:cubicBezTo>
                    <a:cubicBezTo>
                      <a:pt x="344710" y="7629"/>
                      <a:pt x="332899" y="5058"/>
                      <a:pt x="320897" y="5248"/>
                    </a:cubicBezTo>
                    <a:cubicBezTo>
                      <a:pt x="308896" y="5534"/>
                      <a:pt x="296799" y="8773"/>
                      <a:pt x="285941" y="14678"/>
                    </a:cubicBezTo>
                    <a:cubicBezTo>
                      <a:pt x="275082" y="20774"/>
                      <a:pt x="266224" y="29823"/>
                      <a:pt x="260128" y="41158"/>
                    </a:cubicBezTo>
                    <a:cubicBezTo>
                      <a:pt x="253937" y="52397"/>
                      <a:pt x="249460" y="64875"/>
                      <a:pt x="242031" y="75829"/>
                    </a:cubicBezTo>
                    <a:cubicBezTo>
                      <a:pt x="234887" y="86973"/>
                      <a:pt x="222409" y="95355"/>
                      <a:pt x="209169" y="95831"/>
                    </a:cubicBezTo>
                    <a:cubicBezTo>
                      <a:pt x="195929" y="96593"/>
                      <a:pt x="183738" y="91640"/>
                      <a:pt x="173355" y="85449"/>
                    </a:cubicBezTo>
                    <a:cubicBezTo>
                      <a:pt x="162783" y="79258"/>
                      <a:pt x="154019" y="70971"/>
                      <a:pt x="146114" y="62875"/>
                    </a:cubicBezTo>
                    <a:cubicBezTo>
                      <a:pt x="130302" y="46873"/>
                      <a:pt x="114586" y="30966"/>
                      <a:pt x="95155" y="26584"/>
                    </a:cubicBezTo>
                    <a:cubicBezTo>
                      <a:pt x="75915" y="22012"/>
                      <a:pt x="57055" y="29061"/>
                      <a:pt x="43529" y="38681"/>
                    </a:cubicBezTo>
                    <a:cubicBezTo>
                      <a:pt x="29718" y="48587"/>
                      <a:pt x="20860" y="61636"/>
                      <a:pt x="15145" y="73733"/>
                    </a:cubicBezTo>
                    <a:cubicBezTo>
                      <a:pt x="9430" y="86020"/>
                      <a:pt x="6477" y="97355"/>
                      <a:pt x="4572" y="106785"/>
                    </a:cubicBezTo>
                    <a:cubicBezTo>
                      <a:pt x="2667" y="116214"/>
                      <a:pt x="1810" y="123549"/>
                      <a:pt x="1143" y="128597"/>
                    </a:cubicBezTo>
                    <a:cubicBezTo>
                      <a:pt x="571" y="133645"/>
                      <a:pt x="286" y="136312"/>
                      <a:pt x="95" y="136217"/>
                    </a:cubicBezTo>
                    <a:cubicBezTo>
                      <a:pt x="0" y="136217"/>
                      <a:pt x="0" y="135550"/>
                      <a:pt x="0" y="134217"/>
                    </a:cubicBezTo>
                    <a:cubicBezTo>
                      <a:pt x="0" y="132883"/>
                      <a:pt x="0" y="130978"/>
                      <a:pt x="191" y="128406"/>
                    </a:cubicBezTo>
                    <a:cubicBezTo>
                      <a:pt x="476" y="123358"/>
                      <a:pt x="1048" y="115833"/>
                      <a:pt x="2667" y="106308"/>
                    </a:cubicBezTo>
                    <a:cubicBezTo>
                      <a:pt x="4286" y="96783"/>
                      <a:pt x="7049" y="85163"/>
                      <a:pt x="12668" y="72495"/>
                    </a:cubicBezTo>
                    <a:cubicBezTo>
                      <a:pt x="18288" y="59922"/>
                      <a:pt x="27242" y="46206"/>
                      <a:pt x="41434" y="35728"/>
                    </a:cubicBezTo>
                    <a:cubicBezTo>
                      <a:pt x="55340" y="25537"/>
                      <a:pt x="75152" y="17726"/>
                      <a:pt x="96012" y="22393"/>
                    </a:cubicBezTo>
                    <a:cubicBezTo>
                      <a:pt x="117063" y="26965"/>
                      <a:pt x="133445" y="43634"/>
                      <a:pt x="149257" y="59446"/>
                    </a:cubicBezTo>
                    <a:cubicBezTo>
                      <a:pt x="157258" y="67446"/>
                      <a:pt x="165640" y="75352"/>
                      <a:pt x="175736" y="81162"/>
                    </a:cubicBezTo>
                    <a:cubicBezTo>
                      <a:pt x="185642" y="86973"/>
                      <a:pt x="197168" y="91450"/>
                      <a:pt x="208883" y="90687"/>
                    </a:cubicBezTo>
                    <a:cubicBezTo>
                      <a:pt x="220599" y="90116"/>
                      <a:pt x="231363" y="83068"/>
                      <a:pt x="238030" y="72685"/>
                    </a:cubicBezTo>
                    <a:cubicBezTo>
                      <a:pt x="244983" y="62494"/>
                      <a:pt x="249460" y="50206"/>
                      <a:pt x="255841" y="38395"/>
                    </a:cubicBezTo>
                    <a:cubicBezTo>
                      <a:pt x="262128" y="26489"/>
                      <a:pt x="272034" y="16393"/>
                      <a:pt x="283559" y="10011"/>
                    </a:cubicBezTo>
                    <a:cubicBezTo>
                      <a:pt x="295180" y="3724"/>
                      <a:pt x="308039" y="295"/>
                      <a:pt x="320802" y="10"/>
                    </a:cubicBezTo>
                    <a:cubicBezTo>
                      <a:pt x="333566" y="-181"/>
                      <a:pt x="346139" y="2486"/>
                      <a:pt x="357188" y="8201"/>
                    </a:cubicBezTo>
                    <a:cubicBezTo>
                      <a:pt x="368237" y="13916"/>
                      <a:pt x="376904" y="22869"/>
                      <a:pt x="383572" y="32204"/>
                    </a:cubicBezTo>
                    <a:cubicBezTo>
                      <a:pt x="397002" y="51064"/>
                      <a:pt x="405003" y="71447"/>
                      <a:pt x="418338" y="86306"/>
                    </a:cubicBezTo>
                    <a:cubicBezTo>
                      <a:pt x="431482" y="101070"/>
                      <a:pt x="448723" y="109928"/>
                      <a:pt x="465201" y="113548"/>
                    </a:cubicBezTo>
                    <a:cubicBezTo>
                      <a:pt x="481679" y="117358"/>
                      <a:pt x="497491" y="115738"/>
                      <a:pt x="510159" y="111547"/>
                    </a:cubicBezTo>
                    <a:cubicBezTo>
                      <a:pt x="523018" y="107356"/>
                      <a:pt x="533019" y="101070"/>
                      <a:pt x="540354" y="94974"/>
                    </a:cubicBezTo>
                    <a:cubicBezTo>
                      <a:pt x="555022" y="83068"/>
                      <a:pt x="559594" y="72876"/>
                      <a:pt x="560165" y="7335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1E8F521-D429-4864-A31C-2268ABDAD971}"/>
                  </a:ext>
                </a:extLst>
              </p:cNvPr>
              <p:cNvSpPr/>
              <p:nvPr/>
            </p:nvSpPr>
            <p:spPr>
              <a:xfrm>
                <a:off x="8163494" y="2322478"/>
                <a:ext cx="188800" cy="115382"/>
              </a:xfrm>
              <a:custGeom>
                <a:avLst/>
                <a:gdLst>
                  <a:gd name="connsiteX0" fmla="*/ 186406 w 188800"/>
                  <a:gd name="connsiteY0" fmla="*/ 2 h 115382"/>
                  <a:gd name="connsiteX1" fmla="*/ 188502 w 188800"/>
                  <a:gd name="connsiteY1" fmla="*/ 9908 h 115382"/>
                  <a:gd name="connsiteX2" fmla="*/ 185930 w 188800"/>
                  <a:gd name="connsiteY2" fmla="*/ 37435 h 115382"/>
                  <a:gd name="connsiteX3" fmla="*/ 166689 w 188800"/>
                  <a:gd name="connsiteY3" fmla="*/ 73725 h 115382"/>
                  <a:gd name="connsiteX4" fmla="*/ 126113 w 188800"/>
                  <a:gd name="connsiteY4" fmla="*/ 103253 h 115382"/>
                  <a:gd name="connsiteX5" fmla="*/ 36483 w 188800"/>
                  <a:gd name="connsiteY5" fmla="*/ 113349 h 115382"/>
                  <a:gd name="connsiteX6" fmla="*/ 9527 w 188800"/>
                  <a:gd name="connsiteY6" fmla="*/ 108015 h 115382"/>
                  <a:gd name="connsiteX7" fmla="*/ 2 w 188800"/>
                  <a:gd name="connsiteY7" fmla="*/ 104872 h 115382"/>
                  <a:gd name="connsiteX8" fmla="*/ 36864 w 188800"/>
                  <a:gd name="connsiteY8" fmla="*/ 109920 h 115382"/>
                  <a:gd name="connsiteX9" fmla="*/ 124018 w 188800"/>
                  <a:gd name="connsiteY9" fmla="*/ 98776 h 115382"/>
                  <a:gd name="connsiteX10" fmla="*/ 163165 w 188800"/>
                  <a:gd name="connsiteY10" fmla="*/ 70773 h 115382"/>
                  <a:gd name="connsiteX11" fmla="*/ 182501 w 188800"/>
                  <a:gd name="connsiteY11" fmla="*/ 36483 h 115382"/>
                  <a:gd name="connsiteX12" fmla="*/ 186406 w 188800"/>
                  <a:gd name="connsiteY12" fmla="*/ 2 h 11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800" h="115382">
                    <a:moveTo>
                      <a:pt x="186406" y="2"/>
                    </a:moveTo>
                    <a:cubicBezTo>
                      <a:pt x="186597" y="-93"/>
                      <a:pt x="187835" y="3431"/>
                      <a:pt x="188502" y="9908"/>
                    </a:cubicBezTo>
                    <a:cubicBezTo>
                      <a:pt x="189168" y="16385"/>
                      <a:pt x="188883" y="26005"/>
                      <a:pt x="185930" y="37435"/>
                    </a:cubicBezTo>
                    <a:cubicBezTo>
                      <a:pt x="182882" y="48770"/>
                      <a:pt x="176786" y="61724"/>
                      <a:pt x="166689" y="73725"/>
                    </a:cubicBezTo>
                    <a:cubicBezTo>
                      <a:pt x="156593" y="85727"/>
                      <a:pt x="142496" y="96109"/>
                      <a:pt x="126113" y="103253"/>
                    </a:cubicBezTo>
                    <a:cubicBezTo>
                      <a:pt x="92871" y="117826"/>
                      <a:pt x="59152" y="116493"/>
                      <a:pt x="36483" y="113349"/>
                    </a:cubicBezTo>
                    <a:cubicBezTo>
                      <a:pt x="24957" y="111730"/>
                      <a:pt x="15813" y="109635"/>
                      <a:pt x="9527" y="108015"/>
                    </a:cubicBezTo>
                    <a:cubicBezTo>
                      <a:pt x="3241" y="106396"/>
                      <a:pt x="-93" y="105158"/>
                      <a:pt x="2" y="104872"/>
                    </a:cubicBezTo>
                    <a:cubicBezTo>
                      <a:pt x="193" y="104015"/>
                      <a:pt x="14099" y="107539"/>
                      <a:pt x="36864" y="109920"/>
                    </a:cubicBezTo>
                    <a:cubicBezTo>
                      <a:pt x="59438" y="112111"/>
                      <a:pt x="92109" y="112778"/>
                      <a:pt x="124018" y="98776"/>
                    </a:cubicBezTo>
                    <a:cubicBezTo>
                      <a:pt x="139829" y="91823"/>
                      <a:pt x="153450" y="82012"/>
                      <a:pt x="163165" y="70773"/>
                    </a:cubicBezTo>
                    <a:cubicBezTo>
                      <a:pt x="172976" y="59533"/>
                      <a:pt x="179167" y="47246"/>
                      <a:pt x="182501" y="36483"/>
                    </a:cubicBezTo>
                    <a:cubicBezTo>
                      <a:pt x="189264" y="14575"/>
                      <a:pt x="185263" y="2"/>
                      <a:pt x="186406" y="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63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E92CFD7B-2E0F-4E63-A61B-B9C738B8B864}"/>
              </a:ext>
            </a:extLst>
          </p:cNvPr>
          <p:cNvSpPr/>
          <p:nvPr/>
        </p:nvSpPr>
        <p:spPr>
          <a:xfrm flipV="1">
            <a:off x="0" y="5532487"/>
            <a:ext cx="12192000" cy="1325511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271" name="مجموعة 270">
            <a:extLst>
              <a:ext uri="{FF2B5EF4-FFF2-40B4-BE49-F238E27FC236}">
                <a16:creationId xmlns:a16="http://schemas.microsoft.com/office/drawing/2014/main" id="{B3AC78F8-17D3-4216-8BEB-F3C51411921D}"/>
              </a:ext>
            </a:extLst>
          </p:cNvPr>
          <p:cNvGrpSpPr/>
          <p:nvPr/>
        </p:nvGrpSpPr>
        <p:grpSpPr>
          <a:xfrm>
            <a:off x="1997760" y="2093973"/>
            <a:ext cx="699130" cy="2699907"/>
            <a:chOff x="1357681" y="1693163"/>
            <a:chExt cx="528383" cy="2040514"/>
          </a:xfrm>
        </p:grpSpPr>
        <p:sp>
          <p:nvSpPr>
            <p:cNvPr id="272" name="Google Shape;276;p19">
              <a:extLst>
                <a:ext uri="{FF2B5EF4-FFF2-40B4-BE49-F238E27FC236}">
                  <a16:creationId xmlns:a16="http://schemas.microsoft.com/office/drawing/2014/main" id="{F8489A6E-1DF5-419F-9BA7-AECD392980A5}"/>
                </a:ext>
              </a:extLst>
            </p:cNvPr>
            <p:cNvSpPr/>
            <p:nvPr/>
          </p:nvSpPr>
          <p:spPr>
            <a:xfrm>
              <a:off x="1431265" y="1693163"/>
              <a:ext cx="381208" cy="173809"/>
            </a:xfrm>
            <a:custGeom>
              <a:avLst/>
              <a:gdLst/>
              <a:ahLst/>
              <a:cxnLst/>
              <a:rect l="l" t="t" r="r" b="b"/>
              <a:pathLst>
                <a:path w="20110" h="9169" extrusionOk="0">
                  <a:moveTo>
                    <a:pt x="0" y="0"/>
                  </a:moveTo>
                  <a:lnTo>
                    <a:pt x="0" y="9168"/>
                  </a:lnTo>
                  <a:lnTo>
                    <a:pt x="20110" y="9168"/>
                  </a:lnTo>
                  <a:lnTo>
                    <a:pt x="2011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7;p19">
              <a:extLst>
                <a:ext uri="{FF2B5EF4-FFF2-40B4-BE49-F238E27FC236}">
                  <a16:creationId xmlns:a16="http://schemas.microsoft.com/office/drawing/2014/main" id="{9CF5D4D1-A16A-4CFE-81E5-75F9B81DF4B7}"/>
                </a:ext>
              </a:extLst>
            </p:cNvPr>
            <p:cNvSpPr/>
            <p:nvPr/>
          </p:nvSpPr>
          <p:spPr>
            <a:xfrm>
              <a:off x="1579533" y="1719795"/>
              <a:ext cx="84886" cy="308675"/>
            </a:xfrm>
            <a:custGeom>
              <a:avLst/>
              <a:gdLst/>
              <a:ahLst/>
              <a:cxnLst/>
              <a:rect l="l" t="t" r="r" b="b"/>
              <a:pathLst>
                <a:path w="4478" h="33529" extrusionOk="0">
                  <a:moveTo>
                    <a:pt x="1" y="0"/>
                  </a:moveTo>
                  <a:lnTo>
                    <a:pt x="1" y="33528"/>
                  </a:lnTo>
                  <a:lnTo>
                    <a:pt x="4477" y="33528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8;p19">
              <a:extLst>
                <a:ext uri="{FF2B5EF4-FFF2-40B4-BE49-F238E27FC236}">
                  <a16:creationId xmlns:a16="http://schemas.microsoft.com/office/drawing/2014/main" id="{4E733351-63F0-4DD8-B869-FB6C0E226603}"/>
                </a:ext>
              </a:extLst>
            </p:cNvPr>
            <p:cNvSpPr/>
            <p:nvPr/>
          </p:nvSpPr>
          <p:spPr>
            <a:xfrm>
              <a:off x="1431274" y="2987738"/>
              <a:ext cx="363374" cy="239941"/>
            </a:xfrm>
            <a:custGeom>
              <a:avLst/>
              <a:gdLst/>
              <a:ahLst/>
              <a:cxnLst/>
              <a:rect l="l" t="t" r="r" b="b"/>
              <a:pathLst>
                <a:path w="18230" h="44482" extrusionOk="0">
                  <a:moveTo>
                    <a:pt x="1" y="0"/>
                  </a:moveTo>
                  <a:lnTo>
                    <a:pt x="1" y="44482"/>
                  </a:lnTo>
                  <a:lnTo>
                    <a:pt x="18229" y="44482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9;p19">
              <a:extLst>
                <a:ext uri="{FF2B5EF4-FFF2-40B4-BE49-F238E27FC236}">
                  <a16:creationId xmlns:a16="http://schemas.microsoft.com/office/drawing/2014/main" id="{AE1186E2-FCA2-4730-8860-A013FBD9B249}"/>
                </a:ext>
              </a:extLst>
            </p:cNvPr>
            <p:cNvSpPr/>
            <p:nvPr/>
          </p:nvSpPr>
          <p:spPr>
            <a:xfrm>
              <a:off x="1357681" y="2003704"/>
              <a:ext cx="528383" cy="1729973"/>
            </a:xfrm>
            <a:custGeom>
              <a:avLst/>
              <a:gdLst/>
              <a:ahLst/>
              <a:cxnLst/>
              <a:rect l="l" t="t" r="r" b="b"/>
              <a:pathLst>
                <a:path w="27874" h="91262" extrusionOk="0">
                  <a:moveTo>
                    <a:pt x="23051" y="9871"/>
                  </a:moveTo>
                  <a:lnTo>
                    <a:pt x="23051" y="64568"/>
                  </a:lnTo>
                  <a:lnTo>
                    <a:pt x="4823" y="64568"/>
                  </a:lnTo>
                  <a:lnTo>
                    <a:pt x="4823" y="61508"/>
                  </a:lnTo>
                  <a:lnTo>
                    <a:pt x="10586" y="61508"/>
                  </a:lnTo>
                  <a:lnTo>
                    <a:pt x="10586" y="59924"/>
                  </a:lnTo>
                  <a:lnTo>
                    <a:pt x="4823" y="59924"/>
                  </a:lnTo>
                  <a:lnTo>
                    <a:pt x="4823" y="55567"/>
                  </a:lnTo>
                  <a:lnTo>
                    <a:pt x="8942" y="55567"/>
                  </a:lnTo>
                  <a:lnTo>
                    <a:pt x="8942" y="53983"/>
                  </a:lnTo>
                  <a:lnTo>
                    <a:pt x="4823" y="53983"/>
                  </a:lnTo>
                  <a:lnTo>
                    <a:pt x="4823" y="49923"/>
                  </a:lnTo>
                  <a:lnTo>
                    <a:pt x="10586" y="49923"/>
                  </a:lnTo>
                  <a:lnTo>
                    <a:pt x="10586" y="48340"/>
                  </a:lnTo>
                  <a:lnTo>
                    <a:pt x="4823" y="48340"/>
                  </a:lnTo>
                  <a:lnTo>
                    <a:pt x="4823" y="43982"/>
                  </a:lnTo>
                  <a:lnTo>
                    <a:pt x="8942" y="43982"/>
                  </a:lnTo>
                  <a:lnTo>
                    <a:pt x="8942" y="42398"/>
                  </a:lnTo>
                  <a:lnTo>
                    <a:pt x="4823" y="42398"/>
                  </a:lnTo>
                  <a:lnTo>
                    <a:pt x="4823" y="38338"/>
                  </a:lnTo>
                  <a:lnTo>
                    <a:pt x="10586" y="38338"/>
                  </a:lnTo>
                  <a:lnTo>
                    <a:pt x="10586" y="36755"/>
                  </a:lnTo>
                  <a:lnTo>
                    <a:pt x="4823" y="36755"/>
                  </a:lnTo>
                  <a:lnTo>
                    <a:pt x="4823" y="32397"/>
                  </a:lnTo>
                  <a:lnTo>
                    <a:pt x="8942" y="32397"/>
                  </a:lnTo>
                  <a:lnTo>
                    <a:pt x="8942" y="30814"/>
                  </a:lnTo>
                  <a:lnTo>
                    <a:pt x="4823" y="30814"/>
                  </a:lnTo>
                  <a:lnTo>
                    <a:pt x="4823" y="26754"/>
                  </a:lnTo>
                  <a:lnTo>
                    <a:pt x="10586" y="26754"/>
                  </a:lnTo>
                  <a:lnTo>
                    <a:pt x="10586" y="25170"/>
                  </a:lnTo>
                  <a:lnTo>
                    <a:pt x="4823" y="25170"/>
                  </a:lnTo>
                  <a:lnTo>
                    <a:pt x="4823" y="20812"/>
                  </a:lnTo>
                  <a:lnTo>
                    <a:pt x="8942" y="20812"/>
                  </a:lnTo>
                  <a:lnTo>
                    <a:pt x="8942" y="19229"/>
                  </a:lnTo>
                  <a:lnTo>
                    <a:pt x="4823" y="19229"/>
                  </a:lnTo>
                  <a:lnTo>
                    <a:pt x="4823" y="15169"/>
                  </a:lnTo>
                  <a:lnTo>
                    <a:pt x="10586" y="15169"/>
                  </a:lnTo>
                  <a:lnTo>
                    <a:pt x="10586" y="13585"/>
                  </a:lnTo>
                  <a:lnTo>
                    <a:pt x="4823" y="13585"/>
                  </a:lnTo>
                  <a:lnTo>
                    <a:pt x="4823" y="9871"/>
                  </a:lnTo>
                  <a:close/>
                  <a:moveTo>
                    <a:pt x="1" y="0"/>
                  </a:moveTo>
                  <a:lnTo>
                    <a:pt x="1" y="9168"/>
                  </a:lnTo>
                  <a:lnTo>
                    <a:pt x="2704" y="9168"/>
                  </a:lnTo>
                  <a:lnTo>
                    <a:pt x="2704" y="66675"/>
                  </a:lnTo>
                  <a:lnTo>
                    <a:pt x="6585" y="66675"/>
                  </a:lnTo>
                  <a:lnTo>
                    <a:pt x="6585" y="68925"/>
                  </a:lnTo>
                  <a:lnTo>
                    <a:pt x="8526" y="68925"/>
                  </a:lnTo>
                  <a:lnTo>
                    <a:pt x="8526" y="71307"/>
                  </a:lnTo>
                  <a:lnTo>
                    <a:pt x="11574" y="71307"/>
                  </a:lnTo>
                  <a:lnTo>
                    <a:pt x="11574" y="76450"/>
                  </a:lnTo>
                  <a:lnTo>
                    <a:pt x="13741" y="76450"/>
                  </a:lnTo>
                  <a:lnTo>
                    <a:pt x="13741" y="91261"/>
                  </a:lnTo>
                  <a:lnTo>
                    <a:pt x="14145" y="91261"/>
                  </a:lnTo>
                  <a:lnTo>
                    <a:pt x="14145" y="76450"/>
                  </a:lnTo>
                  <a:lnTo>
                    <a:pt x="16312" y="76450"/>
                  </a:lnTo>
                  <a:lnTo>
                    <a:pt x="16312" y="71307"/>
                  </a:lnTo>
                  <a:lnTo>
                    <a:pt x="19349" y="71307"/>
                  </a:lnTo>
                  <a:lnTo>
                    <a:pt x="19349" y="68925"/>
                  </a:lnTo>
                  <a:lnTo>
                    <a:pt x="21289" y="68925"/>
                  </a:lnTo>
                  <a:lnTo>
                    <a:pt x="21289" y="66675"/>
                  </a:lnTo>
                  <a:lnTo>
                    <a:pt x="25171" y="66675"/>
                  </a:lnTo>
                  <a:lnTo>
                    <a:pt x="25171" y="9168"/>
                  </a:lnTo>
                  <a:lnTo>
                    <a:pt x="27873" y="9168"/>
                  </a:lnTo>
                  <a:lnTo>
                    <a:pt x="27873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84;p19">
            <a:extLst>
              <a:ext uri="{FF2B5EF4-FFF2-40B4-BE49-F238E27FC236}">
                <a16:creationId xmlns:a16="http://schemas.microsoft.com/office/drawing/2014/main" id="{2ECE4889-7EDE-4850-B43D-ECD5083E6F46}"/>
              </a:ext>
            </a:extLst>
          </p:cNvPr>
          <p:cNvGrpSpPr/>
          <p:nvPr/>
        </p:nvGrpSpPr>
        <p:grpSpPr>
          <a:xfrm>
            <a:off x="4729719" y="2064119"/>
            <a:ext cx="699105" cy="2699908"/>
            <a:chOff x="3586713" y="1866175"/>
            <a:chExt cx="643797" cy="2486311"/>
          </a:xfrm>
        </p:grpSpPr>
        <p:sp>
          <p:nvSpPr>
            <p:cNvPr id="277" name="Google Shape;285;p19">
              <a:extLst>
                <a:ext uri="{FF2B5EF4-FFF2-40B4-BE49-F238E27FC236}">
                  <a16:creationId xmlns:a16="http://schemas.microsoft.com/office/drawing/2014/main" id="{29F5A9AD-D9AB-4C89-8B62-1AFC6A1A86A3}"/>
                </a:ext>
              </a:extLst>
            </p:cNvPr>
            <p:cNvSpPr/>
            <p:nvPr/>
          </p:nvSpPr>
          <p:spPr>
            <a:xfrm>
              <a:off x="3676350" y="1866175"/>
              <a:ext cx="464514" cy="211781"/>
            </a:xfrm>
            <a:custGeom>
              <a:avLst/>
              <a:gdLst/>
              <a:ahLst/>
              <a:cxnLst/>
              <a:rect l="l" t="t" r="r" b="b"/>
              <a:pathLst>
                <a:path w="20111" h="9169" extrusionOk="0">
                  <a:moveTo>
                    <a:pt x="1" y="0"/>
                  </a:moveTo>
                  <a:lnTo>
                    <a:pt x="1" y="9168"/>
                  </a:lnTo>
                  <a:lnTo>
                    <a:pt x="20110" y="9168"/>
                  </a:lnTo>
                  <a:lnTo>
                    <a:pt x="2011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86;p19">
              <a:extLst>
                <a:ext uri="{FF2B5EF4-FFF2-40B4-BE49-F238E27FC236}">
                  <a16:creationId xmlns:a16="http://schemas.microsoft.com/office/drawing/2014/main" id="{96157B9F-1B95-454A-B35D-1B8EB2B33D5F}"/>
                </a:ext>
              </a:extLst>
            </p:cNvPr>
            <p:cNvSpPr/>
            <p:nvPr/>
          </p:nvSpPr>
          <p:spPr>
            <a:xfrm>
              <a:off x="3857010" y="1898625"/>
              <a:ext cx="103431" cy="376112"/>
            </a:xfrm>
            <a:custGeom>
              <a:avLst/>
              <a:gdLst/>
              <a:ahLst/>
              <a:cxnLst/>
              <a:rect l="l" t="t" r="r" b="b"/>
              <a:pathLst>
                <a:path w="4478" h="33529" extrusionOk="0">
                  <a:moveTo>
                    <a:pt x="1" y="0"/>
                  </a:moveTo>
                  <a:lnTo>
                    <a:pt x="1" y="33528"/>
                  </a:lnTo>
                  <a:lnTo>
                    <a:pt x="4478" y="33528"/>
                  </a:lnTo>
                  <a:lnTo>
                    <a:pt x="447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87;p19">
              <a:extLst>
                <a:ext uri="{FF2B5EF4-FFF2-40B4-BE49-F238E27FC236}">
                  <a16:creationId xmlns:a16="http://schemas.microsoft.com/office/drawing/2014/main" id="{22D4775A-AD1A-442B-AB2F-3ADD3A27C236}"/>
                </a:ext>
              </a:extLst>
            </p:cNvPr>
            <p:cNvSpPr/>
            <p:nvPr/>
          </p:nvSpPr>
          <p:spPr>
            <a:xfrm>
              <a:off x="3676354" y="3114896"/>
              <a:ext cx="442782" cy="620969"/>
            </a:xfrm>
            <a:custGeom>
              <a:avLst/>
              <a:gdLst/>
              <a:ahLst/>
              <a:cxnLst/>
              <a:rect l="l" t="t" r="r" b="b"/>
              <a:pathLst>
                <a:path w="18229" h="44482" extrusionOk="0">
                  <a:moveTo>
                    <a:pt x="0" y="0"/>
                  </a:moveTo>
                  <a:lnTo>
                    <a:pt x="0" y="44482"/>
                  </a:lnTo>
                  <a:lnTo>
                    <a:pt x="18229" y="44482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8;p19">
              <a:extLst>
                <a:ext uri="{FF2B5EF4-FFF2-40B4-BE49-F238E27FC236}">
                  <a16:creationId xmlns:a16="http://schemas.microsoft.com/office/drawing/2014/main" id="{561D6522-913A-404D-9EDC-33210E0BD230}"/>
                </a:ext>
              </a:extLst>
            </p:cNvPr>
            <p:cNvSpPr/>
            <p:nvPr/>
          </p:nvSpPr>
          <p:spPr>
            <a:xfrm>
              <a:off x="3586713" y="2244561"/>
              <a:ext cx="643797" cy="2107924"/>
            </a:xfrm>
            <a:custGeom>
              <a:avLst/>
              <a:gdLst/>
              <a:ahLst/>
              <a:cxnLst/>
              <a:rect l="l" t="t" r="r" b="b"/>
              <a:pathLst>
                <a:path w="27873" h="91262" extrusionOk="0">
                  <a:moveTo>
                    <a:pt x="23051" y="9871"/>
                  </a:moveTo>
                  <a:lnTo>
                    <a:pt x="23051" y="64568"/>
                  </a:lnTo>
                  <a:lnTo>
                    <a:pt x="4822" y="64568"/>
                  </a:lnTo>
                  <a:lnTo>
                    <a:pt x="4822" y="61508"/>
                  </a:lnTo>
                  <a:lnTo>
                    <a:pt x="10585" y="61508"/>
                  </a:lnTo>
                  <a:lnTo>
                    <a:pt x="10585" y="59924"/>
                  </a:lnTo>
                  <a:lnTo>
                    <a:pt x="4822" y="59924"/>
                  </a:lnTo>
                  <a:lnTo>
                    <a:pt x="4822" y="55567"/>
                  </a:lnTo>
                  <a:lnTo>
                    <a:pt x="8942" y="55567"/>
                  </a:lnTo>
                  <a:lnTo>
                    <a:pt x="8942" y="53983"/>
                  </a:lnTo>
                  <a:lnTo>
                    <a:pt x="4822" y="53983"/>
                  </a:lnTo>
                  <a:lnTo>
                    <a:pt x="4822" y="49923"/>
                  </a:lnTo>
                  <a:lnTo>
                    <a:pt x="10585" y="49923"/>
                  </a:lnTo>
                  <a:lnTo>
                    <a:pt x="10585" y="48340"/>
                  </a:lnTo>
                  <a:lnTo>
                    <a:pt x="4822" y="48340"/>
                  </a:lnTo>
                  <a:lnTo>
                    <a:pt x="4822" y="43982"/>
                  </a:lnTo>
                  <a:lnTo>
                    <a:pt x="8942" y="43982"/>
                  </a:lnTo>
                  <a:lnTo>
                    <a:pt x="8942" y="42398"/>
                  </a:lnTo>
                  <a:lnTo>
                    <a:pt x="4822" y="42398"/>
                  </a:lnTo>
                  <a:lnTo>
                    <a:pt x="4822" y="38338"/>
                  </a:lnTo>
                  <a:lnTo>
                    <a:pt x="10585" y="38338"/>
                  </a:lnTo>
                  <a:lnTo>
                    <a:pt x="10585" y="36755"/>
                  </a:lnTo>
                  <a:lnTo>
                    <a:pt x="4822" y="36755"/>
                  </a:lnTo>
                  <a:lnTo>
                    <a:pt x="4822" y="32397"/>
                  </a:lnTo>
                  <a:lnTo>
                    <a:pt x="8942" y="32397"/>
                  </a:lnTo>
                  <a:lnTo>
                    <a:pt x="8942" y="30814"/>
                  </a:lnTo>
                  <a:lnTo>
                    <a:pt x="4822" y="30814"/>
                  </a:lnTo>
                  <a:lnTo>
                    <a:pt x="4822" y="26754"/>
                  </a:lnTo>
                  <a:lnTo>
                    <a:pt x="10585" y="26754"/>
                  </a:lnTo>
                  <a:lnTo>
                    <a:pt x="10585" y="25170"/>
                  </a:lnTo>
                  <a:lnTo>
                    <a:pt x="4822" y="25170"/>
                  </a:lnTo>
                  <a:lnTo>
                    <a:pt x="4822" y="20812"/>
                  </a:lnTo>
                  <a:lnTo>
                    <a:pt x="8942" y="20812"/>
                  </a:lnTo>
                  <a:lnTo>
                    <a:pt x="8942" y="19229"/>
                  </a:lnTo>
                  <a:lnTo>
                    <a:pt x="4822" y="19229"/>
                  </a:lnTo>
                  <a:lnTo>
                    <a:pt x="4822" y="15169"/>
                  </a:lnTo>
                  <a:lnTo>
                    <a:pt x="10585" y="15169"/>
                  </a:lnTo>
                  <a:lnTo>
                    <a:pt x="10585" y="13585"/>
                  </a:lnTo>
                  <a:lnTo>
                    <a:pt x="4822" y="13585"/>
                  </a:lnTo>
                  <a:lnTo>
                    <a:pt x="4822" y="9871"/>
                  </a:lnTo>
                  <a:close/>
                  <a:moveTo>
                    <a:pt x="0" y="0"/>
                  </a:moveTo>
                  <a:lnTo>
                    <a:pt x="0" y="9168"/>
                  </a:lnTo>
                  <a:lnTo>
                    <a:pt x="2703" y="9168"/>
                  </a:lnTo>
                  <a:lnTo>
                    <a:pt x="2703" y="66675"/>
                  </a:lnTo>
                  <a:lnTo>
                    <a:pt x="6584" y="66675"/>
                  </a:lnTo>
                  <a:lnTo>
                    <a:pt x="6584" y="68925"/>
                  </a:lnTo>
                  <a:lnTo>
                    <a:pt x="8525" y="68925"/>
                  </a:lnTo>
                  <a:lnTo>
                    <a:pt x="8525" y="71307"/>
                  </a:lnTo>
                  <a:lnTo>
                    <a:pt x="11573" y="71307"/>
                  </a:lnTo>
                  <a:lnTo>
                    <a:pt x="11573" y="76450"/>
                  </a:lnTo>
                  <a:lnTo>
                    <a:pt x="13740" y="76450"/>
                  </a:lnTo>
                  <a:lnTo>
                    <a:pt x="13740" y="91261"/>
                  </a:lnTo>
                  <a:lnTo>
                    <a:pt x="14145" y="91261"/>
                  </a:lnTo>
                  <a:lnTo>
                    <a:pt x="14145" y="76450"/>
                  </a:lnTo>
                  <a:lnTo>
                    <a:pt x="16312" y="76450"/>
                  </a:lnTo>
                  <a:lnTo>
                    <a:pt x="16312" y="71307"/>
                  </a:lnTo>
                  <a:lnTo>
                    <a:pt x="19348" y="71307"/>
                  </a:lnTo>
                  <a:lnTo>
                    <a:pt x="19348" y="68925"/>
                  </a:lnTo>
                  <a:lnTo>
                    <a:pt x="21288" y="68925"/>
                  </a:lnTo>
                  <a:lnTo>
                    <a:pt x="21288" y="66675"/>
                  </a:lnTo>
                  <a:lnTo>
                    <a:pt x="25170" y="66675"/>
                  </a:lnTo>
                  <a:lnTo>
                    <a:pt x="25170" y="9168"/>
                  </a:lnTo>
                  <a:lnTo>
                    <a:pt x="27873" y="9168"/>
                  </a:lnTo>
                  <a:lnTo>
                    <a:pt x="2787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93;p19">
            <a:extLst>
              <a:ext uri="{FF2B5EF4-FFF2-40B4-BE49-F238E27FC236}">
                <a16:creationId xmlns:a16="http://schemas.microsoft.com/office/drawing/2014/main" id="{BD054AD8-8969-452E-A036-BD1D57B30127}"/>
              </a:ext>
            </a:extLst>
          </p:cNvPr>
          <p:cNvGrpSpPr/>
          <p:nvPr/>
        </p:nvGrpSpPr>
        <p:grpSpPr>
          <a:xfrm>
            <a:off x="7296276" y="2064119"/>
            <a:ext cx="699105" cy="2699907"/>
            <a:chOff x="4501053" y="1866175"/>
            <a:chExt cx="643797" cy="2486310"/>
          </a:xfrm>
        </p:grpSpPr>
        <p:sp>
          <p:nvSpPr>
            <p:cNvPr id="282" name="Google Shape;294;p19">
              <a:extLst>
                <a:ext uri="{FF2B5EF4-FFF2-40B4-BE49-F238E27FC236}">
                  <a16:creationId xmlns:a16="http://schemas.microsoft.com/office/drawing/2014/main" id="{8DDC24F4-5146-43CE-8151-DB8A3EB3E6AD}"/>
                </a:ext>
              </a:extLst>
            </p:cNvPr>
            <p:cNvSpPr/>
            <p:nvPr/>
          </p:nvSpPr>
          <p:spPr>
            <a:xfrm>
              <a:off x="4590690" y="1866175"/>
              <a:ext cx="464514" cy="211781"/>
            </a:xfrm>
            <a:custGeom>
              <a:avLst/>
              <a:gdLst/>
              <a:ahLst/>
              <a:cxnLst/>
              <a:rect l="l" t="t" r="r" b="b"/>
              <a:pathLst>
                <a:path w="20111" h="9169" extrusionOk="0">
                  <a:moveTo>
                    <a:pt x="1" y="0"/>
                  </a:moveTo>
                  <a:lnTo>
                    <a:pt x="1" y="9168"/>
                  </a:lnTo>
                  <a:lnTo>
                    <a:pt x="20110" y="9168"/>
                  </a:lnTo>
                  <a:lnTo>
                    <a:pt x="2011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95;p19">
              <a:extLst>
                <a:ext uri="{FF2B5EF4-FFF2-40B4-BE49-F238E27FC236}">
                  <a16:creationId xmlns:a16="http://schemas.microsoft.com/office/drawing/2014/main" id="{7306064F-DB1B-4F4A-8136-7A7676F5F182}"/>
                </a:ext>
              </a:extLst>
            </p:cNvPr>
            <p:cNvSpPr/>
            <p:nvPr/>
          </p:nvSpPr>
          <p:spPr>
            <a:xfrm>
              <a:off x="4771373" y="1898625"/>
              <a:ext cx="103408" cy="376112"/>
            </a:xfrm>
            <a:custGeom>
              <a:avLst/>
              <a:gdLst/>
              <a:ahLst/>
              <a:cxnLst/>
              <a:rect l="l" t="t" r="r" b="b"/>
              <a:pathLst>
                <a:path w="4477" h="33529" extrusionOk="0">
                  <a:moveTo>
                    <a:pt x="0" y="0"/>
                  </a:moveTo>
                  <a:lnTo>
                    <a:pt x="0" y="33528"/>
                  </a:lnTo>
                  <a:lnTo>
                    <a:pt x="4477" y="33528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96;p19">
              <a:extLst>
                <a:ext uri="{FF2B5EF4-FFF2-40B4-BE49-F238E27FC236}">
                  <a16:creationId xmlns:a16="http://schemas.microsoft.com/office/drawing/2014/main" id="{04B2B2AD-138A-458D-8001-2408D001F063}"/>
                </a:ext>
              </a:extLst>
            </p:cNvPr>
            <p:cNvSpPr/>
            <p:nvPr/>
          </p:nvSpPr>
          <p:spPr>
            <a:xfrm>
              <a:off x="4612424" y="2775082"/>
              <a:ext cx="421044" cy="960843"/>
            </a:xfrm>
            <a:custGeom>
              <a:avLst/>
              <a:gdLst/>
              <a:ahLst/>
              <a:cxnLst/>
              <a:rect l="l" t="t" r="r" b="b"/>
              <a:pathLst>
                <a:path w="18229" h="44482" extrusionOk="0">
                  <a:moveTo>
                    <a:pt x="0" y="0"/>
                  </a:moveTo>
                  <a:lnTo>
                    <a:pt x="0" y="44482"/>
                  </a:lnTo>
                  <a:lnTo>
                    <a:pt x="18229" y="44482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FDD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97;p19">
              <a:extLst>
                <a:ext uri="{FF2B5EF4-FFF2-40B4-BE49-F238E27FC236}">
                  <a16:creationId xmlns:a16="http://schemas.microsoft.com/office/drawing/2014/main" id="{30474660-930F-4124-963F-4CC874420BF4}"/>
                </a:ext>
              </a:extLst>
            </p:cNvPr>
            <p:cNvSpPr/>
            <p:nvPr/>
          </p:nvSpPr>
          <p:spPr>
            <a:xfrm>
              <a:off x="4501053" y="2244561"/>
              <a:ext cx="643797" cy="2107924"/>
            </a:xfrm>
            <a:custGeom>
              <a:avLst/>
              <a:gdLst/>
              <a:ahLst/>
              <a:cxnLst/>
              <a:rect l="l" t="t" r="r" b="b"/>
              <a:pathLst>
                <a:path w="27873" h="91262" extrusionOk="0">
                  <a:moveTo>
                    <a:pt x="23051" y="9871"/>
                  </a:moveTo>
                  <a:lnTo>
                    <a:pt x="23051" y="64568"/>
                  </a:lnTo>
                  <a:lnTo>
                    <a:pt x="4822" y="64568"/>
                  </a:lnTo>
                  <a:lnTo>
                    <a:pt x="4822" y="61508"/>
                  </a:lnTo>
                  <a:lnTo>
                    <a:pt x="10585" y="61508"/>
                  </a:lnTo>
                  <a:lnTo>
                    <a:pt x="10585" y="59924"/>
                  </a:lnTo>
                  <a:lnTo>
                    <a:pt x="4822" y="59924"/>
                  </a:lnTo>
                  <a:lnTo>
                    <a:pt x="4822" y="55567"/>
                  </a:lnTo>
                  <a:lnTo>
                    <a:pt x="8942" y="55567"/>
                  </a:lnTo>
                  <a:lnTo>
                    <a:pt x="8942" y="53983"/>
                  </a:lnTo>
                  <a:lnTo>
                    <a:pt x="4822" y="53983"/>
                  </a:lnTo>
                  <a:lnTo>
                    <a:pt x="4822" y="49923"/>
                  </a:lnTo>
                  <a:lnTo>
                    <a:pt x="10585" y="49923"/>
                  </a:lnTo>
                  <a:lnTo>
                    <a:pt x="10585" y="48340"/>
                  </a:lnTo>
                  <a:lnTo>
                    <a:pt x="4822" y="48340"/>
                  </a:lnTo>
                  <a:lnTo>
                    <a:pt x="4822" y="43982"/>
                  </a:lnTo>
                  <a:lnTo>
                    <a:pt x="8942" y="43982"/>
                  </a:lnTo>
                  <a:lnTo>
                    <a:pt x="8942" y="42398"/>
                  </a:lnTo>
                  <a:lnTo>
                    <a:pt x="4822" y="42398"/>
                  </a:lnTo>
                  <a:lnTo>
                    <a:pt x="4822" y="38338"/>
                  </a:lnTo>
                  <a:lnTo>
                    <a:pt x="10585" y="38338"/>
                  </a:lnTo>
                  <a:lnTo>
                    <a:pt x="10585" y="36755"/>
                  </a:lnTo>
                  <a:lnTo>
                    <a:pt x="4822" y="36755"/>
                  </a:lnTo>
                  <a:lnTo>
                    <a:pt x="4822" y="32397"/>
                  </a:lnTo>
                  <a:lnTo>
                    <a:pt x="8942" y="32397"/>
                  </a:lnTo>
                  <a:lnTo>
                    <a:pt x="8942" y="30814"/>
                  </a:lnTo>
                  <a:lnTo>
                    <a:pt x="4822" y="30814"/>
                  </a:lnTo>
                  <a:lnTo>
                    <a:pt x="4822" y="26754"/>
                  </a:lnTo>
                  <a:lnTo>
                    <a:pt x="10585" y="26754"/>
                  </a:lnTo>
                  <a:lnTo>
                    <a:pt x="10585" y="25170"/>
                  </a:lnTo>
                  <a:lnTo>
                    <a:pt x="4822" y="25170"/>
                  </a:lnTo>
                  <a:lnTo>
                    <a:pt x="4822" y="20812"/>
                  </a:lnTo>
                  <a:lnTo>
                    <a:pt x="8942" y="20812"/>
                  </a:lnTo>
                  <a:lnTo>
                    <a:pt x="8942" y="19229"/>
                  </a:lnTo>
                  <a:lnTo>
                    <a:pt x="4822" y="19229"/>
                  </a:lnTo>
                  <a:lnTo>
                    <a:pt x="4822" y="15169"/>
                  </a:lnTo>
                  <a:lnTo>
                    <a:pt x="10585" y="15169"/>
                  </a:lnTo>
                  <a:lnTo>
                    <a:pt x="10585" y="13585"/>
                  </a:lnTo>
                  <a:lnTo>
                    <a:pt x="4822" y="13585"/>
                  </a:lnTo>
                  <a:lnTo>
                    <a:pt x="4822" y="9871"/>
                  </a:lnTo>
                  <a:close/>
                  <a:moveTo>
                    <a:pt x="0" y="0"/>
                  </a:moveTo>
                  <a:lnTo>
                    <a:pt x="0" y="9168"/>
                  </a:lnTo>
                  <a:lnTo>
                    <a:pt x="2703" y="9168"/>
                  </a:lnTo>
                  <a:lnTo>
                    <a:pt x="2703" y="66675"/>
                  </a:lnTo>
                  <a:lnTo>
                    <a:pt x="6585" y="66675"/>
                  </a:lnTo>
                  <a:lnTo>
                    <a:pt x="6585" y="68925"/>
                  </a:lnTo>
                  <a:lnTo>
                    <a:pt x="8525" y="68925"/>
                  </a:lnTo>
                  <a:lnTo>
                    <a:pt x="8525" y="71307"/>
                  </a:lnTo>
                  <a:lnTo>
                    <a:pt x="11573" y="71307"/>
                  </a:lnTo>
                  <a:lnTo>
                    <a:pt x="11573" y="76450"/>
                  </a:lnTo>
                  <a:lnTo>
                    <a:pt x="13740" y="76450"/>
                  </a:lnTo>
                  <a:lnTo>
                    <a:pt x="13740" y="91261"/>
                  </a:lnTo>
                  <a:lnTo>
                    <a:pt x="14145" y="91261"/>
                  </a:lnTo>
                  <a:lnTo>
                    <a:pt x="14145" y="76450"/>
                  </a:lnTo>
                  <a:lnTo>
                    <a:pt x="16312" y="76450"/>
                  </a:lnTo>
                  <a:lnTo>
                    <a:pt x="16312" y="71307"/>
                  </a:lnTo>
                  <a:lnTo>
                    <a:pt x="19348" y="71307"/>
                  </a:lnTo>
                  <a:lnTo>
                    <a:pt x="19348" y="68925"/>
                  </a:lnTo>
                  <a:lnTo>
                    <a:pt x="21289" y="68925"/>
                  </a:lnTo>
                  <a:lnTo>
                    <a:pt x="21289" y="66675"/>
                  </a:lnTo>
                  <a:lnTo>
                    <a:pt x="25170" y="66675"/>
                  </a:lnTo>
                  <a:lnTo>
                    <a:pt x="25170" y="9168"/>
                  </a:lnTo>
                  <a:lnTo>
                    <a:pt x="27873" y="9168"/>
                  </a:lnTo>
                  <a:lnTo>
                    <a:pt x="2787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302;p19">
            <a:extLst>
              <a:ext uri="{FF2B5EF4-FFF2-40B4-BE49-F238E27FC236}">
                <a16:creationId xmlns:a16="http://schemas.microsoft.com/office/drawing/2014/main" id="{016FB705-885C-42C1-B9DB-090CB5D71C65}"/>
              </a:ext>
            </a:extLst>
          </p:cNvPr>
          <p:cNvGrpSpPr/>
          <p:nvPr/>
        </p:nvGrpSpPr>
        <p:grpSpPr>
          <a:xfrm>
            <a:off x="9661587" y="2064119"/>
            <a:ext cx="699130" cy="2699907"/>
            <a:chOff x="5573511" y="1866175"/>
            <a:chExt cx="643820" cy="2486310"/>
          </a:xfrm>
        </p:grpSpPr>
        <p:sp>
          <p:nvSpPr>
            <p:cNvPr id="287" name="Google Shape;303;p19">
              <a:extLst>
                <a:ext uri="{FF2B5EF4-FFF2-40B4-BE49-F238E27FC236}">
                  <a16:creationId xmlns:a16="http://schemas.microsoft.com/office/drawing/2014/main" id="{12769005-2BB2-4A91-A0A0-604AE75A5C40}"/>
                </a:ext>
              </a:extLst>
            </p:cNvPr>
            <p:cNvSpPr/>
            <p:nvPr/>
          </p:nvSpPr>
          <p:spPr>
            <a:xfrm>
              <a:off x="5663171" y="1866175"/>
              <a:ext cx="464491" cy="211781"/>
            </a:xfrm>
            <a:custGeom>
              <a:avLst/>
              <a:gdLst/>
              <a:ahLst/>
              <a:cxnLst/>
              <a:rect l="l" t="t" r="r" b="b"/>
              <a:pathLst>
                <a:path w="20110" h="9169" extrusionOk="0">
                  <a:moveTo>
                    <a:pt x="0" y="0"/>
                  </a:moveTo>
                  <a:lnTo>
                    <a:pt x="0" y="9168"/>
                  </a:lnTo>
                  <a:lnTo>
                    <a:pt x="20110" y="9168"/>
                  </a:lnTo>
                  <a:lnTo>
                    <a:pt x="2011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04;p19">
              <a:extLst>
                <a:ext uri="{FF2B5EF4-FFF2-40B4-BE49-F238E27FC236}">
                  <a16:creationId xmlns:a16="http://schemas.microsoft.com/office/drawing/2014/main" id="{FC1F8254-7D71-4464-9873-C8527596AC78}"/>
                </a:ext>
              </a:extLst>
            </p:cNvPr>
            <p:cNvSpPr/>
            <p:nvPr/>
          </p:nvSpPr>
          <p:spPr>
            <a:xfrm>
              <a:off x="5843831" y="1898625"/>
              <a:ext cx="103431" cy="376112"/>
            </a:xfrm>
            <a:custGeom>
              <a:avLst/>
              <a:gdLst/>
              <a:ahLst/>
              <a:cxnLst/>
              <a:rect l="l" t="t" r="r" b="b"/>
              <a:pathLst>
                <a:path w="4478" h="33529" extrusionOk="0">
                  <a:moveTo>
                    <a:pt x="1" y="0"/>
                  </a:moveTo>
                  <a:lnTo>
                    <a:pt x="1" y="33528"/>
                  </a:lnTo>
                  <a:lnTo>
                    <a:pt x="4477" y="33528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05;p19">
              <a:extLst>
                <a:ext uri="{FF2B5EF4-FFF2-40B4-BE49-F238E27FC236}">
                  <a16:creationId xmlns:a16="http://schemas.microsoft.com/office/drawing/2014/main" id="{266D8690-48C9-4C8E-AA94-4541B467B40F}"/>
                </a:ext>
              </a:extLst>
            </p:cNvPr>
            <p:cNvSpPr/>
            <p:nvPr/>
          </p:nvSpPr>
          <p:spPr>
            <a:xfrm>
              <a:off x="5684873" y="2604676"/>
              <a:ext cx="421067" cy="1131253"/>
            </a:xfrm>
            <a:custGeom>
              <a:avLst/>
              <a:gdLst/>
              <a:ahLst/>
              <a:cxnLst/>
              <a:rect l="l" t="t" r="r" b="b"/>
              <a:pathLst>
                <a:path w="18230" h="44482" extrusionOk="0">
                  <a:moveTo>
                    <a:pt x="1" y="0"/>
                  </a:moveTo>
                  <a:lnTo>
                    <a:pt x="1" y="44482"/>
                  </a:lnTo>
                  <a:lnTo>
                    <a:pt x="18229" y="44482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06;p19">
              <a:extLst>
                <a:ext uri="{FF2B5EF4-FFF2-40B4-BE49-F238E27FC236}">
                  <a16:creationId xmlns:a16="http://schemas.microsoft.com/office/drawing/2014/main" id="{C76CA6DD-91AE-4373-AC09-48301345ECEA}"/>
                </a:ext>
              </a:extLst>
            </p:cNvPr>
            <p:cNvSpPr/>
            <p:nvPr/>
          </p:nvSpPr>
          <p:spPr>
            <a:xfrm>
              <a:off x="5573511" y="2244561"/>
              <a:ext cx="643820" cy="2107924"/>
            </a:xfrm>
            <a:custGeom>
              <a:avLst/>
              <a:gdLst/>
              <a:ahLst/>
              <a:cxnLst/>
              <a:rect l="l" t="t" r="r" b="b"/>
              <a:pathLst>
                <a:path w="27874" h="91262" extrusionOk="0">
                  <a:moveTo>
                    <a:pt x="23051" y="9871"/>
                  </a:moveTo>
                  <a:lnTo>
                    <a:pt x="23051" y="64568"/>
                  </a:lnTo>
                  <a:lnTo>
                    <a:pt x="4823" y="64568"/>
                  </a:lnTo>
                  <a:lnTo>
                    <a:pt x="4823" y="61508"/>
                  </a:lnTo>
                  <a:lnTo>
                    <a:pt x="10585" y="61508"/>
                  </a:lnTo>
                  <a:lnTo>
                    <a:pt x="10585" y="59924"/>
                  </a:lnTo>
                  <a:lnTo>
                    <a:pt x="4823" y="59924"/>
                  </a:lnTo>
                  <a:lnTo>
                    <a:pt x="4823" y="55567"/>
                  </a:lnTo>
                  <a:lnTo>
                    <a:pt x="8942" y="55567"/>
                  </a:lnTo>
                  <a:lnTo>
                    <a:pt x="8942" y="53983"/>
                  </a:lnTo>
                  <a:lnTo>
                    <a:pt x="4823" y="53983"/>
                  </a:lnTo>
                  <a:lnTo>
                    <a:pt x="4823" y="49923"/>
                  </a:lnTo>
                  <a:lnTo>
                    <a:pt x="10585" y="49923"/>
                  </a:lnTo>
                  <a:lnTo>
                    <a:pt x="10585" y="48340"/>
                  </a:lnTo>
                  <a:lnTo>
                    <a:pt x="4823" y="48340"/>
                  </a:lnTo>
                  <a:lnTo>
                    <a:pt x="4823" y="43982"/>
                  </a:lnTo>
                  <a:lnTo>
                    <a:pt x="8942" y="43982"/>
                  </a:lnTo>
                  <a:lnTo>
                    <a:pt x="8942" y="42398"/>
                  </a:lnTo>
                  <a:lnTo>
                    <a:pt x="4823" y="42398"/>
                  </a:lnTo>
                  <a:lnTo>
                    <a:pt x="4823" y="38338"/>
                  </a:lnTo>
                  <a:lnTo>
                    <a:pt x="10585" y="38338"/>
                  </a:lnTo>
                  <a:lnTo>
                    <a:pt x="10585" y="36755"/>
                  </a:lnTo>
                  <a:lnTo>
                    <a:pt x="4823" y="36755"/>
                  </a:lnTo>
                  <a:lnTo>
                    <a:pt x="4823" y="32397"/>
                  </a:lnTo>
                  <a:lnTo>
                    <a:pt x="8942" y="32397"/>
                  </a:lnTo>
                  <a:lnTo>
                    <a:pt x="8942" y="30814"/>
                  </a:lnTo>
                  <a:lnTo>
                    <a:pt x="4823" y="30814"/>
                  </a:lnTo>
                  <a:lnTo>
                    <a:pt x="4823" y="26754"/>
                  </a:lnTo>
                  <a:lnTo>
                    <a:pt x="10585" y="26754"/>
                  </a:lnTo>
                  <a:lnTo>
                    <a:pt x="10585" y="25170"/>
                  </a:lnTo>
                  <a:lnTo>
                    <a:pt x="4823" y="25170"/>
                  </a:lnTo>
                  <a:lnTo>
                    <a:pt x="4823" y="20812"/>
                  </a:lnTo>
                  <a:lnTo>
                    <a:pt x="8942" y="20812"/>
                  </a:lnTo>
                  <a:lnTo>
                    <a:pt x="8942" y="19229"/>
                  </a:lnTo>
                  <a:lnTo>
                    <a:pt x="4823" y="19229"/>
                  </a:lnTo>
                  <a:lnTo>
                    <a:pt x="4823" y="15169"/>
                  </a:lnTo>
                  <a:lnTo>
                    <a:pt x="10585" y="15169"/>
                  </a:lnTo>
                  <a:lnTo>
                    <a:pt x="10585" y="13585"/>
                  </a:lnTo>
                  <a:lnTo>
                    <a:pt x="4823" y="13585"/>
                  </a:lnTo>
                  <a:lnTo>
                    <a:pt x="4823" y="9871"/>
                  </a:lnTo>
                  <a:close/>
                  <a:moveTo>
                    <a:pt x="1" y="0"/>
                  </a:moveTo>
                  <a:lnTo>
                    <a:pt x="1" y="9168"/>
                  </a:lnTo>
                  <a:lnTo>
                    <a:pt x="2703" y="9168"/>
                  </a:lnTo>
                  <a:lnTo>
                    <a:pt x="2703" y="66675"/>
                  </a:lnTo>
                  <a:lnTo>
                    <a:pt x="6585" y="66675"/>
                  </a:lnTo>
                  <a:lnTo>
                    <a:pt x="6585" y="68925"/>
                  </a:lnTo>
                  <a:lnTo>
                    <a:pt x="8526" y="68925"/>
                  </a:lnTo>
                  <a:lnTo>
                    <a:pt x="8526" y="71307"/>
                  </a:lnTo>
                  <a:lnTo>
                    <a:pt x="11574" y="71307"/>
                  </a:lnTo>
                  <a:lnTo>
                    <a:pt x="11574" y="76450"/>
                  </a:lnTo>
                  <a:lnTo>
                    <a:pt x="13741" y="76450"/>
                  </a:lnTo>
                  <a:lnTo>
                    <a:pt x="13741" y="91261"/>
                  </a:lnTo>
                  <a:lnTo>
                    <a:pt x="14145" y="91261"/>
                  </a:lnTo>
                  <a:lnTo>
                    <a:pt x="14145" y="76450"/>
                  </a:lnTo>
                  <a:lnTo>
                    <a:pt x="16312" y="76450"/>
                  </a:lnTo>
                  <a:lnTo>
                    <a:pt x="16312" y="71307"/>
                  </a:lnTo>
                  <a:lnTo>
                    <a:pt x="19348" y="71307"/>
                  </a:lnTo>
                  <a:lnTo>
                    <a:pt x="19348" y="68925"/>
                  </a:lnTo>
                  <a:lnTo>
                    <a:pt x="21289" y="68925"/>
                  </a:lnTo>
                  <a:lnTo>
                    <a:pt x="21289" y="66675"/>
                  </a:lnTo>
                  <a:lnTo>
                    <a:pt x="25171" y="66675"/>
                  </a:lnTo>
                  <a:lnTo>
                    <a:pt x="25171" y="9168"/>
                  </a:lnTo>
                  <a:lnTo>
                    <a:pt x="27873" y="9168"/>
                  </a:lnTo>
                  <a:lnTo>
                    <a:pt x="2787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1" name="مربع نص 290">
            <a:extLst>
              <a:ext uri="{FF2B5EF4-FFF2-40B4-BE49-F238E27FC236}">
                <a16:creationId xmlns:a16="http://schemas.microsoft.com/office/drawing/2014/main" id="{EEAC4A54-793B-4070-9D02-41FB5E5A5C1A}"/>
              </a:ext>
            </a:extLst>
          </p:cNvPr>
          <p:cNvSpPr txBox="1"/>
          <p:nvPr/>
        </p:nvSpPr>
        <p:spPr>
          <a:xfrm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3" name="مربع نص 292">
            <a:extLst>
              <a:ext uri="{FF2B5EF4-FFF2-40B4-BE49-F238E27FC236}">
                <a16:creationId xmlns:a16="http://schemas.microsoft.com/office/drawing/2014/main" id="{13DC95D1-3D09-4D8E-9729-0CB19046C6F8}"/>
              </a:ext>
            </a:extLst>
          </p:cNvPr>
          <p:cNvSpPr txBox="1"/>
          <p:nvPr/>
        </p:nvSpPr>
        <p:spPr>
          <a:xfrm>
            <a:off x="9111839" y="486296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4" name="مربع نص 293">
            <a:extLst>
              <a:ext uri="{FF2B5EF4-FFF2-40B4-BE49-F238E27FC236}">
                <a16:creationId xmlns:a16="http://schemas.microsoft.com/office/drawing/2014/main" id="{E56C0775-146E-4D0D-A2F5-545A7003B2D7}"/>
              </a:ext>
            </a:extLst>
          </p:cNvPr>
          <p:cNvSpPr txBox="1"/>
          <p:nvPr/>
        </p:nvSpPr>
        <p:spPr>
          <a:xfrm>
            <a:off x="6746515" y="486296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5" name="مربع نص 294">
            <a:extLst>
              <a:ext uri="{FF2B5EF4-FFF2-40B4-BE49-F238E27FC236}">
                <a16:creationId xmlns:a16="http://schemas.microsoft.com/office/drawing/2014/main" id="{65D1B70E-C918-4315-803D-44368FDE437F}"/>
              </a:ext>
            </a:extLst>
          </p:cNvPr>
          <p:cNvSpPr txBox="1"/>
          <p:nvPr/>
        </p:nvSpPr>
        <p:spPr>
          <a:xfrm>
            <a:off x="4179958" y="486296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6" name="مربع نص 295">
            <a:extLst>
              <a:ext uri="{FF2B5EF4-FFF2-40B4-BE49-F238E27FC236}">
                <a16:creationId xmlns:a16="http://schemas.microsoft.com/office/drawing/2014/main" id="{FA201D97-FC57-4856-9403-F2DBE0FE96D5}"/>
              </a:ext>
            </a:extLst>
          </p:cNvPr>
          <p:cNvSpPr txBox="1"/>
          <p:nvPr/>
        </p:nvSpPr>
        <p:spPr>
          <a:xfrm>
            <a:off x="1452229" y="486296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7" name="مربع نص 296">
            <a:extLst>
              <a:ext uri="{FF2B5EF4-FFF2-40B4-BE49-F238E27FC236}">
                <a16:creationId xmlns:a16="http://schemas.microsoft.com/office/drawing/2014/main" id="{E375460F-853D-405D-A492-B6E0584D15A4}"/>
              </a:ext>
            </a:extLst>
          </p:cNvPr>
          <p:cNvSpPr txBox="1"/>
          <p:nvPr/>
        </p:nvSpPr>
        <p:spPr>
          <a:xfrm>
            <a:off x="9159694" y="524622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23D7136-132B-431A-BA54-28852604ABBA}"/>
              </a:ext>
            </a:extLst>
          </p:cNvPr>
          <p:cNvSpPr txBox="1"/>
          <p:nvPr/>
        </p:nvSpPr>
        <p:spPr>
          <a:xfrm>
            <a:off x="6794370" y="524622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99" name="مربع نص 298">
            <a:extLst>
              <a:ext uri="{FF2B5EF4-FFF2-40B4-BE49-F238E27FC236}">
                <a16:creationId xmlns:a16="http://schemas.microsoft.com/office/drawing/2014/main" id="{5BAB6085-9023-4697-8AB6-F0A4F556427E}"/>
              </a:ext>
            </a:extLst>
          </p:cNvPr>
          <p:cNvSpPr txBox="1"/>
          <p:nvPr/>
        </p:nvSpPr>
        <p:spPr>
          <a:xfrm>
            <a:off x="4227813" y="524622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300" name="مربع نص 299">
            <a:extLst>
              <a:ext uri="{FF2B5EF4-FFF2-40B4-BE49-F238E27FC236}">
                <a16:creationId xmlns:a16="http://schemas.microsoft.com/office/drawing/2014/main" id="{66BB0EE2-6AAC-42BF-9052-38C9789E0A45}"/>
              </a:ext>
            </a:extLst>
          </p:cNvPr>
          <p:cNvSpPr txBox="1"/>
          <p:nvPr/>
        </p:nvSpPr>
        <p:spPr>
          <a:xfrm>
            <a:off x="1500084" y="524622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301" name="شكل حر: شكل 300">
            <a:extLst>
              <a:ext uri="{FF2B5EF4-FFF2-40B4-BE49-F238E27FC236}">
                <a16:creationId xmlns:a16="http://schemas.microsoft.com/office/drawing/2014/main" id="{AA81E5C4-076D-41B6-B8D3-0009EEB20D88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grpSp>
        <p:nvGrpSpPr>
          <p:cNvPr id="304" name="مجموعة 303">
            <a:extLst>
              <a:ext uri="{FF2B5EF4-FFF2-40B4-BE49-F238E27FC236}">
                <a16:creationId xmlns:a16="http://schemas.microsoft.com/office/drawing/2014/main" id="{6CF2BF45-FAB6-44B9-833C-9A9DC325573B}"/>
              </a:ext>
            </a:extLst>
          </p:cNvPr>
          <p:cNvGrpSpPr/>
          <p:nvPr/>
        </p:nvGrpSpPr>
        <p:grpSpPr>
          <a:xfrm rot="19509204">
            <a:off x="396899" y="298352"/>
            <a:ext cx="435923" cy="374873"/>
            <a:chOff x="599565" y="263490"/>
            <a:chExt cx="1153786" cy="992200"/>
          </a:xfrm>
        </p:grpSpPr>
        <p:sp>
          <p:nvSpPr>
            <p:cNvPr id="302" name="شكل حر: شكل 301">
              <a:extLst>
                <a:ext uri="{FF2B5EF4-FFF2-40B4-BE49-F238E27FC236}">
                  <a16:creationId xmlns:a16="http://schemas.microsoft.com/office/drawing/2014/main" id="{DA9ED59C-6FA1-4F3C-9625-70ED893643B2}"/>
                </a:ext>
              </a:extLst>
            </p:cNvPr>
            <p:cNvSpPr/>
            <p:nvPr/>
          </p:nvSpPr>
          <p:spPr>
            <a:xfrm>
              <a:off x="599565" y="263490"/>
              <a:ext cx="1153786" cy="992200"/>
            </a:xfrm>
            <a:custGeom>
              <a:avLst/>
              <a:gdLst>
                <a:gd name="connsiteX0" fmla="*/ 674637 w 676301"/>
                <a:gd name="connsiteY0" fmla="*/ 194110 h 581586"/>
                <a:gd name="connsiteX1" fmla="*/ 509664 w 676301"/>
                <a:gd name="connsiteY1" fmla="*/ 32851 h 581586"/>
                <a:gd name="connsiteX2" fmla="*/ 378886 w 676301"/>
                <a:gd name="connsiteY2" fmla="*/ 95050 h 581586"/>
                <a:gd name="connsiteX3" fmla="*/ 345739 w 676301"/>
                <a:gd name="connsiteY3" fmla="*/ 134388 h 581586"/>
                <a:gd name="connsiteX4" fmla="*/ 320974 w 676301"/>
                <a:gd name="connsiteY4" fmla="*/ 89335 h 581586"/>
                <a:gd name="connsiteX5" fmla="*/ 204959 w 676301"/>
                <a:gd name="connsiteY5" fmla="*/ 2657 h 581586"/>
                <a:gd name="connsiteX6" fmla="*/ 11507 w 676301"/>
                <a:gd name="connsiteY6" fmla="*/ 128292 h 581586"/>
                <a:gd name="connsiteX7" fmla="*/ 50750 w 676301"/>
                <a:gd name="connsiteY7" fmla="*/ 369370 h 581586"/>
                <a:gd name="connsiteX8" fmla="*/ 308211 w 676301"/>
                <a:gd name="connsiteY8" fmla="*/ 581587 h 581586"/>
                <a:gd name="connsiteX9" fmla="*/ 588627 w 676301"/>
                <a:gd name="connsiteY9" fmla="*/ 422805 h 581586"/>
                <a:gd name="connsiteX10" fmla="*/ 674637 w 676301"/>
                <a:gd name="connsiteY10" fmla="*/ 194110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6301" h="581586">
                  <a:moveTo>
                    <a:pt x="674637" y="194110"/>
                  </a:moveTo>
                  <a:cubicBezTo>
                    <a:pt x="664255" y="110671"/>
                    <a:pt x="593770" y="32947"/>
                    <a:pt x="509664" y="32851"/>
                  </a:cubicBezTo>
                  <a:cubicBezTo>
                    <a:pt x="460039" y="32851"/>
                    <a:pt x="412795" y="58759"/>
                    <a:pt x="378886" y="95050"/>
                  </a:cubicBezTo>
                  <a:cubicBezTo>
                    <a:pt x="364027" y="110861"/>
                    <a:pt x="353930" y="122482"/>
                    <a:pt x="345739" y="134388"/>
                  </a:cubicBezTo>
                  <a:cubicBezTo>
                    <a:pt x="340119" y="121148"/>
                    <a:pt x="332404" y="107813"/>
                    <a:pt x="320974" y="89335"/>
                  </a:cubicBezTo>
                  <a:cubicBezTo>
                    <a:pt x="294875" y="47139"/>
                    <a:pt x="253728" y="12373"/>
                    <a:pt x="204959" y="2657"/>
                  </a:cubicBezTo>
                  <a:cubicBezTo>
                    <a:pt x="122568" y="-13821"/>
                    <a:pt x="38081" y="48568"/>
                    <a:pt x="11507" y="128292"/>
                  </a:cubicBezTo>
                  <a:cubicBezTo>
                    <a:pt x="-15068" y="208016"/>
                    <a:pt x="7030" y="297551"/>
                    <a:pt x="50750" y="369370"/>
                  </a:cubicBezTo>
                  <a:cubicBezTo>
                    <a:pt x="94470" y="441188"/>
                    <a:pt x="169622" y="535009"/>
                    <a:pt x="308211" y="581587"/>
                  </a:cubicBezTo>
                  <a:cubicBezTo>
                    <a:pt x="403746" y="569299"/>
                    <a:pt x="531667" y="484622"/>
                    <a:pt x="588627" y="422805"/>
                  </a:cubicBezTo>
                  <a:cubicBezTo>
                    <a:pt x="645681" y="360988"/>
                    <a:pt x="685020" y="277549"/>
                    <a:pt x="674637" y="194110"/>
                  </a:cubicBezTo>
                  <a:close/>
                </a:path>
              </a:pathLst>
            </a:custGeom>
            <a:solidFill>
              <a:srgbClr val="D3E4FE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 dirty="0"/>
            </a:p>
          </p:txBody>
        </p:sp>
        <p:sp>
          <p:nvSpPr>
            <p:cNvPr id="303" name="شكل حر: شكل 302">
              <a:extLst>
                <a:ext uri="{FF2B5EF4-FFF2-40B4-BE49-F238E27FC236}">
                  <a16:creationId xmlns:a16="http://schemas.microsoft.com/office/drawing/2014/main" id="{1066170E-F891-41E7-A9D4-404BC47F8679}"/>
                </a:ext>
              </a:extLst>
            </p:cNvPr>
            <p:cNvSpPr/>
            <p:nvPr/>
          </p:nvSpPr>
          <p:spPr>
            <a:xfrm>
              <a:off x="619522" y="574171"/>
              <a:ext cx="1079316" cy="475633"/>
            </a:xfrm>
            <a:custGeom>
              <a:avLst/>
              <a:gdLst>
                <a:gd name="connsiteX0" fmla="*/ 632650 w 632650"/>
                <a:gd name="connsiteY0" fmla="*/ 161830 h 278796"/>
                <a:gd name="connsiteX1" fmla="*/ 629888 w 632650"/>
                <a:gd name="connsiteY1" fmla="*/ 161830 h 278796"/>
                <a:gd name="connsiteX2" fmla="*/ 621792 w 632650"/>
                <a:gd name="connsiteY2" fmla="*/ 161354 h 278796"/>
                <a:gd name="connsiteX3" fmla="*/ 590645 w 632650"/>
                <a:gd name="connsiteY3" fmla="*/ 158782 h 278796"/>
                <a:gd name="connsiteX4" fmla="*/ 476345 w 632650"/>
                <a:gd name="connsiteY4" fmla="*/ 148304 h 278796"/>
                <a:gd name="connsiteX5" fmla="*/ 478441 w 632650"/>
                <a:gd name="connsiteY5" fmla="*/ 147066 h 278796"/>
                <a:gd name="connsiteX6" fmla="*/ 430816 w 632650"/>
                <a:gd name="connsiteY6" fmla="*/ 271272 h 278796"/>
                <a:gd name="connsiteX7" fmla="*/ 427958 w 632650"/>
                <a:gd name="connsiteY7" fmla="*/ 278797 h 278796"/>
                <a:gd name="connsiteX8" fmla="*/ 426053 w 632650"/>
                <a:gd name="connsiteY8" fmla="*/ 270986 h 278796"/>
                <a:gd name="connsiteX9" fmla="*/ 378142 w 632650"/>
                <a:gd name="connsiteY9" fmla="*/ 72104 h 278796"/>
                <a:gd name="connsiteX10" fmla="*/ 362617 w 632650"/>
                <a:gd name="connsiteY10" fmla="*/ 7239 h 278796"/>
                <a:gd name="connsiteX11" fmla="*/ 367474 w 632650"/>
                <a:gd name="connsiteY11" fmla="*/ 8192 h 278796"/>
                <a:gd name="connsiteX12" fmla="*/ 280225 w 632650"/>
                <a:gd name="connsiteY12" fmla="*/ 128111 h 278796"/>
                <a:gd name="connsiteX13" fmla="*/ 279368 w 632650"/>
                <a:gd name="connsiteY13" fmla="*/ 129254 h 278796"/>
                <a:gd name="connsiteX14" fmla="*/ 277939 w 632650"/>
                <a:gd name="connsiteY14" fmla="*/ 129064 h 278796"/>
                <a:gd name="connsiteX15" fmla="*/ 77057 w 632650"/>
                <a:gd name="connsiteY15" fmla="*/ 108109 h 278796"/>
                <a:gd name="connsiteX16" fmla="*/ 20193 w 632650"/>
                <a:gd name="connsiteY16" fmla="*/ 101727 h 278796"/>
                <a:gd name="connsiteX17" fmla="*/ 5143 w 632650"/>
                <a:gd name="connsiteY17" fmla="*/ 99822 h 278796"/>
                <a:gd name="connsiteX18" fmla="*/ 0 w 632650"/>
                <a:gd name="connsiteY18" fmla="*/ 98869 h 278796"/>
                <a:gd name="connsiteX19" fmla="*/ 5239 w 632650"/>
                <a:gd name="connsiteY19" fmla="*/ 98965 h 278796"/>
                <a:gd name="connsiteX20" fmla="*/ 20383 w 632650"/>
                <a:gd name="connsiteY20" fmla="*/ 100108 h 278796"/>
                <a:gd name="connsiteX21" fmla="*/ 77343 w 632650"/>
                <a:gd name="connsiteY21" fmla="*/ 105061 h 278796"/>
                <a:gd name="connsiteX22" fmla="*/ 278416 w 632650"/>
                <a:gd name="connsiteY22" fmla="*/ 124015 h 278796"/>
                <a:gd name="connsiteX23" fmla="*/ 276130 w 632650"/>
                <a:gd name="connsiteY23" fmla="*/ 125063 h 278796"/>
                <a:gd name="connsiteX24" fmla="*/ 362998 w 632650"/>
                <a:gd name="connsiteY24" fmla="*/ 4763 h 278796"/>
                <a:gd name="connsiteX25" fmla="*/ 366427 w 632650"/>
                <a:gd name="connsiteY25" fmla="*/ 0 h 278796"/>
                <a:gd name="connsiteX26" fmla="*/ 367760 w 632650"/>
                <a:gd name="connsiteY26" fmla="*/ 5715 h 278796"/>
                <a:gd name="connsiteX27" fmla="*/ 383286 w 632650"/>
                <a:gd name="connsiteY27" fmla="*/ 70580 h 278796"/>
                <a:gd name="connsiteX28" fmla="*/ 430721 w 632650"/>
                <a:gd name="connsiteY28" fmla="*/ 269558 h 278796"/>
                <a:gd name="connsiteX29" fmla="*/ 425958 w 632650"/>
                <a:gd name="connsiteY29" fmla="*/ 269272 h 278796"/>
                <a:gd name="connsiteX30" fmla="*/ 474536 w 632650"/>
                <a:gd name="connsiteY30" fmla="*/ 145447 h 278796"/>
                <a:gd name="connsiteX31" fmla="*/ 475107 w 632650"/>
                <a:gd name="connsiteY31" fmla="*/ 144018 h 278796"/>
                <a:gd name="connsiteX32" fmla="*/ 476631 w 632650"/>
                <a:gd name="connsiteY32" fmla="*/ 144209 h 278796"/>
                <a:gd name="connsiteX33" fmla="*/ 590740 w 632650"/>
                <a:gd name="connsiteY33" fmla="*/ 156401 h 278796"/>
                <a:gd name="connsiteX34" fmla="*/ 621792 w 632650"/>
                <a:gd name="connsiteY34" fmla="*/ 160020 h 278796"/>
                <a:gd name="connsiteX35" fmla="*/ 629888 w 632650"/>
                <a:gd name="connsiteY35" fmla="*/ 161068 h 278796"/>
                <a:gd name="connsiteX36" fmla="*/ 632650 w 632650"/>
                <a:gd name="connsiteY36" fmla="*/ 161830 h 27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2650" h="278796">
                  <a:moveTo>
                    <a:pt x="632650" y="161830"/>
                  </a:moveTo>
                  <a:cubicBezTo>
                    <a:pt x="632650" y="161925"/>
                    <a:pt x="631698" y="161925"/>
                    <a:pt x="629888" y="161830"/>
                  </a:cubicBezTo>
                  <a:cubicBezTo>
                    <a:pt x="627697" y="161735"/>
                    <a:pt x="625030" y="161544"/>
                    <a:pt x="621792" y="161354"/>
                  </a:cubicBezTo>
                  <a:cubicBezTo>
                    <a:pt x="614267" y="160687"/>
                    <a:pt x="603790" y="159925"/>
                    <a:pt x="590645" y="158782"/>
                  </a:cubicBezTo>
                  <a:cubicBezTo>
                    <a:pt x="563213" y="156305"/>
                    <a:pt x="524256" y="152686"/>
                    <a:pt x="476345" y="148304"/>
                  </a:cubicBezTo>
                  <a:lnTo>
                    <a:pt x="478441" y="147066"/>
                  </a:lnTo>
                  <a:cubicBezTo>
                    <a:pt x="464630" y="182975"/>
                    <a:pt x="448532" y="225076"/>
                    <a:pt x="430816" y="271272"/>
                  </a:cubicBezTo>
                  <a:lnTo>
                    <a:pt x="427958" y="278797"/>
                  </a:lnTo>
                  <a:lnTo>
                    <a:pt x="426053" y="270986"/>
                  </a:lnTo>
                  <a:cubicBezTo>
                    <a:pt x="411575" y="210693"/>
                    <a:pt x="395288" y="143256"/>
                    <a:pt x="378142" y="72104"/>
                  </a:cubicBezTo>
                  <a:cubicBezTo>
                    <a:pt x="372904" y="50102"/>
                    <a:pt x="367665" y="28384"/>
                    <a:pt x="362617" y="7239"/>
                  </a:cubicBezTo>
                  <a:lnTo>
                    <a:pt x="367474" y="8192"/>
                  </a:lnTo>
                  <a:cubicBezTo>
                    <a:pt x="336423" y="50864"/>
                    <a:pt x="306991" y="91345"/>
                    <a:pt x="280225" y="128111"/>
                  </a:cubicBezTo>
                  <a:lnTo>
                    <a:pt x="279368" y="129254"/>
                  </a:lnTo>
                  <a:lnTo>
                    <a:pt x="277939" y="129064"/>
                  </a:lnTo>
                  <a:cubicBezTo>
                    <a:pt x="195739" y="120491"/>
                    <a:pt x="126397" y="113252"/>
                    <a:pt x="77057" y="108109"/>
                  </a:cubicBezTo>
                  <a:cubicBezTo>
                    <a:pt x="52959" y="105442"/>
                    <a:pt x="33814" y="103251"/>
                    <a:pt x="20193" y="101727"/>
                  </a:cubicBezTo>
                  <a:cubicBezTo>
                    <a:pt x="13906" y="100965"/>
                    <a:pt x="8954" y="100298"/>
                    <a:pt x="5143" y="99822"/>
                  </a:cubicBezTo>
                  <a:cubicBezTo>
                    <a:pt x="1714" y="99346"/>
                    <a:pt x="0" y="99060"/>
                    <a:pt x="0" y="98869"/>
                  </a:cubicBezTo>
                  <a:cubicBezTo>
                    <a:pt x="0" y="98774"/>
                    <a:pt x="1810" y="98774"/>
                    <a:pt x="5239" y="98965"/>
                  </a:cubicBezTo>
                  <a:cubicBezTo>
                    <a:pt x="9049" y="99251"/>
                    <a:pt x="14097" y="99632"/>
                    <a:pt x="20383" y="100108"/>
                  </a:cubicBezTo>
                  <a:cubicBezTo>
                    <a:pt x="34099" y="101346"/>
                    <a:pt x="53245" y="102965"/>
                    <a:pt x="77343" y="105061"/>
                  </a:cubicBezTo>
                  <a:cubicBezTo>
                    <a:pt x="126682" y="109728"/>
                    <a:pt x="196120" y="116300"/>
                    <a:pt x="278416" y="124015"/>
                  </a:cubicBezTo>
                  <a:lnTo>
                    <a:pt x="276130" y="125063"/>
                  </a:lnTo>
                  <a:cubicBezTo>
                    <a:pt x="302800" y="88106"/>
                    <a:pt x="332041" y="47625"/>
                    <a:pt x="362998" y="4763"/>
                  </a:cubicBezTo>
                  <a:lnTo>
                    <a:pt x="366427" y="0"/>
                  </a:lnTo>
                  <a:lnTo>
                    <a:pt x="367760" y="5715"/>
                  </a:lnTo>
                  <a:cubicBezTo>
                    <a:pt x="372808" y="26860"/>
                    <a:pt x="378047" y="48578"/>
                    <a:pt x="383286" y="70580"/>
                  </a:cubicBezTo>
                  <a:cubicBezTo>
                    <a:pt x="400240" y="141732"/>
                    <a:pt x="416338" y="209264"/>
                    <a:pt x="430721" y="269558"/>
                  </a:cubicBezTo>
                  <a:lnTo>
                    <a:pt x="425958" y="269272"/>
                  </a:lnTo>
                  <a:cubicBezTo>
                    <a:pt x="443960" y="223266"/>
                    <a:pt x="460438" y="181261"/>
                    <a:pt x="474536" y="145447"/>
                  </a:cubicBezTo>
                  <a:lnTo>
                    <a:pt x="475107" y="144018"/>
                  </a:lnTo>
                  <a:lnTo>
                    <a:pt x="476631" y="144209"/>
                  </a:lnTo>
                  <a:cubicBezTo>
                    <a:pt x="524447" y="149352"/>
                    <a:pt x="563308" y="153543"/>
                    <a:pt x="590740" y="156401"/>
                  </a:cubicBezTo>
                  <a:cubicBezTo>
                    <a:pt x="603885" y="157925"/>
                    <a:pt x="614172" y="159163"/>
                    <a:pt x="621792" y="160020"/>
                  </a:cubicBezTo>
                  <a:cubicBezTo>
                    <a:pt x="625030" y="160496"/>
                    <a:pt x="627697" y="160782"/>
                    <a:pt x="629888" y="161068"/>
                  </a:cubicBezTo>
                  <a:cubicBezTo>
                    <a:pt x="631793" y="161544"/>
                    <a:pt x="632650" y="161735"/>
                    <a:pt x="632650" y="161830"/>
                  </a:cubicBezTo>
                  <a:close/>
                </a:path>
              </a:pathLst>
            </a:custGeom>
            <a:solidFill>
              <a:srgbClr val="E4EDFF"/>
            </a:solidFill>
            <a:ln w="12700" cap="flat">
              <a:solidFill>
                <a:srgbClr val="E4ED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329" name="Google Shape;640;p26">
            <a:extLst>
              <a:ext uri="{FF2B5EF4-FFF2-40B4-BE49-F238E27FC236}">
                <a16:creationId xmlns:a16="http://schemas.microsoft.com/office/drawing/2014/main" id="{1FD39708-4B93-4690-872C-E6389947A7B3}"/>
              </a:ext>
            </a:extLst>
          </p:cNvPr>
          <p:cNvSpPr/>
          <p:nvPr/>
        </p:nvSpPr>
        <p:spPr>
          <a:xfrm rot="9744551">
            <a:off x="187835" y="6112424"/>
            <a:ext cx="577845" cy="57784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42" y="166"/>
                </a:moveTo>
                <a:cubicBezTo>
                  <a:pt x="147" y="62"/>
                  <a:pt x="147" y="62"/>
                  <a:pt x="147" y="62"/>
                </a:cubicBezTo>
                <a:cubicBezTo>
                  <a:pt x="154" y="54"/>
                  <a:pt x="156" y="43"/>
                  <a:pt x="151" y="35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6" y="10"/>
                  <a:pt x="175" y="6"/>
                  <a:pt x="173" y="3"/>
                </a:cubicBezTo>
                <a:cubicBezTo>
                  <a:pt x="170" y="0"/>
                  <a:pt x="165" y="0"/>
                  <a:pt x="163" y="2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32" y="20"/>
                  <a:pt x="121" y="21"/>
                  <a:pt x="114" y="28"/>
                </a:cubicBezTo>
                <a:cubicBezTo>
                  <a:pt x="9" y="133"/>
                  <a:pt x="9" y="133"/>
                  <a:pt x="9" y="133"/>
                </a:cubicBezTo>
                <a:cubicBezTo>
                  <a:pt x="0" y="142"/>
                  <a:pt x="0" y="157"/>
                  <a:pt x="9" y="166"/>
                </a:cubicBezTo>
                <a:cubicBezTo>
                  <a:pt x="18" y="176"/>
                  <a:pt x="33" y="176"/>
                  <a:pt x="42" y="166"/>
                </a:cubicBezTo>
                <a:close/>
                <a:moveTo>
                  <a:pt x="23" y="148"/>
                </a:moveTo>
                <a:cubicBezTo>
                  <a:pt x="24" y="147"/>
                  <a:pt x="24" y="147"/>
                  <a:pt x="24" y="147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6" y="139"/>
                  <a:pt x="16" y="137"/>
                  <a:pt x="17" y="136"/>
                </a:cubicBezTo>
                <a:cubicBezTo>
                  <a:pt x="18" y="136"/>
                  <a:pt x="19" y="136"/>
                  <a:pt x="20" y="136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0" y="125"/>
                  <a:pt x="30" y="123"/>
                  <a:pt x="31" y="123"/>
                </a:cubicBezTo>
                <a:cubicBezTo>
                  <a:pt x="32" y="122"/>
                  <a:pt x="33" y="122"/>
                  <a:pt x="34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1"/>
                  <a:pt x="44" y="110"/>
                  <a:pt x="45" y="109"/>
                </a:cubicBezTo>
                <a:cubicBezTo>
                  <a:pt x="46" y="108"/>
                  <a:pt x="47" y="108"/>
                  <a:pt x="48" y="109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9" y="98"/>
                  <a:pt x="59" y="98"/>
                  <a:pt x="59" y="98"/>
                </a:cubicBezTo>
                <a:cubicBezTo>
                  <a:pt x="58" y="97"/>
                  <a:pt x="58" y="96"/>
                  <a:pt x="59" y="95"/>
                </a:cubicBezTo>
                <a:cubicBezTo>
                  <a:pt x="59" y="94"/>
                  <a:pt x="61" y="94"/>
                  <a:pt x="62" y="9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0" y="91"/>
                  <a:pt x="80" y="91"/>
                  <a:pt x="80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3"/>
                  <a:pt x="72" y="82"/>
                  <a:pt x="73" y="81"/>
                </a:cubicBezTo>
                <a:cubicBezTo>
                  <a:pt x="73" y="80"/>
                  <a:pt x="75" y="80"/>
                  <a:pt x="76" y="81"/>
                </a:cubicBezTo>
                <a:cubicBezTo>
                  <a:pt x="83" y="88"/>
                  <a:pt x="83" y="88"/>
                  <a:pt x="83" y="88"/>
                </a:cubicBezTo>
                <a:cubicBezTo>
                  <a:pt x="94" y="77"/>
                  <a:pt x="94" y="77"/>
                  <a:pt x="94" y="77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69"/>
                  <a:pt x="86" y="68"/>
                  <a:pt x="86" y="67"/>
                </a:cubicBezTo>
                <a:cubicBezTo>
                  <a:pt x="87" y="66"/>
                  <a:pt x="89" y="66"/>
                  <a:pt x="89" y="67"/>
                </a:cubicBezTo>
                <a:cubicBezTo>
                  <a:pt x="97" y="74"/>
                  <a:pt x="97" y="74"/>
                  <a:pt x="97" y="74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5"/>
                  <a:pt x="100" y="54"/>
                  <a:pt x="100" y="53"/>
                </a:cubicBezTo>
                <a:cubicBezTo>
                  <a:pt x="101" y="52"/>
                  <a:pt x="102" y="52"/>
                  <a:pt x="103" y="53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3" y="41"/>
                  <a:pt x="113" y="40"/>
                  <a:pt x="114" y="39"/>
                </a:cubicBezTo>
                <a:cubicBezTo>
                  <a:pt x="115" y="38"/>
                  <a:pt x="116" y="38"/>
                  <a:pt x="117" y="39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30" y="41"/>
                  <a:pt x="132" y="41"/>
                  <a:pt x="133" y="42"/>
                </a:cubicBezTo>
                <a:cubicBezTo>
                  <a:pt x="134" y="44"/>
                  <a:pt x="134" y="46"/>
                  <a:pt x="133" y="47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7" y="59"/>
                  <a:pt x="137" y="61"/>
                  <a:pt x="136" y="61"/>
                </a:cubicBezTo>
                <a:cubicBezTo>
                  <a:pt x="136" y="62"/>
                  <a:pt x="134" y="62"/>
                  <a:pt x="134" y="61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3" y="73"/>
                  <a:pt x="123" y="75"/>
                  <a:pt x="123" y="75"/>
                </a:cubicBezTo>
                <a:cubicBezTo>
                  <a:pt x="122" y="76"/>
                  <a:pt x="120" y="76"/>
                  <a:pt x="120" y="75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10" y="87"/>
                  <a:pt x="110" y="88"/>
                  <a:pt x="109" y="89"/>
                </a:cubicBezTo>
                <a:cubicBezTo>
                  <a:pt x="108" y="90"/>
                  <a:pt x="107" y="90"/>
                  <a:pt x="106" y="89"/>
                </a:cubicBezTo>
                <a:cubicBezTo>
                  <a:pt x="98" y="82"/>
                  <a:pt x="98" y="82"/>
                  <a:pt x="98" y="82"/>
                </a:cubicBezTo>
                <a:cubicBezTo>
                  <a:pt x="87" y="93"/>
                  <a:pt x="87" y="93"/>
                  <a:pt x="87" y="9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6" y="101"/>
                  <a:pt x="96" y="102"/>
                  <a:pt x="95" y="103"/>
                </a:cubicBezTo>
                <a:cubicBezTo>
                  <a:pt x="94" y="104"/>
                  <a:pt x="93" y="104"/>
                  <a:pt x="92" y="103"/>
                </a:cubicBezTo>
                <a:cubicBezTo>
                  <a:pt x="84" y="96"/>
                  <a:pt x="84" y="96"/>
                  <a:pt x="84" y="96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82" y="115"/>
                  <a:pt x="82" y="116"/>
                  <a:pt x="81" y="117"/>
                </a:cubicBezTo>
                <a:cubicBezTo>
                  <a:pt x="80" y="118"/>
                  <a:pt x="79" y="118"/>
                  <a:pt x="78" y="117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8" y="129"/>
                  <a:pt x="68" y="130"/>
                  <a:pt x="67" y="131"/>
                </a:cubicBezTo>
                <a:cubicBezTo>
                  <a:pt x="66" y="132"/>
                  <a:pt x="65" y="132"/>
                  <a:pt x="64" y="131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4" y="143"/>
                  <a:pt x="54" y="144"/>
                  <a:pt x="53" y="145"/>
                </a:cubicBezTo>
                <a:cubicBezTo>
                  <a:pt x="52" y="146"/>
                  <a:pt x="51" y="146"/>
                  <a:pt x="50" y="145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40" y="157"/>
                  <a:pt x="40" y="158"/>
                  <a:pt x="39" y="159"/>
                </a:cubicBezTo>
                <a:cubicBezTo>
                  <a:pt x="38" y="160"/>
                  <a:pt x="37" y="160"/>
                  <a:pt x="36" y="159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6" y="154"/>
                  <a:pt x="24" y="154"/>
                  <a:pt x="23" y="153"/>
                </a:cubicBezTo>
                <a:cubicBezTo>
                  <a:pt x="22" y="151"/>
                  <a:pt x="22" y="149"/>
                  <a:pt x="23" y="148"/>
                </a:cubicBezTo>
                <a:close/>
              </a:path>
            </a:pathLst>
          </a:custGeom>
          <a:solidFill>
            <a:srgbClr val="E4ED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مربع نص 329">
            <a:extLst>
              <a:ext uri="{FF2B5EF4-FFF2-40B4-BE49-F238E27FC236}">
                <a16:creationId xmlns:a16="http://schemas.microsoft.com/office/drawing/2014/main" id="{5F3789B2-7C4A-4948-942E-04318930B8A7}"/>
              </a:ext>
            </a:extLst>
          </p:cNvPr>
          <p:cNvSpPr txBox="1"/>
          <p:nvPr/>
        </p:nvSpPr>
        <p:spPr>
          <a:xfrm>
            <a:off x="9063984" y="1417698"/>
            <a:ext cx="1798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EC3A3B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99%</a:t>
            </a:r>
            <a:endParaRPr lang="ar-EG" sz="2800" b="1" dirty="0">
              <a:solidFill>
                <a:srgbClr val="EC3A3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31" name="مربع نص 330">
            <a:extLst>
              <a:ext uri="{FF2B5EF4-FFF2-40B4-BE49-F238E27FC236}">
                <a16:creationId xmlns:a16="http://schemas.microsoft.com/office/drawing/2014/main" id="{4C584650-ACB3-45A9-862D-96F939AE56D4}"/>
              </a:ext>
            </a:extLst>
          </p:cNvPr>
          <p:cNvSpPr txBox="1"/>
          <p:nvPr/>
        </p:nvSpPr>
        <p:spPr>
          <a:xfrm>
            <a:off x="6690505" y="1417698"/>
            <a:ext cx="1798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CBD2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80%</a:t>
            </a:r>
            <a:endParaRPr lang="ar-EG" sz="2800" b="1" dirty="0">
              <a:solidFill>
                <a:srgbClr val="FCBD2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32" name="مربع نص 331">
            <a:extLst>
              <a:ext uri="{FF2B5EF4-FFF2-40B4-BE49-F238E27FC236}">
                <a16:creationId xmlns:a16="http://schemas.microsoft.com/office/drawing/2014/main" id="{925594FE-3D74-4A20-B065-8F084C1AFADD}"/>
              </a:ext>
            </a:extLst>
          </p:cNvPr>
          <p:cNvSpPr txBox="1"/>
          <p:nvPr/>
        </p:nvSpPr>
        <p:spPr>
          <a:xfrm>
            <a:off x="4165633" y="1417698"/>
            <a:ext cx="1798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solidFill>
                  <a:srgbClr val="5EB2F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50%</a:t>
            </a:r>
            <a:endParaRPr lang="ar-EG" sz="2800" b="1" dirty="0">
              <a:solidFill>
                <a:srgbClr val="5EB2FC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33" name="مربع نص 332">
            <a:extLst>
              <a:ext uri="{FF2B5EF4-FFF2-40B4-BE49-F238E27FC236}">
                <a16:creationId xmlns:a16="http://schemas.microsoft.com/office/drawing/2014/main" id="{0D58B169-EFDC-42F1-AA83-05665F0F4971}"/>
              </a:ext>
            </a:extLst>
          </p:cNvPr>
          <p:cNvSpPr txBox="1"/>
          <p:nvPr/>
        </p:nvSpPr>
        <p:spPr>
          <a:xfrm>
            <a:off x="1411357" y="1417698"/>
            <a:ext cx="1798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solidFill>
                  <a:srgbClr val="4949E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30%</a:t>
            </a:r>
            <a:endParaRPr lang="ar-EG" sz="2800" b="1" dirty="0">
              <a:solidFill>
                <a:srgbClr val="4949E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35" name="شكل بيضاوي 334">
            <a:extLst>
              <a:ext uri="{FF2B5EF4-FFF2-40B4-BE49-F238E27FC236}">
                <a16:creationId xmlns:a16="http://schemas.microsoft.com/office/drawing/2014/main" id="{6320AE1C-2DA3-4517-8200-485D21DEA471}"/>
              </a:ext>
            </a:extLst>
          </p:cNvPr>
          <p:cNvSpPr/>
          <p:nvPr/>
        </p:nvSpPr>
        <p:spPr>
          <a:xfrm>
            <a:off x="10949410" y="4012086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36" name="شكل بيضاوي 335">
            <a:extLst>
              <a:ext uri="{FF2B5EF4-FFF2-40B4-BE49-F238E27FC236}">
                <a16:creationId xmlns:a16="http://schemas.microsoft.com/office/drawing/2014/main" id="{3B251935-9298-486F-986B-62E1C0BB91EB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337" name="شكل بيضاوي 336">
            <a:extLst>
              <a:ext uri="{FF2B5EF4-FFF2-40B4-BE49-F238E27FC236}">
                <a16:creationId xmlns:a16="http://schemas.microsoft.com/office/drawing/2014/main" id="{898D699A-B538-4723-8FD8-A91D5157FAE1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338" name="شكل بيضاوي 337">
            <a:extLst>
              <a:ext uri="{FF2B5EF4-FFF2-40B4-BE49-F238E27FC236}">
                <a16:creationId xmlns:a16="http://schemas.microsoft.com/office/drawing/2014/main" id="{7D9C40B9-193A-4960-BD88-FC8C084F705A}"/>
              </a:ext>
            </a:extLst>
          </p:cNvPr>
          <p:cNvSpPr/>
          <p:nvPr/>
        </p:nvSpPr>
        <p:spPr>
          <a:xfrm>
            <a:off x="8433738" y="90411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6089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E92CFD7B-2E0F-4E63-A61B-B9C738B8B864}"/>
              </a:ext>
            </a:extLst>
          </p:cNvPr>
          <p:cNvSpPr/>
          <p:nvPr/>
        </p:nvSpPr>
        <p:spPr>
          <a:xfrm flipV="1">
            <a:off x="0" y="5532487"/>
            <a:ext cx="12192000" cy="1325511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291" name="مربع نص 290">
            <a:extLst>
              <a:ext uri="{FF2B5EF4-FFF2-40B4-BE49-F238E27FC236}">
                <a16:creationId xmlns:a16="http://schemas.microsoft.com/office/drawing/2014/main" id="{EEAC4A54-793B-4070-9D02-41FB5E5A5C1A}"/>
              </a:ext>
            </a:extLst>
          </p:cNvPr>
          <p:cNvSpPr txBox="1"/>
          <p:nvPr/>
        </p:nvSpPr>
        <p:spPr>
          <a:xfrm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3" name="مربع نص 292">
            <a:extLst>
              <a:ext uri="{FF2B5EF4-FFF2-40B4-BE49-F238E27FC236}">
                <a16:creationId xmlns:a16="http://schemas.microsoft.com/office/drawing/2014/main" id="{13DC95D1-3D09-4D8E-9729-0CB19046C6F8}"/>
              </a:ext>
            </a:extLst>
          </p:cNvPr>
          <p:cNvSpPr txBox="1"/>
          <p:nvPr/>
        </p:nvSpPr>
        <p:spPr>
          <a:xfrm>
            <a:off x="9111839" y="486296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4" name="مربع نص 293">
            <a:extLst>
              <a:ext uri="{FF2B5EF4-FFF2-40B4-BE49-F238E27FC236}">
                <a16:creationId xmlns:a16="http://schemas.microsoft.com/office/drawing/2014/main" id="{E56C0775-146E-4D0D-A2F5-545A7003B2D7}"/>
              </a:ext>
            </a:extLst>
          </p:cNvPr>
          <p:cNvSpPr txBox="1"/>
          <p:nvPr/>
        </p:nvSpPr>
        <p:spPr>
          <a:xfrm>
            <a:off x="6746515" y="486296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5" name="مربع نص 294">
            <a:extLst>
              <a:ext uri="{FF2B5EF4-FFF2-40B4-BE49-F238E27FC236}">
                <a16:creationId xmlns:a16="http://schemas.microsoft.com/office/drawing/2014/main" id="{65D1B70E-C918-4315-803D-44368FDE437F}"/>
              </a:ext>
            </a:extLst>
          </p:cNvPr>
          <p:cNvSpPr txBox="1"/>
          <p:nvPr/>
        </p:nvSpPr>
        <p:spPr>
          <a:xfrm>
            <a:off x="4179958" y="486296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6" name="مربع نص 295">
            <a:extLst>
              <a:ext uri="{FF2B5EF4-FFF2-40B4-BE49-F238E27FC236}">
                <a16:creationId xmlns:a16="http://schemas.microsoft.com/office/drawing/2014/main" id="{FA201D97-FC57-4856-9403-F2DBE0FE96D5}"/>
              </a:ext>
            </a:extLst>
          </p:cNvPr>
          <p:cNvSpPr txBox="1"/>
          <p:nvPr/>
        </p:nvSpPr>
        <p:spPr>
          <a:xfrm>
            <a:off x="1452229" y="486296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7" name="مربع نص 296">
            <a:extLst>
              <a:ext uri="{FF2B5EF4-FFF2-40B4-BE49-F238E27FC236}">
                <a16:creationId xmlns:a16="http://schemas.microsoft.com/office/drawing/2014/main" id="{E375460F-853D-405D-A492-B6E0584D15A4}"/>
              </a:ext>
            </a:extLst>
          </p:cNvPr>
          <p:cNvSpPr txBox="1"/>
          <p:nvPr/>
        </p:nvSpPr>
        <p:spPr>
          <a:xfrm>
            <a:off x="9159694" y="521574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23D7136-132B-431A-BA54-28852604ABBA}"/>
              </a:ext>
            </a:extLst>
          </p:cNvPr>
          <p:cNvSpPr txBox="1"/>
          <p:nvPr/>
        </p:nvSpPr>
        <p:spPr>
          <a:xfrm>
            <a:off x="6794370" y="521574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99" name="مربع نص 298">
            <a:extLst>
              <a:ext uri="{FF2B5EF4-FFF2-40B4-BE49-F238E27FC236}">
                <a16:creationId xmlns:a16="http://schemas.microsoft.com/office/drawing/2014/main" id="{5BAB6085-9023-4697-8AB6-F0A4F556427E}"/>
              </a:ext>
            </a:extLst>
          </p:cNvPr>
          <p:cNvSpPr txBox="1"/>
          <p:nvPr/>
        </p:nvSpPr>
        <p:spPr>
          <a:xfrm>
            <a:off x="4227813" y="521574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300" name="مربع نص 299">
            <a:extLst>
              <a:ext uri="{FF2B5EF4-FFF2-40B4-BE49-F238E27FC236}">
                <a16:creationId xmlns:a16="http://schemas.microsoft.com/office/drawing/2014/main" id="{66BB0EE2-6AAC-42BF-9052-38C9789E0A45}"/>
              </a:ext>
            </a:extLst>
          </p:cNvPr>
          <p:cNvSpPr txBox="1"/>
          <p:nvPr/>
        </p:nvSpPr>
        <p:spPr>
          <a:xfrm>
            <a:off x="1500084" y="521574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301" name="شكل حر: شكل 300">
            <a:extLst>
              <a:ext uri="{FF2B5EF4-FFF2-40B4-BE49-F238E27FC236}">
                <a16:creationId xmlns:a16="http://schemas.microsoft.com/office/drawing/2014/main" id="{AA81E5C4-076D-41B6-B8D3-0009EEB20D88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grpSp>
        <p:nvGrpSpPr>
          <p:cNvPr id="304" name="مجموعة 303">
            <a:extLst>
              <a:ext uri="{FF2B5EF4-FFF2-40B4-BE49-F238E27FC236}">
                <a16:creationId xmlns:a16="http://schemas.microsoft.com/office/drawing/2014/main" id="{6CF2BF45-FAB6-44B9-833C-9A9DC325573B}"/>
              </a:ext>
            </a:extLst>
          </p:cNvPr>
          <p:cNvGrpSpPr/>
          <p:nvPr/>
        </p:nvGrpSpPr>
        <p:grpSpPr>
          <a:xfrm rot="19509204">
            <a:off x="396899" y="298352"/>
            <a:ext cx="435923" cy="374873"/>
            <a:chOff x="599565" y="263490"/>
            <a:chExt cx="1153786" cy="992200"/>
          </a:xfrm>
        </p:grpSpPr>
        <p:sp>
          <p:nvSpPr>
            <p:cNvPr id="302" name="شكل حر: شكل 301">
              <a:extLst>
                <a:ext uri="{FF2B5EF4-FFF2-40B4-BE49-F238E27FC236}">
                  <a16:creationId xmlns:a16="http://schemas.microsoft.com/office/drawing/2014/main" id="{DA9ED59C-6FA1-4F3C-9625-70ED893643B2}"/>
                </a:ext>
              </a:extLst>
            </p:cNvPr>
            <p:cNvSpPr/>
            <p:nvPr/>
          </p:nvSpPr>
          <p:spPr>
            <a:xfrm>
              <a:off x="599565" y="263490"/>
              <a:ext cx="1153786" cy="992200"/>
            </a:xfrm>
            <a:custGeom>
              <a:avLst/>
              <a:gdLst>
                <a:gd name="connsiteX0" fmla="*/ 674637 w 676301"/>
                <a:gd name="connsiteY0" fmla="*/ 194110 h 581586"/>
                <a:gd name="connsiteX1" fmla="*/ 509664 w 676301"/>
                <a:gd name="connsiteY1" fmla="*/ 32851 h 581586"/>
                <a:gd name="connsiteX2" fmla="*/ 378886 w 676301"/>
                <a:gd name="connsiteY2" fmla="*/ 95050 h 581586"/>
                <a:gd name="connsiteX3" fmla="*/ 345739 w 676301"/>
                <a:gd name="connsiteY3" fmla="*/ 134388 h 581586"/>
                <a:gd name="connsiteX4" fmla="*/ 320974 w 676301"/>
                <a:gd name="connsiteY4" fmla="*/ 89335 h 581586"/>
                <a:gd name="connsiteX5" fmla="*/ 204959 w 676301"/>
                <a:gd name="connsiteY5" fmla="*/ 2657 h 581586"/>
                <a:gd name="connsiteX6" fmla="*/ 11507 w 676301"/>
                <a:gd name="connsiteY6" fmla="*/ 128292 h 581586"/>
                <a:gd name="connsiteX7" fmla="*/ 50750 w 676301"/>
                <a:gd name="connsiteY7" fmla="*/ 369370 h 581586"/>
                <a:gd name="connsiteX8" fmla="*/ 308211 w 676301"/>
                <a:gd name="connsiteY8" fmla="*/ 581587 h 581586"/>
                <a:gd name="connsiteX9" fmla="*/ 588627 w 676301"/>
                <a:gd name="connsiteY9" fmla="*/ 422805 h 581586"/>
                <a:gd name="connsiteX10" fmla="*/ 674637 w 676301"/>
                <a:gd name="connsiteY10" fmla="*/ 194110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6301" h="581586">
                  <a:moveTo>
                    <a:pt x="674637" y="194110"/>
                  </a:moveTo>
                  <a:cubicBezTo>
                    <a:pt x="664255" y="110671"/>
                    <a:pt x="593770" y="32947"/>
                    <a:pt x="509664" y="32851"/>
                  </a:cubicBezTo>
                  <a:cubicBezTo>
                    <a:pt x="460039" y="32851"/>
                    <a:pt x="412795" y="58759"/>
                    <a:pt x="378886" y="95050"/>
                  </a:cubicBezTo>
                  <a:cubicBezTo>
                    <a:pt x="364027" y="110861"/>
                    <a:pt x="353930" y="122482"/>
                    <a:pt x="345739" y="134388"/>
                  </a:cubicBezTo>
                  <a:cubicBezTo>
                    <a:pt x="340119" y="121148"/>
                    <a:pt x="332404" y="107813"/>
                    <a:pt x="320974" y="89335"/>
                  </a:cubicBezTo>
                  <a:cubicBezTo>
                    <a:pt x="294875" y="47139"/>
                    <a:pt x="253728" y="12373"/>
                    <a:pt x="204959" y="2657"/>
                  </a:cubicBezTo>
                  <a:cubicBezTo>
                    <a:pt x="122568" y="-13821"/>
                    <a:pt x="38081" y="48568"/>
                    <a:pt x="11507" y="128292"/>
                  </a:cubicBezTo>
                  <a:cubicBezTo>
                    <a:pt x="-15068" y="208016"/>
                    <a:pt x="7030" y="297551"/>
                    <a:pt x="50750" y="369370"/>
                  </a:cubicBezTo>
                  <a:cubicBezTo>
                    <a:pt x="94470" y="441188"/>
                    <a:pt x="169622" y="535009"/>
                    <a:pt x="308211" y="581587"/>
                  </a:cubicBezTo>
                  <a:cubicBezTo>
                    <a:pt x="403746" y="569299"/>
                    <a:pt x="531667" y="484622"/>
                    <a:pt x="588627" y="422805"/>
                  </a:cubicBezTo>
                  <a:cubicBezTo>
                    <a:pt x="645681" y="360988"/>
                    <a:pt x="685020" y="277549"/>
                    <a:pt x="674637" y="194110"/>
                  </a:cubicBezTo>
                  <a:close/>
                </a:path>
              </a:pathLst>
            </a:custGeom>
            <a:solidFill>
              <a:srgbClr val="D3E4FE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 dirty="0"/>
            </a:p>
          </p:txBody>
        </p:sp>
        <p:sp>
          <p:nvSpPr>
            <p:cNvPr id="303" name="شكل حر: شكل 302">
              <a:extLst>
                <a:ext uri="{FF2B5EF4-FFF2-40B4-BE49-F238E27FC236}">
                  <a16:creationId xmlns:a16="http://schemas.microsoft.com/office/drawing/2014/main" id="{1066170E-F891-41E7-A9D4-404BC47F8679}"/>
                </a:ext>
              </a:extLst>
            </p:cNvPr>
            <p:cNvSpPr/>
            <p:nvPr/>
          </p:nvSpPr>
          <p:spPr>
            <a:xfrm>
              <a:off x="619522" y="574171"/>
              <a:ext cx="1079316" cy="475633"/>
            </a:xfrm>
            <a:custGeom>
              <a:avLst/>
              <a:gdLst>
                <a:gd name="connsiteX0" fmla="*/ 632650 w 632650"/>
                <a:gd name="connsiteY0" fmla="*/ 161830 h 278796"/>
                <a:gd name="connsiteX1" fmla="*/ 629888 w 632650"/>
                <a:gd name="connsiteY1" fmla="*/ 161830 h 278796"/>
                <a:gd name="connsiteX2" fmla="*/ 621792 w 632650"/>
                <a:gd name="connsiteY2" fmla="*/ 161354 h 278796"/>
                <a:gd name="connsiteX3" fmla="*/ 590645 w 632650"/>
                <a:gd name="connsiteY3" fmla="*/ 158782 h 278796"/>
                <a:gd name="connsiteX4" fmla="*/ 476345 w 632650"/>
                <a:gd name="connsiteY4" fmla="*/ 148304 h 278796"/>
                <a:gd name="connsiteX5" fmla="*/ 478441 w 632650"/>
                <a:gd name="connsiteY5" fmla="*/ 147066 h 278796"/>
                <a:gd name="connsiteX6" fmla="*/ 430816 w 632650"/>
                <a:gd name="connsiteY6" fmla="*/ 271272 h 278796"/>
                <a:gd name="connsiteX7" fmla="*/ 427958 w 632650"/>
                <a:gd name="connsiteY7" fmla="*/ 278797 h 278796"/>
                <a:gd name="connsiteX8" fmla="*/ 426053 w 632650"/>
                <a:gd name="connsiteY8" fmla="*/ 270986 h 278796"/>
                <a:gd name="connsiteX9" fmla="*/ 378142 w 632650"/>
                <a:gd name="connsiteY9" fmla="*/ 72104 h 278796"/>
                <a:gd name="connsiteX10" fmla="*/ 362617 w 632650"/>
                <a:gd name="connsiteY10" fmla="*/ 7239 h 278796"/>
                <a:gd name="connsiteX11" fmla="*/ 367474 w 632650"/>
                <a:gd name="connsiteY11" fmla="*/ 8192 h 278796"/>
                <a:gd name="connsiteX12" fmla="*/ 280225 w 632650"/>
                <a:gd name="connsiteY12" fmla="*/ 128111 h 278796"/>
                <a:gd name="connsiteX13" fmla="*/ 279368 w 632650"/>
                <a:gd name="connsiteY13" fmla="*/ 129254 h 278796"/>
                <a:gd name="connsiteX14" fmla="*/ 277939 w 632650"/>
                <a:gd name="connsiteY14" fmla="*/ 129064 h 278796"/>
                <a:gd name="connsiteX15" fmla="*/ 77057 w 632650"/>
                <a:gd name="connsiteY15" fmla="*/ 108109 h 278796"/>
                <a:gd name="connsiteX16" fmla="*/ 20193 w 632650"/>
                <a:gd name="connsiteY16" fmla="*/ 101727 h 278796"/>
                <a:gd name="connsiteX17" fmla="*/ 5143 w 632650"/>
                <a:gd name="connsiteY17" fmla="*/ 99822 h 278796"/>
                <a:gd name="connsiteX18" fmla="*/ 0 w 632650"/>
                <a:gd name="connsiteY18" fmla="*/ 98869 h 278796"/>
                <a:gd name="connsiteX19" fmla="*/ 5239 w 632650"/>
                <a:gd name="connsiteY19" fmla="*/ 98965 h 278796"/>
                <a:gd name="connsiteX20" fmla="*/ 20383 w 632650"/>
                <a:gd name="connsiteY20" fmla="*/ 100108 h 278796"/>
                <a:gd name="connsiteX21" fmla="*/ 77343 w 632650"/>
                <a:gd name="connsiteY21" fmla="*/ 105061 h 278796"/>
                <a:gd name="connsiteX22" fmla="*/ 278416 w 632650"/>
                <a:gd name="connsiteY22" fmla="*/ 124015 h 278796"/>
                <a:gd name="connsiteX23" fmla="*/ 276130 w 632650"/>
                <a:gd name="connsiteY23" fmla="*/ 125063 h 278796"/>
                <a:gd name="connsiteX24" fmla="*/ 362998 w 632650"/>
                <a:gd name="connsiteY24" fmla="*/ 4763 h 278796"/>
                <a:gd name="connsiteX25" fmla="*/ 366427 w 632650"/>
                <a:gd name="connsiteY25" fmla="*/ 0 h 278796"/>
                <a:gd name="connsiteX26" fmla="*/ 367760 w 632650"/>
                <a:gd name="connsiteY26" fmla="*/ 5715 h 278796"/>
                <a:gd name="connsiteX27" fmla="*/ 383286 w 632650"/>
                <a:gd name="connsiteY27" fmla="*/ 70580 h 278796"/>
                <a:gd name="connsiteX28" fmla="*/ 430721 w 632650"/>
                <a:gd name="connsiteY28" fmla="*/ 269558 h 278796"/>
                <a:gd name="connsiteX29" fmla="*/ 425958 w 632650"/>
                <a:gd name="connsiteY29" fmla="*/ 269272 h 278796"/>
                <a:gd name="connsiteX30" fmla="*/ 474536 w 632650"/>
                <a:gd name="connsiteY30" fmla="*/ 145447 h 278796"/>
                <a:gd name="connsiteX31" fmla="*/ 475107 w 632650"/>
                <a:gd name="connsiteY31" fmla="*/ 144018 h 278796"/>
                <a:gd name="connsiteX32" fmla="*/ 476631 w 632650"/>
                <a:gd name="connsiteY32" fmla="*/ 144209 h 278796"/>
                <a:gd name="connsiteX33" fmla="*/ 590740 w 632650"/>
                <a:gd name="connsiteY33" fmla="*/ 156401 h 278796"/>
                <a:gd name="connsiteX34" fmla="*/ 621792 w 632650"/>
                <a:gd name="connsiteY34" fmla="*/ 160020 h 278796"/>
                <a:gd name="connsiteX35" fmla="*/ 629888 w 632650"/>
                <a:gd name="connsiteY35" fmla="*/ 161068 h 278796"/>
                <a:gd name="connsiteX36" fmla="*/ 632650 w 632650"/>
                <a:gd name="connsiteY36" fmla="*/ 161830 h 27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2650" h="278796">
                  <a:moveTo>
                    <a:pt x="632650" y="161830"/>
                  </a:moveTo>
                  <a:cubicBezTo>
                    <a:pt x="632650" y="161925"/>
                    <a:pt x="631698" y="161925"/>
                    <a:pt x="629888" y="161830"/>
                  </a:cubicBezTo>
                  <a:cubicBezTo>
                    <a:pt x="627697" y="161735"/>
                    <a:pt x="625030" y="161544"/>
                    <a:pt x="621792" y="161354"/>
                  </a:cubicBezTo>
                  <a:cubicBezTo>
                    <a:pt x="614267" y="160687"/>
                    <a:pt x="603790" y="159925"/>
                    <a:pt x="590645" y="158782"/>
                  </a:cubicBezTo>
                  <a:cubicBezTo>
                    <a:pt x="563213" y="156305"/>
                    <a:pt x="524256" y="152686"/>
                    <a:pt x="476345" y="148304"/>
                  </a:cubicBezTo>
                  <a:lnTo>
                    <a:pt x="478441" y="147066"/>
                  </a:lnTo>
                  <a:cubicBezTo>
                    <a:pt x="464630" y="182975"/>
                    <a:pt x="448532" y="225076"/>
                    <a:pt x="430816" y="271272"/>
                  </a:cubicBezTo>
                  <a:lnTo>
                    <a:pt x="427958" y="278797"/>
                  </a:lnTo>
                  <a:lnTo>
                    <a:pt x="426053" y="270986"/>
                  </a:lnTo>
                  <a:cubicBezTo>
                    <a:pt x="411575" y="210693"/>
                    <a:pt x="395288" y="143256"/>
                    <a:pt x="378142" y="72104"/>
                  </a:cubicBezTo>
                  <a:cubicBezTo>
                    <a:pt x="372904" y="50102"/>
                    <a:pt x="367665" y="28384"/>
                    <a:pt x="362617" y="7239"/>
                  </a:cubicBezTo>
                  <a:lnTo>
                    <a:pt x="367474" y="8192"/>
                  </a:lnTo>
                  <a:cubicBezTo>
                    <a:pt x="336423" y="50864"/>
                    <a:pt x="306991" y="91345"/>
                    <a:pt x="280225" y="128111"/>
                  </a:cubicBezTo>
                  <a:lnTo>
                    <a:pt x="279368" y="129254"/>
                  </a:lnTo>
                  <a:lnTo>
                    <a:pt x="277939" y="129064"/>
                  </a:lnTo>
                  <a:cubicBezTo>
                    <a:pt x="195739" y="120491"/>
                    <a:pt x="126397" y="113252"/>
                    <a:pt x="77057" y="108109"/>
                  </a:cubicBezTo>
                  <a:cubicBezTo>
                    <a:pt x="52959" y="105442"/>
                    <a:pt x="33814" y="103251"/>
                    <a:pt x="20193" y="101727"/>
                  </a:cubicBezTo>
                  <a:cubicBezTo>
                    <a:pt x="13906" y="100965"/>
                    <a:pt x="8954" y="100298"/>
                    <a:pt x="5143" y="99822"/>
                  </a:cubicBezTo>
                  <a:cubicBezTo>
                    <a:pt x="1714" y="99346"/>
                    <a:pt x="0" y="99060"/>
                    <a:pt x="0" y="98869"/>
                  </a:cubicBezTo>
                  <a:cubicBezTo>
                    <a:pt x="0" y="98774"/>
                    <a:pt x="1810" y="98774"/>
                    <a:pt x="5239" y="98965"/>
                  </a:cubicBezTo>
                  <a:cubicBezTo>
                    <a:pt x="9049" y="99251"/>
                    <a:pt x="14097" y="99632"/>
                    <a:pt x="20383" y="100108"/>
                  </a:cubicBezTo>
                  <a:cubicBezTo>
                    <a:pt x="34099" y="101346"/>
                    <a:pt x="53245" y="102965"/>
                    <a:pt x="77343" y="105061"/>
                  </a:cubicBezTo>
                  <a:cubicBezTo>
                    <a:pt x="126682" y="109728"/>
                    <a:pt x="196120" y="116300"/>
                    <a:pt x="278416" y="124015"/>
                  </a:cubicBezTo>
                  <a:lnTo>
                    <a:pt x="276130" y="125063"/>
                  </a:lnTo>
                  <a:cubicBezTo>
                    <a:pt x="302800" y="88106"/>
                    <a:pt x="332041" y="47625"/>
                    <a:pt x="362998" y="4763"/>
                  </a:cubicBezTo>
                  <a:lnTo>
                    <a:pt x="366427" y="0"/>
                  </a:lnTo>
                  <a:lnTo>
                    <a:pt x="367760" y="5715"/>
                  </a:lnTo>
                  <a:cubicBezTo>
                    <a:pt x="372808" y="26860"/>
                    <a:pt x="378047" y="48578"/>
                    <a:pt x="383286" y="70580"/>
                  </a:cubicBezTo>
                  <a:cubicBezTo>
                    <a:pt x="400240" y="141732"/>
                    <a:pt x="416338" y="209264"/>
                    <a:pt x="430721" y="269558"/>
                  </a:cubicBezTo>
                  <a:lnTo>
                    <a:pt x="425958" y="269272"/>
                  </a:lnTo>
                  <a:cubicBezTo>
                    <a:pt x="443960" y="223266"/>
                    <a:pt x="460438" y="181261"/>
                    <a:pt x="474536" y="145447"/>
                  </a:cubicBezTo>
                  <a:lnTo>
                    <a:pt x="475107" y="144018"/>
                  </a:lnTo>
                  <a:lnTo>
                    <a:pt x="476631" y="144209"/>
                  </a:lnTo>
                  <a:cubicBezTo>
                    <a:pt x="524447" y="149352"/>
                    <a:pt x="563308" y="153543"/>
                    <a:pt x="590740" y="156401"/>
                  </a:cubicBezTo>
                  <a:cubicBezTo>
                    <a:pt x="603885" y="157925"/>
                    <a:pt x="614172" y="159163"/>
                    <a:pt x="621792" y="160020"/>
                  </a:cubicBezTo>
                  <a:cubicBezTo>
                    <a:pt x="625030" y="160496"/>
                    <a:pt x="627697" y="160782"/>
                    <a:pt x="629888" y="161068"/>
                  </a:cubicBezTo>
                  <a:cubicBezTo>
                    <a:pt x="631793" y="161544"/>
                    <a:pt x="632650" y="161735"/>
                    <a:pt x="632650" y="161830"/>
                  </a:cubicBezTo>
                  <a:close/>
                </a:path>
              </a:pathLst>
            </a:custGeom>
            <a:solidFill>
              <a:srgbClr val="E4EDFF"/>
            </a:solidFill>
            <a:ln w="12700" cap="flat">
              <a:solidFill>
                <a:srgbClr val="E4ED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329" name="Google Shape;640;p26">
            <a:extLst>
              <a:ext uri="{FF2B5EF4-FFF2-40B4-BE49-F238E27FC236}">
                <a16:creationId xmlns:a16="http://schemas.microsoft.com/office/drawing/2014/main" id="{1FD39708-4B93-4690-872C-E6389947A7B3}"/>
              </a:ext>
            </a:extLst>
          </p:cNvPr>
          <p:cNvSpPr/>
          <p:nvPr/>
        </p:nvSpPr>
        <p:spPr>
          <a:xfrm rot="9744551">
            <a:off x="187835" y="6112424"/>
            <a:ext cx="577845" cy="57784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42" y="166"/>
                </a:moveTo>
                <a:cubicBezTo>
                  <a:pt x="147" y="62"/>
                  <a:pt x="147" y="62"/>
                  <a:pt x="147" y="62"/>
                </a:cubicBezTo>
                <a:cubicBezTo>
                  <a:pt x="154" y="54"/>
                  <a:pt x="156" y="43"/>
                  <a:pt x="151" y="35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6" y="10"/>
                  <a:pt x="175" y="6"/>
                  <a:pt x="173" y="3"/>
                </a:cubicBezTo>
                <a:cubicBezTo>
                  <a:pt x="170" y="0"/>
                  <a:pt x="165" y="0"/>
                  <a:pt x="163" y="2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32" y="20"/>
                  <a:pt x="121" y="21"/>
                  <a:pt x="114" y="28"/>
                </a:cubicBezTo>
                <a:cubicBezTo>
                  <a:pt x="9" y="133"/>
                  <a:pt x="9" y="133"/>
                  <a:pt x="9" y="133"/>
                </a:cubicBezTo>
                <a:cubicBezTo>
                  <a:pt x="0" y="142"/>
                  <a:pt x="0" y="157"/>
                  <a:pt x="9" y="166"/>
                </a:cubicBezTo>
                <a:cubicBezTo>
                  <a:pt x="18" y="176"/>
                  <a:pt x="33" y="176"/>
                  <a:pt x="42" y="166"/>
                </a:cubicBezTo>
                <a:close/>
                <a:moveTo>
                  <a:pt x="23" y="148"/>
                </a:moveTo>
                <a:cubicBezTo>
                  <a:pt x="24" y="147"/>
                  <a:pt x="24" y="147"/>
                  <a:pt x="24" y="147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6" y="139"/>
                  <a:pt x="16" y="137"/>
                  <a:pt x="17" y="136"/>
                </a:cubicBezTo>
                <a:cubicBezTo>
                  <a:pt x="18" y="136"/>
                  <a:pt x="19" y="136"/>
                  <a:pt x="20" y="136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0" y="125"/>
                  <a:pt x="30" y="123"/>
                  <a:pt x="31" y="123"/>
                </a:cubicBezTo>
                <a:cubicBezTo>
                  <a:pt x="32" y="122"/>
                  <a:pt x="33" y="122"/>
                  <a:pt x="34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1"/>
                  <a:pt x="44" y="110"/>
                  <a:pt x="45" y="109"/>
                </a:cubicBezTo>
                <a:cubicBezTo>
                  <a:pt x="46" y="108"/>
                  <a:pt x="47" y="108"/>
                  <a:pt x="48" y="109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9" y="98"/>
                  <a:pt x="59" y="98"/>
                  <a:pt x="59" y="98"/>
                </a:cubicBezTo>
                <a:cubicBezTo>
                  <a:pt x="58" y="97"/>
                  <a:pt x="58" y="96"/>
                  <a:pt x="59" y="95"/>
                </a:cubicBezTo>
                <a:cubicBezTo>
                  <a:pt x="59" y="94"/>
                  <a:pt x="61" y="94"/>
                  <a:pt x="62" y="9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0" y="91"/>
                  <a:pt x="80" y="91"/>
                  <a:pt x="80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3"/>
                  <a:pt x="72" y="82"/>
                  <a:pt x="73" y="81"/>
                </a:cubicBezTo>
                <a:cubicBezTo>
                  <a:pt x="73" y="80"/>
                  <a:pt x="75" y="80"/>
                  <a:pt x="76" y="81"/>
                </a:cubicBezTo>
                <a:cubicBezTo>
                  <a:pt x="83" y="88"/>
                  <a:pt x="83" y="88"/>
                  <a:pt x="83" y="88"/>
                </a:cubicBezTo>
                <a:cubicBezTo>
                  <a:pt x="94" y="77"/>
                  <a:pt x="94" y="77"/>
                  <a:pt x="94" y="77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69"/>
                  <a:pt x="86" y="68"/>
                  <a:pt x="86" y="67"/>
                </a:cubicBezTo>
                <a:cubicBezTo>
                  <a:pt x="87" y="66"/>
                  <a:pt x="89" y="66"/>
                  <a:pt x="89" y="67"/>
                </a:cubicBezTo>
                <a:cubicBezTo>
                  <a:pt x="97" y="74"/>
                  <a:pt x="97" y="74"/>
                  <a:pt x="97" y="74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5"/>
                  <a:pt x="100" y="54"/>
                  <a:pt x="100" y="53"/>
                </a:cubicBezTo>
                <a:cubicBezTo>
                  <a:pt x="101" y="52"/>
                  <a:pt x="102" y="52"/>
                  <a:pt x="103" y="53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3" y="41"/>
                  <a:pt x="113" y="40"/>
                  <a:pt x="114" y="39"/>
                </a:cubicBezTo>
                <a:cubicBezTo>
                  <a:pt x="115" y="38"/>
                  <a:pt x="116" y="38"/>
                  <a:pt x="117" y="39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30" y="41"/>
                  <a:pt x="132" y="41"/>
                  <a:pt x="133" y="42"/>
                </a:cubicBezTo>
                <a:cubicBezTo>
                  <a:pt x="134" y="44"/>
                  <a:pt x="134" y="46"/>
                  <a:pt x="133" y="47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7" y="59"/>
                  <a:pt x="137" y="61"/>
                  <a:pt x="136" y="61"/>
                </a:cubicBezTo>
                <a:cubicBezTo>
                  <a:pt x="136" y="62"/>
                  <a:pt x="134" y="62"/>
                  <a:pt x="134" y="61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3" y="73"/>
                  <a:pt x="123" y="75"/>
                  <a:pt x="123" y="75"/>
                </a:cubicBezTo>
                <a:cubicBezTo>
                  <a:pt x="122" y="76"/>
                  <a:pt x="120" y="76"/>
                  <a:pt x="120" y="75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10" y="87"/>
                  <a:pt x="110" y="88"/>
                  <a:pt x="109" y="89"/>
                </a:cubicBezTo>
                <a:cubicBezTo>
                  <a:pt x="108" y="90"/>
                  <a:pt x="107" y="90"/>
                  <a:pt x="106" y="89"/>
                </a:cubicBezTo>
                <a:cubicBezTo>
                  <a:pt x="98" y="82"/>
                  <a:pt x="98" y="82"/>
                  <a:pt x="98" y="82"/>
                </a:cubicBezTo>
                <a:cubicBezTo>
                  <a:pt x="87" y="93"/>
                  <a:pt x="87" y="93"/>
                  <a:pt x="87" y="9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6" y="101"/>
                  <a:pt x="96" y="102"/>
                  <a:pt x="95" y="103"/>
                </a:cubicBezTo>
                <a:cubicBezTo>
                  <a:pt x="94" y="104"/>
                  <a:pt x="93" y="104"/>
                  <a:pt x="92" y="103"/>
                </a:cubicBezTo>
                <a:cubicBezTo>
                  <a:pt x="84" y="96"/>
                  <a:pt x="84" y="96"/>
                  <a:pt x="84" y="96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82" y="115"/>
                  <a:pt x="82" y="116"/>
                  <a:pt x="81" y="117"/>
                </a:cubicBezTo>
                <a:cubicBezTo>
                  <a:pt x="80" y="118"/>
                  <a:pt x="79" y="118"/>
                  <a:pt x="78" y="117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8" y="129"/>
                  <a:pt x="68" y="130"/>
                  <a:pt x="67" y="131"/>
                </a:cubicBezTo>
                <a:cubicBezTo>
                  <a:pt x="66" y="132"/>
                  <a:pt x="65" y="132"/>
                  <a:pt x="64" y="131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4" y="143"/>
                  <a:pt x="54" y="144"/>
                  <a:pt x="53" y="145"/>
                </a:cubicBezTo>
                <a:cubicBezTo>
                  <a:pt x="52" y="146"/>
                  <a:pt x="51" y="146"/>
                  <a:pt x="50" y="145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40" y="157"/>
                  <a:pt x="40" y="158"/>
                  <a:pt x="39" y="159"/>
                </a:cubicBezTo>
                <a:cubicBezTo>
                  <a:pt x="38" y="160"/>
                  <a:pt x="37" y="160"/>
                  <a:pt x="36" y="159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6" y="154"/>
                  <a:pt x="24" y="154"/>
                  <a:pt x="23" y="153"/>
                </a:cubicBezTo>
                <a:cubicBezTo>
                  <a:pt x="22" y="151"/>
                  <a:pt x="22" y="149"/>
                  <a:pt x="23" y="148"/>
                </a:cubicBezTo>
                <a:close/>
              </a:path>
            </a:pathLst>
          </a:custGeom>
          <a:solidFill>
            <a:srgbClr val="E4ED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مربع نص 329">
            <a:extLst>
              <a:ext uri="{FF2B5EF4-FFF2-40B4-BE49-F238E27FC236}">
                <a16:creationId xmlns:a16="http://schemas.microsoft.com/office/drawing/2014/main" id="{5F3789B2-7C4A-4948-942E-04318930B8A7}"/>
              </a:ext>
            </a:extLst>
          </p:cNvPr>
          <p:cNvSpPr txBox="1"/>
          <p:nvPr/>
        </p:nvSpPr>
        <p:spPr>
          <a:xfrm>
            <a:off x="9063984" y="1417698"/>
            <a:ext cx="1798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4949E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99%</a:t>
            </a:r>
            <a:endParaRPr lang="ar-EG" sz="2800" b="1" dirty="0">
              <a:solidFill>
                <a:srgbClr val="4949E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31" name="مربع نص 330">
            <a:extLst>
              <a:ext uri="{FF2B5EF4-FFF2-40B4-BE49-F238E27FC236}">
                <a16:creationId xmlns:a16="http://schemas.microsoft.com/office/drawing/2014/main" id="{4C584650-ACB3-45A9-862D-96F939AE56D4}"/>
              </a:ext>
            </a:extLst>
          </p:cNvPr>
          <p:cNvSpPr txBox="1"/>
          <p:nvPr/>
        </p:nvSpPr>
        <p:spPr>
          <a:xfrm>
            <a:off x="6690505" y="1417698"/>
            <a:ext cx="1798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80%</a:t>
            </a:r>
            <a:endParaRPr lang="ar-EG" sz="28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32" name="مربع نص 331">
            <a:extLst>
              <a:ext uri="{FF2B5EF4-FFF2-40B4-BE49-F238E27FC236}">
                <a16:creationId xmlns:a16="http://schemas.microsoft.com/office/drawing/2014/main" id="{925594FE-3D74-4A20-B065-8F084C1AFADD}"/>
              </a:ext>
            </a:extLst>
          </p:cNvPr>
          <p:cNvSpPr txBox="1"/>
          <p:nvPr/>
        </p:nvSpPr>
        <p:spPr>
          <a:xfrm>
            <a:off x="4165633" y="1417698"/>
            <a:ext cx="1798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solidFill>
                  <a:srgbClr val="FCBD2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50%</a:t>
            </a:r>
            <a:endParaRPr lang="ar-EG" sz="2800" b="1" dirty="0">
              <a:solidFill>
                <a:srgbClr val="FCBD2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33" name="مربع نص 332">
            <a:extLst>
              <a:ext uri="{FF2B5EF4-FFF2-40B4-BE49-F238E27FC236}">
                <a16:creationId xmlns:a16="http://schemas.microsoft.com/office/drawing/2014/main" id="{0D58B169-EFDC-42F1-AA83-05665F0F4971}"/>
              </a:ext>
            </a:extLst>
          </p:cNvPr>
          <p:cNvSpPr txBox="1"/>
          <p:nvPr/>
        </p:nvSpPr>
        <p:spPr>
          <a:xfrm>
            <a:off x="1411357" y="1417698"/>
            <a:ext cx="1798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solidFill>
                  <a:srgbClr val="5EB2F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30%</a:t>
            </a:r>
            <a:endParaRPr lang="ar-EG" sz="2800" b="1" dirty="0">
              <a:solidFill>
                <a:srgbClr val="5EB2FC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9E72B7AA-4A9B-493C-B83A-D16291ACAC92}"/>
              </a:ext>
            </a:extLst>
          </p:cNvPr>
          <p:cNvGrpSpPr/>
          <p:nvPr/>
        </p:nvGrpSpPr>
        <p:grpSpPr>
          <a:xfrm>
            <a:off x="1951240" y="2233473"/>
            <a:ext cx="771640" cy="2309548"/>
            <a:chOff x="1434825" y="1760133"/>
            <a:chExt cx="617259" cy="1847480"/>
          </a:xfrm>
        </p:grpSpPr>
        <p:sp>
          <p:nvSpPr>
            <p:cNvPr id="42" name="Google Shape;504;p24">
              <a:extLst>
                <a:ext uri="{FF2B5EF4-FFF2-40B4-BE49-F238E27FC236}">
                  <a16:creationId xmlns:a16="http://schemas.microsoft.com/office/drawing/2014/main" id="{23FE39C5-8032-417F-8BF3-F161B37DDFE0}"/>
                </a:ext>
              </a:extLst>
            </p:cNvPr>
            <p:cNvSpPr/>
            <p:nvPr/>
          </p:nvSpPr>
          <p:spPr>
            <a:xfrm>
              <a:off x="1511675" y="1868498"/>
              <a:ext cx="463576" cy="1477607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5;p24">
              <a:extLst>
                <a:ext uri="{FF2B5EF4-FFF2-40B4-BE49-F238E27FC236}">
                  <a16:creationId xmlns:a16="http://schemas.microsoft.com/office/drawing/2014/main" id="{751FFD2E-8CA8-4D88-946A-9A9737604559}"/>
                </a:ext>
              </a:extLst>
            </p:cNvPr>
            <p:cNvSpPr/>
            <p:nvPr/>
          </p:nvSpPr>
          <p:spPr>
            <a:xfrm>
              <a:off x="1511666" y="3335252"/>
              <a:ext cx="463576" cy="231710"/>
            </a:xfrm>
            <a:custGeom>
              <a:avLst/>
              <a:gdLst/>
              <a:ahLst/>
              <a:cxnLst/>
              <a:rect l="l" t="t" r="r" b="b"/>
              <a:pathLst>
                <a:path w="32469" h="16229" extrusionOk="0">
                  <a:moveTo>
                    <a:pt x="32469" y="1"/>
                  </a:moveTo>
                  <a:cubicBezTo>
                    <a:pt x="32469" y="8918"/>
                    <a:pt x="25159" y="16229"/>
                    <a:pt x="16229" y="16229"/>
                  </a:cubicBezTo>
                  <a:cubicBezTo>
                    <a:pt x="7311" y="16229"/>
                    <a:pt x="1" y="8918"/>
                    <a:pt x="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57AD4917-BE6F-46D0-A210-DBF577BC7DE2}"/>
                </a:ext>
              </a:extLst>
            </p:cNvPr>
            <p:cNvGrpSpPr/>
            <p:nvPr/>
          </p:nvGrpSpPr>
          <p:grpSpPr>
            <a:xfrm>
              <a:off x="1434825" y="1760133"/>
              <a:ext cx="617259" cy="1847480"/>
              <a:chOff x="1434825" y="1760133"/>
              <a:chExt cx="617259" cy="1847480"/>
            </a:xfrm>
          </p:grpSpPr>
          <p:sp>
            <p:nvSpPr>
              <p:cNvPr id="45" name="Google Shape;506;p24">
                <a:extLst>
                  <a:ext uri="{FF2B5EF4-FFF2-40B4-BE49-F238E27FC236}">
                    <a16:creationId xmlns:a16="http://schemas.microsoft.com/office/drawing/2014/main" id="{BBB9F3D9-74E5-48BD-BB5C-66804EBEB32F}"/>
                  </a:ext>
                </a:extLst>
              </p:cNvPr>
              <p:cNvSpPr/>
              <p:nvPr/>
            </p:nvSpPr>
            <p:spPr>
              <a:xfrm>
                <a:off x="1511675" y="2992863"/>
                <a:ext cx="463576" cy="353297"/>
              </a:xfrm>
              <a:custGeom>
                <a:avLst/>
                <a:gdLst/>
                <a:ahLst/>
                <a:cxnLst/>
                <a:rect l="l" t="t" r="r" b="b"/>
                <a:pathLst>
                  <a:path w="32469" h="64461" extrusionOk="0">
                    <a:moveTo>
                      <a:pt x="1" y="0"/>
                    </a:moveTo>
                    <a:lnTo>
                      <a:pt x="32469" y="0"/>
                    </a:lnTo>
                    <a:lnTo>
                      <a:pt x="32469" y="64461"/>
                    </a:lnTo>
                    <a:lnTo>
                      <a:pt x="1" y="6446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/>
              </a:p>
            </p:txBody>
          </p:sp>
          <p:sp>
            <p:nvSpPr>
              <p:cNvPr id="46" name="Google Shape;507;p24">
                <a:extLst>
                  <a:ext uri="{FF2B5EF4-FFF2-40B4-BE49-F238E27FC236}">
                    <a16:creationId xmlns:a16="http://schemas.microsoft.com/office/drawing/2014/main" id="{9ED21E81-7128-42FE-BB20-3369DDA63882}"/>
                  </a:ext>
                </a:extLst>
              </p:cNvPr>
              <p:cNvSpPr/>
              <p:nvPr/>
            </p:nvSpPr>
            <p:spPr>
              <a:xfrm>
                <a:off x="1434825" y="1760133"/>
                <a:ext cx="617259" cy="184748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129398" extrusionOk="0">
                    <a:moveTo>
                      <a:pt x="2537" y="1"/>
                    </a:moveTo>
                    <a:lnTo>
                      <a:pt x="5383" y="1"/>
                    </a:lnTo>
                    <a:lnTo>
                      <a:pt x="5383" y="110324"/>
                    </a:lnTo>
                    <a:cubicBezTo>
                      <a:pt x="5383" y="119241"/>
                      <a:pt x="12693" y="126552"/>
                      <a:pt x="21611" y="126552"/>
                    </a:cubicBezTo>
                    <a:cubicBezTo>
                      <a:pt x="30541" y="126552"/>
                      <a:pt x="37851" y="119241"/>
                      <a:pt x="37851" y="110324"/>
                    </a:cubicBezTo>
                    <a:lnTo>
                      <a:pt x="37851" y="1"/>
                    </a:lnTo>
                    <a:lnTo>
                      <a:pt x="40697" y="1"/>
                    </a:lnTo>
                    <a:lnTo>
                      <a:pt x="41006" y="1"/>
                    </a:lnTo>
                    <a:cubicBezTo>
                      <a:pt x="42232" y="1"/>
                      <a:pt x="43233" y="1001"/>
                      <a:pt x="43233" y="2215"/>
                    </a:cubicBezTo>
                    <a:lnTo>
                      <a:pt x="43233" y="2215"/>
                    </a:lnTo>
                    <a:cubicBezTo>
                      <a:pt x="43233" y="3442"/>
                      <a:pt x="42232" y="4442"/>
                      <a:pt x="41006" y="4442"/>
                    </a:cubicBezTo>
                    <a:lnTo>
                      <a:pt x="40697" y="4442"/>
                    </a:lnTo>
                    <a:lnTo>
                      <a:pt x="40697" y="110324"/>
                    </a:lnTo>
                    <a:cubicBezTo>
                      <a:pt x="40697" y="120813"/>
                      <a:pt x="32112" y="129397"/>
                      <a:pt x="21611" y="129397"/>
                    </a:cubicBezTo>
                    <a:lnTo>
                      <a:pt x="21611" y="129397"/>
                    </a:lnTo>
                    <a:cubicBezTo>
                      <a:pt x="11121" y="129397"/>
                      <a:pt x="2537" y="120813"/>
                      <a:pt x="2537" y="110324"/>
                    </a:cubicBezTo>
                    <a:lnTo>
                      <a:pt x="2537" y="4442"/>
                    </a:lnTo>
                    <a:lnTo>
                      <a:pt x="2216" y="4442"/>
                    </a:lnTo>
                    <a:cubicBezTo>
                      <a:pt x="1001" y="4442"/>
                      <a:pt x="1" y="3442"/>
                      <a:pt x="1" y="2215"/>
                    </a:cubicBezTo>
                    <a:lnTo>
                      <a:pt x="1" y="2215"/>
                    </a:lnTo>
                    <a:cubicBezTo>
                      <a:pt x="1" y="1001"/>
                      <a:pt x="1001" y="1"/>
                      <a:pt x="2216" y="1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2041A823-0ADA-486F-8536-F06A03DA410C}"/>
              </a:ext>
            </a:extLst>
          </p:cNvPr>
          <p:cNvGrpSpPr/>
          <p:nvPr/>
        </p:nvGrpSpPr>
        <p:grpSpPr>
          <a:xfrm>
            <a:off x="4679126" y="2233473"/>
            <a:ext cx="771640" cy="2309548"/>
            <a:chOff x="1434825" y="1760133"/>
            <a:chExt cx="617259" cy="1847480"/>
          </a:xfrm>
        </p:grpSpPr>
        <p:sp>
          <p:nvSpPr>
            <p:cNvPr id="48" name="Google Shape;504;p24">
              <a:extLst>
                <a:ext uri="{FF2B5EF4-FFF2-40B4-BE49-F238E27FC236}">
                  <a16:creationId xmlns:a16="http://schemas.microsoft.com/office/drawing/2014/main" id="{F93383F0-E0E4-4BD3-9404-01203AB4CDA9}"/>
                </a:ext>
              </a:extLst>
            </p:cNvPr>
            <p:cNvSpPr/>
            <p:nvPr/>
          </p:nvSpPr>
          <p:spPr>
            <a:xfrm>
              <a:off x="1511675" y="1868498"/>
              <a:ext cx="463576" cy="1477607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5;p24">
              <a:extLst>
                <a:ext uri="{FF2B5EF4-FFF2-40B4-BE49-F238E27FC236}">
                  <a16:creationId xmlns:a16="http://schemas.microsoft.com/office/drawing/2014/main" id="{EFDF2287-8972-43A5-A44B-AF307BFE9898}"/>
                </a:ext>
              </a:extLst>
            </p:cNvPr>
            <p:cNvSpPr/>
            <p:nvPr/>
          </p:nvSpPr>
          <p:spPr>
            <a:xfrm>
              <a:off x="1511666" y="3335252"/>
              <a:ext cx="463576" cy="231710"/>
            </a:xfrm>
            <a:custGeom>
              <a:avLst/>
              <a:gdLst/>
              <a:ahLst/>
              <a:cxnLst/>
              <a:rect l="l" t="t" r="r" b="b"/>
              <a:pathLst>
                <a:path w="32469" h="16229" extrusionOk="0">
                  <a:moveTo>
                    <a:pt x="32469" y="1"/>
                  </a:moveTo>
                  <a:cubicBezTo>
                    <a:pt x="32469" y="8918"/>
                    <a:pt x="25159" y="16229"/>
                    <a:pt x="16229" y="16229"/>
                  </a:cubicBezTo>
                  <a:cubicBezTo>
                    <a:pt x="7311" y="16229"/>
                    <a:pt x="1" y="8918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مجموعة 49">
              <a:extLst>
                <a:ext uri="{FF2B5EF4-FFF2-40B4-BE49-F238E27FC236}">
                  <a16:creationId xmlns:a16="http://schemas.microsoft.com/office/drawing/2014/main" id="{C570A483-9E01-4BE5-9963-2EB7CBEFBEC8}"/>
                </a:ext>
              </a:extLst>
            </p:cNvPr>
            <p:cNvGrpSpPr/>
            <p:nvPr/>
          </p:nvGrpSpPr>
          <p:grpSpPr>
            <a:xfrm>
              <a:off x="1434825" y="1760133"/>
              <a:ext cx="617259" cy="1847480"/>
              <a:chOff x="1434825" y="1760133"/>
              <a:chExt cx="617259" cy="1847480"/>
            </a:xfrm>
          </p:grpSpPr>
          <p:sp>
            <p:nvSpPr>
              <p:cNvPr id="51" name="Google Shape;506;p24">
                <a:extLst>
                  <a:ext uri="{FF2B5EF4-FFF2-40B4-BE49-F238E27FC236}">
                    <a16:creationId xmlns:a16="http://schemas.microsoft.com/office/drawing/2014/main" id="{7471EEBE-877E-430C-B693-23D1E85BD58D}"/>
                  </a:ext>
                </a:extLst>
              </p:cNvPr>
              <p:cNvSpPr/>
              <p:nvPr/>
            </p:nvSpPr>
            <p:spPr>
              <a:xfrm>
                <a:off x="1511675" y="2611627"/>
                <a:ext cx="463576" cy="734533"/>
              </a:xfrm>
              <a:custGeom>
                <a:avLst/>
                <a:gdLst/>
                <a:ahLst/>
                <a:cxnLst/>
                <a:rect l="l" t="t" r="r" b="b"/>
                <a:pathLst>
                  <a:path w="32469" h="64461" extrusionOk="0">
                    <a:moveTo>
                      <a:pt x="1" y="0"/>
                    </a:moveTo>
                    <a:lnTo>
                      <a:pt x="32469" y="0"/>
                    </a:lnTo>
                    <a:lnTo>
                      <a:pt x="32469" y="64461"/>
                    </a:lnTo>
                    <a:lnTo>
                      <a:pt x="1" y="6446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/>
              </a:p>
            </p:txBody>
          </p:sp>
          <p:sp>
            <p:nvSpPr>
              <p:cNvPr id="52" name="Google Shape;507;p24">
                <a:extLst>
                  <a:ext uri="{FF2B5EF4-FFF2-40B4-BE49-F238E27FC236}">
                    <a16:creationId xmlns:a16="http://schemas.microsoft.com/office/drawing/2014/main" id="{ED7EF0F9-55DA-42AB-AD75-64F67F587679}"/>
                  </a:ext>
                </a:extLst>
              </p:cNvPr>
              <p:cNvSpPr/>
              <p:nvPr/>
            </p:nvSpPr>
            <p:spPr>
              <a:xfrm>
                <a:off x="1434825" y="1760133"/>
                <a:ext cx="617259" cy="184748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129398" extrusionOk="0">
                    <a:moveTo>
                      <a:pt x="2537" y="1"/>
                    </a:moveTo>
                    <a:lnTo>
                      <a:pt x="5383" y="1"/>
                    </a:lnTo>
                    <a:lnTo>
                      <a:pt x="5383" y="110324"/>
                    </a:lnTo>
                    <a:cubicBezTo>
                      <a:pt x="5383" y="119241"/>
                      <a:pt x="12693" y="126552"/>
                      <a:pt x="21611" y="126552"/>
                    </a:cubicBezTo>
                    <a:cubicBezTo>
                      <a:pt x="30541" y="126552"/>
                      <a:pt x="37851" y="119241"/>
                      <a:pt x="37851" y="110324"/>
                    </a:cubicBezTo>
                    <a:lnTo>
                      <a:pt x="37851" y="1"/>
                    </a:lnTo>
                    <a:lnTo>
                      <a:pt x="40697" y="1"/>
                    </a:lnTo>
                    <a:lnTo>
                      <a:pt x="41006" y="1"/>
                    </a:lnTo>
                    <a:cubicBezTo>
                      <a:pt x="42232" y="1"/>
                      <a:pt x="43233" y="1001"/>
                      <a:pt x="43233" y="2215"/>
                    </a:cubicBezTo>
                    <a:lnTo>
                      <a:pt x="43233" y="2215"/>
                    </a:lnTo>
                    <a:cubicBezTo>
                      <a:pt x="43233" y="3442"/>
                      <a:pt x="42232" y="4442"/>
                      <a:pt x="41006" y="4442"/>
                    </a:cubicBezTo>
                    <a:lnTo>
                      <a:pt x="40697" y="4442"/>
                    </a:lnTo>
                    <a:lnTo>
                      <a:pt x="40697" y="110324"/>
                    </a:lnTo>
                    <a:cubicBezTo>
                      <a:pt x="40697" y="120813"/>
                      <a:pt x="32112" y="129397"/>
                      <a:pt x="21611" y="129397"/>
                    </a:cubicBezTo>
                    <a:lnTo>
                      <a:pt x="21611" y="129397"/>
                    </a:lnTo>
                    <a:cubicBezTo>
                      <a:pt x="11121" y="129397"/>
                      <a:pt x="2537" y="120813"/>
                      <a:pt x="2537" y="110324"/>
                    </a:cubicBezTo>
                    <a:lnTo>
                      <a:pt x="2537" y="4442"/>
                    </a:lnTo>
                    <a:lnTo>
                      <a:pt x="2216" y="4442"/>
                    </a:lnTo>
                    <a:cubicBezTo>
                      <a:pt x="1001" y="4442"/>
                      <a:pt x="1" y="3442"/>
                      <a:pt x="1" y="2215"/>
                    </a:cubicBezTo>
                    <a:lnTo>
                      <a:pt x="1" y="2215"/>
                    </a:lnTo>
                    <a:cubicBezTo>
                      <a:pt x="1" y="1001"/>
                      <a:pt x="1001" y="1"/>
                      <a:pt x="2216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3D8C40FF-98E7-48A1-824B-75B1759261ED}"/>
              </a:ext>
            </a:extLst>
          </p:cNvPr>
          <p:cNvGrpSpPr/>
          <p:nvPr/>
        </p:nvGrpSpPr>
        <p:grpSpPr>
          <a:xfrm>
            <a:off x="7260008" y="2233473"/>
            <a:ext cx="771640" cy="2309548"/>
            <a:chOff x="1434825" y="1760133"/>
            <a:chExt cx="617259" cy="1847480"/>
          </a:xfrm>
        </p:grpSpPr>
        <p:sp>
          <p:nvSpPr>
            <p:cNvPr id="54" name="Google Shape;504;p24">
              <a:extLst>
                <a:ext uri="{FF2B5EF4-FFF2-40B4-BE49-F238E27FC236}">
                  <a16:creationId xmlns:a16="http://schemas.microsoft.com/office/drawing/2014/main" id="{ABFCE1BD-AA4E-4B3F-A3CD-A2DEBBB8591A}"/>
                </a:ext>
              </a:extLst>
            </p:cNvPr>
            <p:cNvSpPr/>
            <p:nvPr/>
          </p:nvSpPr>
          <p:spPr>
            <a:xfrm>
              <a:off x="1511675" y="1868498"/>
              <a:ext cx="463576" cy="1477607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5;p24">
              <a:extLst>
                <a:ext uri="{FF2B5EF4-FFF2-40B4-BE49-F238E27FC236}">
                  <a16:creationId xmlns:a16="http://schemas.microsoft.com/office/drawing/2014/main" id="{B1E5EBDF-27E0-435F-AEF9-E4C818160856}"/>
                </a:ext>
              </a:extLst>
            </p:cNvPr>
            <p:cNvSpPr/>
            <p:nvPr/>
          </p:nvSpPr>
          <p:spPr>
            <a:xfrm>
              <a:off x="1511666" y="3335252"/>
              <a:ext cx="463576" cy="231710"/>
            </a:xfrm>
            <a:custGeom>
              <a:avLst/>
              <a:gdLst/>
              <a:ahLst/>
              <a:cxnLst/>
              <a:rect l="l" t="t" r="r" b="b"/>
              <a:pathLst>
                <a:path w="32469" h="16229" extrusionOk="0">
                  <a:moveTo>
                    <a:pt x="32469" y="1"/>
                  </a:moveTo>
                  <a:cubicBezTo>
                    <a:pt x="32469" y="8918"/>
                    <a:pt x="25159" y="16229"/>
                    <a:pt x="16229" y="16229"/>
                  </a:cubicBezTo>
                  <a:cubicBezTo>
                    <a:pt x="7311" y="16229"/>
                    <a:pt x="1" y="8918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6" name="مجموعة 55">
              <a:extLst>
                <a:ext uri="{FF2B5EF4-FFF2-40B4-BE49-F238E27FC236}">
                  <a16:creationId xmlns:a16="http://schemas.microsoft.com/office/drawing/2014/main" id="{01BFDA9B-00CA-4462-AD8E-E3A7ACF25093}"/>
                </a:ext>
              </a:extLst>
            </p:cNvPr>
            <p:cNvGrpSpPr/>
            <p:nvPr/>
          </p:nvGrpSpPr>
          <p:grpSpPr>
            <a:xfrm>
              <a:off x="1434825" y="1760133"/>
              <a:ext cx="617259" cy="1847480"/>
              <a:chOff x="1434825" y="1760133"/>
              <a:chExt cx="617259" cy="1847480"/>
            </a:xfrm>
          </p:grpSpPr>
          <p:sp>
            <p:nvSpPr>
              <p:cNvPr id="57" name="Google Shape;506;p24">
                <a:extLst>
                  <a:ext uri="{FF2B5EF4-FFF2-40B4-BE49-F238E27FC236}">
                    <a16:creationId xmlns:a16="http://schemas.microsoft.com/office/drawing/2014/main" id="{0239264A-A5C3-4B59-BB1C-AD17BDEF59C5}"/>
                  </a:ext>
                </a:extLst>
              </p:cNvPr>
              <p:cNvSpPr/>
              <p:nvPr/>
            </p:nvSpPr>
            <p:spPr>
              <a:xfrm>
                <a:off x="1511675" y="2097694"/>
                <a:ext cx="463576" cy="1248467"/>
              </a:xfrm>
              <a:custGeom>
                <a:avLst/>
                <a:gdLst/>
                <a:ahLst/>
                <a:cxnLst/>
                <a:rect l="l" t="t" r="r" b="b"/>
                <a:pathLst>
                  <a:path w="32469" h="64461" extrusionOk="0">
                    <a:moveTo>
                      <a:pt x="1" y="0"/>
                    </a:moveTo>
                    <a:lnTo>
                      <a:pt x="32469" y="0"/>
                    </a:lnTo>
                    <a:lnTo>
                      <a:pt x="32469" y="64461"/>
                    </a:lnTo>
                    <a:lnTo>
                      <a:pt x="1" y="6446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/>
              </a:p>
            </p:txBody>
          </p:sp>
          <p:sp>
            <p:nvSpPr>
              <p:cNvPr id="58" name="Google Shape;507;p24">
                <a:extLst>
                  <a:ext uri="{FF2B5EF4-FFF2-40B4-BE49-F238E27FC236}">
                    <a16:creationId xmlns:a16="http://schemas.microsoft.com/office/drawing/2014/main" id="{A7BF87B5-1080-4163-A1F8-06BBD919A8AB}"/>
                  </a:ext>
                </a:extLst>
              </p:cNvPr>
              <p:cNvSpPr/>
              <p:nvPr/>
            </p:nvSpPr>
            <p:spPr>
              <a:xfrm>
                <a:off x="1434825" y="1760133"/>
                <a:ext cx="617259" cy="184748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129398" extrusionOk="0">
                    <a:moveTo>
                      <a:pt x="2537" y="1"/>
                    </a:moveTo>
                    <a:lnTo>
                      <a:pt x="5383" y="1"/>
                    </a:lnTo>
                    <a:lnTo>
                      <a:pt x="5383" y="110324"/>
                    </a:lnTo>
                    <a:cubicBezTo>
                      <a:pt x="5383" y="119241"/>
                      <a:pt x="12693" y="126552"/>
                      <a:pt x="21611" y="126552"/>
                    </a:cubicBezTo>
                    <a:cubicBezTo>
                      <a:pt x="30541" y="126552"/>
                      <a:pt x="37851" y="119241"/>
                      <a:pt x="37851" y="110324"/>
                    </a:cubicBezTo>
                    <a:lnTo>
                      <a:pt x="37851" y="1"/>
                    </a:lnTo>
                    <a:lnTo>
                      <a:pt x="40697" y="1"/>
                    </a:lnTo>
                    <a:lnTo>
                      <a:pt x="41006" y="1"/>
                    </a:lnTo>
                    <a:cubicBezTo>
                      <a:pt x="42232" y="1"/>
                      <a:pt x="43233" y="1001"/>
                      <a:pt x="43233" y="2215"/>
                    </a:cubicBezTo>
                    <a:lnTo>
                      <a:pt x="43233" y="2215"/>
                    </a:lnTo>
                    <a:cubicBezTo>
                      <a:pt x="43233" y="3442"/>
                      <a:pt x="42232" y="4442"/>
                      <a:pt x="41006" y="4442"/>
                    </a:cubicBezTo>
                    <a:lnTo>
                      <a:pt x="40697" y="4442"/>
                    </a:lnTo>
                    <a:lnTo>
                      <a:pt x="40697" y="110324"/>
                    </a:lnTo>
                    <a:cubicBezTo>
                      <a:pt x="40697" y="120813"/>
                      <a:pt x="32112" y="129397"/>
                      <a:pt x="21611" y="129397"/>
                    </a:cubicBezTo>
                    <a:lnTo>
                      <a:pt x="21611" y="129397"/>
                    </a:lnTo>
                    <a:cubicBezTo>
                      <a:pt x="11121" y="129397"/>
                      <a:pt x="2537" y="120813"/>
                      <a:pt x="2537" y="110324"/>
                    </a:cubicBezTo>
                    <a:lnTo>
                      <a:pt x="2537" y="4442"/>
                    </a:lnTo>
                    <a:lnTo>
                      <a:pt x="2216" y="4442"/>
                    </a:lnTo>
                    <a:cubicBezTo>
                      <a:pt x="1001" y="4442"/>
                      <a:pt x="1" y="3442"/>
                      <a:pt x="1" y="2215"/>
                    </a:cubicBezTo>
                    <a:lnTo>
                      <a:pt x="1" y="2215"/>
                    </a:lnTo>
                    <a:cubicBezTo>
                      <a:pt x="1" y="1001"/>
                      <a:pt x="1001" y="1"/>
                      <a:pt x="221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9501C138-5191-42B9-AACC-B8E1941C85AC}"/>
              </a:ext>
            </a:extLst>
          </p:cNvPr>
          <p:cNvGrpSpPr/>
          <p:nvPr/>
        </p:nvGrpSpPr>
        <p:grpSpPr>
          <a:xfrm>
            <a:off x="9625332" y="2233473"/>
            <a:ext cx="771640" cy="2309548"/>
            <a:chOff x="1434825" y="1760133"/>
            <a:chExt cx="617259" cy="1847480"/>
          </a:xfrm>
        </p:grpSpPr>
        <p:sp>
          <p:nvSpPr>
            <p:cNvPr id="60" name="Google Shape;504;p24">
              <a:extLst>
                <a:ext uri="{FF2B5EF4-FFF2-40B4-BE49-F238E27FC236}">
                  <a16:creationId xmlns:a16="http://schemas.microsoft.com/office/drawing/2014/main" id="{54AA47E2-D43B-4702-B761-D6C0DD89C123}"/>
                </a:ext>
              </a:extLst>
            </p:cNvPr>
            <p:cNvSpPr/>
            <p:nvPr/>
          </p:nvSpPr>
          <p:spPr>
            <a:xfrm>
              <a:off x="1511675" y="1868498"/>
              <a:ext cx="463576" cy="1477607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5;p24">
              <a:extLst>
                <a:ext uri="{FF2B5EF4-FFF2-40B4-BE49-F238E27FC236}">
                  <a16:creationId xmlns:a16="http://schemas.microsoft.com/office/drawing/2014/main" id="{A600B0C8-BD02-4BD5-B3E8-2CED3A49E531}"/>
                </a:ext>
              </a:extLst>
            </p:cNvPr>
            <p:cNvSpPr/>
            <p:nvPr/>
          </p:nvSpPr>
          <p:spPr>
            <a:xfrm>
              <a:off x="1511666" y="3335252"/>
              <a:ext cx="463576" cy="231710"/>
            </a:xfrm>
            <a:custGeom>
              <a:avLst/>
              <a:gdLst/>
              <a:ahLst/>
              <a:cxnLst/>
              <a:rect l="l" t="t" r="r" b="b"/>
              <a:pathLst>
                <a:path w="32469" h="16229" extrusionOk="0">
                  <a:moveTo>
                    <a:pt x="32469" y="1"/>
                  </a:moveTo>
                  <a:cubicBezTo>
                    <a:pt x="32469" y="8918"/>
                    <a:pt x="25159" y="16229"/>
                    <a:pt x="16229" y="16229"/>
                  </a:cubicBezTo>
                  <a:cubicBezTo>
                    <a:pt x="7311" y="16229"/>
                    <a:pt x="1" y="8918"/>
                    <a:pt x="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5D2474EF-8D00-45A5-94A3-5BD487CD0B5C}"/>
                </a:ext>
              </a:extLst>
            </p:cNvPr>
            <p:cNvGrpSpPr/>
            <p:nvPr/>
          </p:nvGrpSpPr>
          <p:grpSpPr>
            <a:xfrm>
              <a:off x="1434825" y="1760133"/>
              <a:ext cx="617259" cy="1847480"/>
              <a:chOff x="1434825" y="1760133"/>
              <a:chExt cx="617259" cy="1847480"/>
            </a:xfrm>
          </p:grpSpPr>
          <p:sp>
            <p:nvSpPr>
              <p:cNvPr id="63" name="Google Shape;506;p24">
                <a:extLst>
                  <a:ext uri="{FF2B5EF4-FFF2-40B4-BE49-F238E27FC236}">
                    <a16:creationId xmlns:a16="http://schemas.microsoft.com/office/drawing/2014/main" id="{C8C1E2C3-83DC-468B-A089-3CBDFB0BD585}"/>
                  </a:ext>
                </a:extLst>
              </p:cNvPr>
              <p:cNvSpPr/>
              <p:nvPr/>
            </p:nvSpPr>
            <p:spPr>
              <a:xfrm>
                <a:off x="1511675" y="1948442"/>
                <a:ext cx="463576" cy="1397718"/>
              </a:xfrm>
              <a:custGeom>
                <a:avLst/>
                <a:gdLst/>
                <a:ahLst/>
                <a:cxnLst/>
                <a:rect l="l" t="t" r="r" b="b"/>
                <a:pathLst>
                  <a:path w="32469" h="64461" extrusionOk="0">
                    <a:moveTo>
                      <a:pt x="1" y="0"/>
                    </a:moveTo>
                    <a:lnTo>
                      <a:pt x="32469" y="0"/>
                    </a:lnTo>
                    <a:lnTo>
                      <a:pt x="32469" y="64461"/>
                    </a:lnTo>
                    <a:lnTo>
                      <a:pt x="1" y="6446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/>
              </a:p>
            </p:txBody>
          </p:sp>
          <p:sp>
            <p:nvSpPr>
              <p:cNvPr id="64" name="Google Shape;507;p24">
                <a:extLst>
                  <a:ext uri="{FF2B5EF4-FFF2-40B4-BE49-F238E27FC236}">
                    <a16:creationId xmlns:a16="http://schemas.microsoft.com/office/drawing/2014/main" id="{912A71B9-D3E5-4D57-85BC-B258CADC654D}"/>
                  </a:ext>
                </a:extLst>
              </p:cNvPr>
              <p:cNvSpPr/>
              <p:nvPr/>
            </p:nvSpPr>
            <p:spPr>
              <a:xfrm>
                <a:off x="1434825" y="1760133"/>
                <a:ext cx="617259" cy="184748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129398" extrusionOk="0">
                    <a:moveTo>
                      <a:pt x="2537" y="1"/>
                    </a:moveTo>
                    <a:lnTo>
                      <a:pt x="5383" y="1"/>
                    </a:lnTo>
                    <a:lnTo>
                      <a:pt x="5383" y="110324"/>
                    </a:lnTo>
                    <a:cubicBezTo>
                      <a:pt x="5383" y="119241"/>
                      <a:pt x="12693" y="126552"/>
                      <a:pt x="21611" y="126552"/>
                    </a:cubicBezTo>
                    <a:cubicBezTo>
                      <a:pt x="30541" y="126552"/>
                      <a:pt x="37851" y="119241"/>
                      <a:pt x="37851" y="110324"/>
                    </a:cubicBezTo>
                    <a:lnTo>
                      <a:pt x="37851" y="1"/>
                    </a:lnTo>
                    <a:lnTo>
                      <a:pt x="40697" y="1"/>
                    </a:lnTo>
                    <a:lnTo>
                      <a:pt x="41006" y="1"/>
                    </a:lnTo>
                    <a:cubicBezTo>
                      <a:pt x="42232" y="1"/>
                      <a:pt x="43233" y="1001"/>
                      <a:pt x="43233" y="2215"/>
                    </a:cubicBezTo>
                    <a:lnTo>
                      <a:pt x="43233" y="2215"/>
                    </a:lnTo>
                    <a:cubicBezTo>
                      <a:pt x="43233" y="3442"/>
                      <a:pt x="42232" y="4442"/>
                      <a:pt x="41006" y="4442"/>
                    </a:cubicBezTo>
                    <a:lnTo>
                      <a:pt x="40697" y="4442"/>
                    </a:lnTo>
                    <a:lnTo>
                      <a:pt x="40697" y="110324"/>
                    </a:lnTo>
                    <a:cubicBezTo>
                      <a:pt x="40697" y="120813"/>
                      <a:pt x="32112" y="129397"/>
                      <a:pt x="21611" y="129397"/>
                    </a:cubicBezTo>
                    <a:lnTo>
                      <a:pt x="21611" y="129397"/>
                    </a:lnTo>
                    <a:cubicBezTo>
                      <a:pt x="11121" y="129397"/>
                      <a:pt x="2537" y="120813"/>
                      <a:pt x="2537" y="110324"/>
                    </a:cubicBezTo>
                    <a:lnTo>
                      <a:pt x="2537" y="4442"/>
                    </a:lnTo>
                    <a:lnTo>
                      <a:pt x="2216" y="4442"/>
                    </a:lnTo>
                    <a:cubicBezTo>
                      <a:pt x="1001" y="4442"/>
                      <a:pt x="1" y="3442"/>
                      <a:pt x="1" y="2215"/>
                    </a:cubicBezTo>
                    <a:lnTo>
                      <a:pt x="1" y="2215"/>
                    </a:lnTo>
                    <a:cubicBezTo>
                      <a:pt x="1" y="1001"/>
                      <a:pt x="1001" y="1"/>
                      <a:pt x="221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9DB21334-5208-4368-B94E-E8D20D8BDDBC}"/>
              </a:ext>
            </a:extLst>
          </p:cNvPr>
          <p:cNvSpPr/>
          <p:nvPr/>
        </p:nvSpPr>
        <p:spPr>
          <a:xfrm>
            <a:off x="10949410" y="4012086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1CE5E355-938D-4CF3-B04E-68D67C29EC83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D04D0109-2005-4100-97DF-3CA8149DE636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7A6DB2C0-C1FE-4A69-94B2-9FA892724F50}"/>
              </a:ext>
            </a:extLst>
          </p:cNvPr>
          <p:cNvSpPr/>
          <p:nvPr/>
        </p:nvSpPr>
        <p:spPr>
          <a:xfrm>
            <a:off x="8433738" y="90411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7374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شكل حر: شكل 125">
            <a:extLst>
              <a:ext uri="{FF2B5EF4-FFF2-40B4-BE49-F238E27FC236}">
                <a16:creationId xmlns:a16="http://schemas.microsoft.com/office/drawing/2014/main" id="{846C0B29-AC6B-4064-BBF5-CBD5116758CD}"/>
              </a:ext>
            </a:extLst>
          </p:cNvPr>
          <p:cNvSpPr/>
          <p:nvPr/>
        </p:nvSpPr>
        <p:spPr>
          <a:xfrm flipV="1">
            <a:off x="0" y="5532487"/>
            <a:ext cx="12192000" cy="1325511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127" name="شكل حر: شكل 126">
            <a:extLst>
              <a:ext uri="{FF2B5EF4-FFF2-40B4-BE49-F238E27FC236}">
                <a16:creationId xmlns:a16="http://schemas.microsoft.com/office/drawing/2014/main" id="{0021FF78-948E-4151-A5F0-496088B197CD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28" name="Google Shape;640;p26">
            <a:extLst>
              <a:ext uri="{FF2B5EF4-FFF2-40B4-BE49-F238E27FC236}">
                <a16:creationId xmlns:a16="http://schemas.microsoft.com/office/drawing/2014/main" id="{CC10F327-A0C4-4EB8-845D-50BDF36D76DC}"/>
              </a:ext>
            </a:extLst>
          </p:cNvPr>
          <p:cNvSpPr/>
          <p:nvPr/>
        </p:nvSpPr>
        <p:spPr>
          <a:xfrm rot="9744551">
            <a:off x="187835" y="6112424"/>
            <a:ext cx="577845" cy="57784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42" y="166"/>
                </a:moveTo>
                <a:cubicBezTo>
                  <a:pt x="147" y="62"/>
                  <a:pt x="147" y="62"/>
                  <a:pt x="147" y="62"/>
                </a:cubicBezTo>
                <a:cubicBezTo>
                  <a:pt x="154" y="54"/>
                  <a:pt x="156" y="43"/>
                  <a:pt x="151" y="35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6" y="10"/>
                  <a:pt x="175" y="6"/>
                  <a:pt x="173" y="3"/>
                </a:cubicBezTo>
                <a:cubicBezTo>
                  <a:pt x="170" y="0"/>
                  <a:pt x="165" y="0"/>
                  <a:pt x="163" y="2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32" y="20"/>
                  <a:pt x="121" y="21"/>
                  <a:pt x="114" y="28"/>
                </a:cubicBezTo>
                <a:cubicBezTo>
                  <a:pt x="9" y="133"/>
                  <a:pt x="9" y="133"/>
                  <a:pt x="9" y="133"/>
                </a:cubicBezTo>
                <a:cubicBezTo>
                  <a:pt x="0" y="142"/>
                  <a:pt x="0" y="157"/>
                  <a:pt x="9" y="166"/>
                </a:cubicBezTo>
                <a:cubicBezTo>
                  <a:pt x="18" y="176"/>
                  <a:pt x="33" y="176"/>
                  <a:pt x="42" y="166"/>
                </a:cubicBezTo>
                <a:close/>
                <a:moveTo>
                  <a:pt x="23" y="148"/>
                </a:moveTo>
                <a:cubicBezTo>
                  <a:pt x="24" y="147"/>
                  <a:pt x="24" y="147"/>
                  <a:pt x="24" y="147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6" y="139"/>
                  <a:pt x="16" y="137"/>
                  <a:pt x="17" y="136"/>
                </a:cubicBezTo>
                <a:cubicBezTo>
                  <a:pt x="18" y="136"/>
                  <a:pt x="19" y="136"/>
                  <a:pt x="20" y="136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0" y="125"/>
                  <a:pt x="30" y="123"/>
                  <a:pt x="31" y="123"/>
                </a:cubicBezTo>
                <a:cubicBezTo>
                  <a:pt x="32" y="122"/>
                  <a:pt x="33" y="122"/>
                  <a:pt x="34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1"/>
                  <a:pt x="44" y="110"/>
                  <a:pt x="45" y="109"/>
                </a:cubicBezTo>
                <a:cubicBezTo>
                  <a:pt x="46" y="108"/>
                  <a:pt x="47" y="108"/>
                  <a:pt x="48" y="109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9" y="98"/>
                  <a:pt x="59" y="98"/>
                  <a:pt x="59" y="98"/>
                </a:cubicBezTo>
                <a:cubicBezTo>
                  <a:pt x="58" y="97"/>
                  <a:pt x="58" y="96"/>
                  <a:pt x="59" y="95"/>
                </a:cubicBezTo>
                <a:cubicBezTo>
                  <a:pt x="59" y="94"/>
                  <a:pt x="61" y="94"/>
                  <a:pt x="62" y="9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0" y="91"/>
                  <a:pt x="80" y="91"/>
                  <a:pt x="80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3"/>
                  <a:pt x="72" y="82"/>
                  <a:pt x="73" y="81"/>
                </a:cubicBezTo>
                <a:cubicBezTo>
                  <a:pt x="73" y="80"/>
                  <a:pt x="75" y="80"/>
                  <a:pt x="76" y="81"/>
                </a:cubicBezTo>
                <a:cubicBezTo>
                  <a:pt x="83" y="88"/>
                  <a:pt x="83" y="88"/>
                  <a:pt x="83" y="88"/>
                </a:cubicBezTo>
                <a:cubicBezTo>
                  <a:pt x="94" y="77"/>
                  <a:pt x="94" y="77"/>
                  <a:pt x="94" y="77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69"/>
                  <a:pt x="86" y="68"/>
                  <a:pt x="86" y="67"/>
                </a:cubicBezTo>
                <a:cubicBezTo>
                  <a:pt x="87" y="66"/>
                  <a:pt x="89" y="66"/>
                  <a:pt x="89" y="67"/>
                </a:cubicBezTo>
                <a:cubicBezTo>
                  <a:pt x="97" y="74"/>
                  <a:pt x="97" y="74"/>
                  <a:pt x="97" y="74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5"/>
                  <a:pt x="100" y="54"/>
                  <a:pt x="100" y="53"/>
                </a:cubicBezTo>
                <a:cubicBezTo>
                  <a:pt x="101" y="52"/>
                  <a:pt x="102" y="52"/>
                  <a:pt x="103" y="53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3" y="41"/>
                  <a:pt x="113" y="40"/>
                  <a:pt x="114" y="39"/>
                </a:cubicBezTo>
                <a:cubicBezTo>
                  <a:pt x="115" y="38"/>
                  <a:pt x="116" y="38"/>
                  <a:pt x="117" y="39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30" y="41"/>
                  <a:pt x="132" y="41"/>
                  <a:pt x="133" y="42"/>
                </a:cubicBezTo>
                <a:cubicBezTo>
                  <a:pt x="134" y="44"/>
                  <a:pt x="134" y="46"/>
                  <a:pt x="133" y="47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7" y="59"/>
                  <a:pt x="137" y="61"/>
                  <a:pt x="136" y="61"/>
                </a:cubicBezTo>
                <a:cubicBezTo>
                  <a:pt x="136" y="62"/>
                  <a:pt x="134" y="62"/>
                  <a:pt x="134" y="61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3" y="73"/>
                  <a:pt x="123" y="75"/>
                  <a:pt x="123" y="75"/>
                </a:cubicBezTo>
                <a:cubicBezTo>
                  <a:pt x="122" y="76"/>
                  <a:pt x="120" y="76"/>
                  <a:pt x="120" y="75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10" y="87"/>
                  <a:pt x="110" y="88"/>
                  <a:pt x="109" y="89"/>
                </a:cubicBezTo>
                <a:cubicBezTo>
                  <a:pt x="108" y="90"/>
                  <a:pt x="107" y="90"/>
                  <a:pt x="106" y="89"/>
                </a:cubicBezTo>
                <a:cubicBezTo>
                  <a:pt x="98" y="82"/>
                  <a:pt x="98" y="82"/>
                  <a:pt x="98" y="82"/>
                </a:cubicBezTo>
                <a:cubicBezTo>
                  <a:pt x="87" y="93"/>
                  <a:pt x="87" y="93"/>
                  <a:pt x="87" y="9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6" y="101"/>
                  <a:pt x="96" y="102"/>
                  <a:pt x="95" y="103"/>
                </a:cubicBezTo>
                <a:cubicBezTo>
                  <a:pt x="94" y="104"/>
                  <a:pt x="93" y="104"/>
                  <a:pt x="92" y="103"/>
                </a:cubicBezTo>
                <a:cubicBezTo>
                  <a:pt x="84" y="96"/>
                  <a:pt x="84" y="96"/>
                  <a:pt x="84" y="96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82" y="115"/>
                  <a:pt x="82" y="116"/>
                  <a:pt x="81" y="117"/>
                </a:cubicBezTo>
                <a:cubicBezTo>
                  <a:pt x="80" y="118"/>
                  <a:pt x="79" y="118"/>
                  <a:pt x="78" y="117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8" y="129"/>
                  <a:pt x="68" y="130"/>
                  <a:pt x="67" y="131"/>
                </a:cubicBezTo>
                <a:cubicBezTo>
                  <a:pt x="66" y="132"/>
                  <a:pt x="65" y="132"/>
                  <a:pt x="64" y="131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4" y="143"/>
                  <a:pt x="54" y="144"/>
                  <a:pt x="53" y="145"/>
                </a:cubicBezTo>
                <a:cubicBezTo>
                  <a:pt x="52" y="146"/>
                  <a:pt x="51" y="146"/>
                  <a:pt x="50" y="145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40" y="157"/>
                  <a:pt x="40" y="158"/>
                  <a:pt x="39" y="159"/>
                </a:cubicBezTo>
                <a:cubicBezTo>
                  <a:pt x="38" y="160"/>
                  <a:pt x="37" y="160"/>
                  <a:pt x="36" y="159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6" y="154"/>
                  <a:pt x="24" y="154"/>
                  <a:pt x="23" y="153"/>
                </a:cubicBezTo>
                <a:cubicBezTo>
                  <a:pt x="22" y="151"/>
                  <a:pt x="22" y="149"/>
                  <a:pt x="23" y="148"/>
                </a:cubicBezTo>
                <a:close/>
              </a:path>
            </a:pathLst>
          </a:custGeom>
          <a:solidFill>
            <a:srgbClr val="E4ED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مجموعة 106">
            <a:extLst>
              <a:ext uri="{FF2B5EF4-FFF2-40B4-BE49-F238E27FC236}">
                <a16:creationId xmlns:a16="http://schemas.microsoft.com/office/drawing/2014/main" id="{5C3FFA75-A4A3-4488-842A-7750C02C010B}"/>
              </a:ext>
            </a:extLst>
          </p:cNvPr>
          <p:cNvGrpSpPr/>
          <p:nvPr/>
        </p:nvGrpSpPr>
        <p:grpSpPr>
          <a:xfrm>
            <a:off x="6387871" y="4064653"/>
            <a:ext cx="1425089" cy="1425089"/>
            <a:chOff x="8628939" y="1197956"/>
            <a:chExt cx="1425089" cy="1425089"/>
          </a:xfrm>
        </p:grpSpPr>
        <p:sp>
          <p:nvSpPr>
            <p:cNvPr id="101" name="شكل بيضاوي 100">
              <a:extLst>
                <a:ext uri="{FF2B5EF4-FFF2-40B4-BE49-F238E27FC236}">
                  <a16:creationId xmlns:a16="http://schemas.microsoft.com/office/drawing/2014/main" id="{43A0982F-C9A8-4932-B079-A245933CE0BA}"/>
                </a:ext>
              </a:extLst>
            </p:cNvPr>
            <p:cNvSpPr/>
            <p:nvPr/>
          </p:nvSpPr>
          <p:spPr>
            <a:xfrm>
              <a:off x="8628939" y="1197956"/>
              <a:ext cx="1425089" cy="14250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68" name="رسم 3">
              <a:extLst>
                <a:ext uri="{FF2B5EF4-FFF2-40B4-BE49-F238E27FC236}">
                  <a16:creationId xmlns:a16="http://schemas.microsoft.com/office/drawing/2014/main" id="{C0C08A9F-604A-4973-A3D6-204DB4650D2C}"/>
                </a:ext>
              </a:extLst>
            </p:cNvPr>
            <p:cNvGrpSpPr/>
            <p:nvPr/>
          </p:nvGrpSpPr>
          <p:grpSpPr>
            <a:xfrm>
              <a:off x="8996505" y="1374373"/>
              <a:ext cx="735047" cy="1000711"/>
              <a:chOff x="7129880" y="2504892"/>
              <a:chExt cx="2684296" cy="3654468"/>
            </a:xfrm>
          </p:grpSpPr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8EB2EA52-C992-4261-8855-E114134E04BB}"/>
                  </a:ext>
                </a:extLst>
              </p:cNvPr>
              <p:cNvSpPr/>
              <p:nvPr/>
            </p:nvSpPr>
            <p:spPr>
              <a:xfrm>
                <a:off x="9076143" y="2504892"/>
                <a:ext cx="738033" cy="739348"/>
              </a:xfrm>
              <a:custGeom>
                <a:avLst/>
                <a:gdLst>
                  <a:gd name="connsiteX0" fmla="*/ 0 w 738033"/>
                  <a:gd name="connsiteY0" fmla="*/ 454695 h 739348"/>
                  <a:gd name="connsiteX1" fmla="*/ 17474 w 738033"/>
                  <a:gd name="connsiteY1" fmla="*/ 437221 h 739348"/>
                  <a:gd name="connsiteX2" fmla="*/ 55052 w 738033"/>
                  <a:gd name="connsiteY2" fmla="*/ 474799 h 739348"/>
                  <a:gd name="connsiteX3" fmla="*/ 87839 w 738033"/>
                  <a:gd name="connsiteY3" fmla="*/ 442012 h 739348"/>
                  <a:gd name="connsiteX4" fmla="*/ 109540 w 738033"/>
                  <a:gd name="connsiteY4" fmla="*/ 463620 h 739348"/>
                  <a:gd name="connsiteX5" fmla="*/ 536897 w 738033"/>
                  <a:gd name="connsiteY5" fmla="*/ 36263 h 739348"/>
                  <a:gd name="connsiteX6" fmla="*/ 517919 w 738033"/>
                  <a:gd name="connsiteY6" fmla="*/ 17286 h 739348"/>
                  <a:gd name="connsiteX7" fmla="*/ 535206 w 738033"/>
                  <a:gd name="connsiteY7" fmla="*/ 0 h 739348"/>
                  <a:gd name="connsiteX8" fmla="*/ 738034 w 738033"/>
                  <a:gd name="connsiteY8" fmla="*/ 202734 h 739348"/>
                  <a:gd name="connsiteX9" fmla="*/ 724129 w 738033"/>
                  <a:gd name="connsiteY9" fmla="*/ 216732 h 739348"/>
                  <a:gd name="connsiteX10" fmla="*/ 707783 w 738033"/>
                  <a:gd name="connsiteY10" fmla="*/ 200291 h 739348"/>
                  <a:gd name="connsiteX11" fmla="*/ 289257 w 738033"/>
                  <a:gd name="connsiteY11" fmla="*/ 618817 h 739348"/>
                  <a:gd name="connsiteX12" fmla="*/ 317910 w 738033"/>
                  <a:gd name="connsiteY12" fmla="*/ 647470 h 739348"/>
                  <a:gd name="connsiteX13" fmla="*/ 278547 w 738033"/>
                  <a:gd name="connsiteY13" fmla="*/ 686833 h 739348"/>
                  <a:gd name="connsiteX14" fmla="*/ 310676 w 738033"/>
                  <a:gd name="connsiteY14" fmla="*/ 718963 h 739348"/>
                  <a:gd name="connsiteX15" fmla="*/ 290290 w 738033"/>
                  <a:gd name="connsiteY15" fmla="*/ 739349 h 739348"/>
                  <a:gd name="connsiteX16" fmla="*/ 66701 w 738033"/>
                  <a:gd name="connsiteY16" fmla="*/ 682512 h 73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8033" h="739348">
                    <a:moveTo>
                      <a:pt x="0" y="454695"/>
                    </a:moveTo>
                    <a:lnTo>
                      <a:pt x="17474" y="437221"/>
                    </a:lnTo>
                    <a:lnTo>
                      <a:pt x="55052" y="474799"/>
                    </a:lnTo>
                    <a:lnTo>
                      <a:pt x="87839" y="442012"/>
                    </a:lnTo>
                    <a:lnTo>
                      <a:pt x="109540" y="463620"/>
                    </a:lnTo>
                    <a:lnTo>
                      <a:pt x="536897" y="36263"/>
                    </a:lnTo>
                    <a:lnTo>
                      <a:pt x="517919" y="17286"/>
                    </a:lnTo>
                    <a:lnTo>
                      <a:pt x="535206" y="0"/>
                    </a:lnTo>
                    <a:lnTo>
                      <a:pt x="738034" y="202734"/>
                    </a:lnTo>
                    <a:lnTo>
                      <a:pt x="724129" y="216732"/>
                    </a:lnTo>
                    <a:lnTo>
                      <a:pt x="707783" y="200291"/>
                    </a:lnTo>
                    <a:lnTo>
                      <a:pt x="289257" y="618817"/>
                    </a:lnTo>
                    <a:lnTo>
                      <a:pt x="317910" y="647470"/>
                    </a:lnTo>
                    <a:lnTo>
                      <a:pt x="278547" y="686833"/>
                    </a:lnTo>
                    <a:lnTo>
                      <a:pt x="310676" y="718963"/>
                    </a:lnTo>
                    <a:lnTo>
                      <a:pt x="290290" y="739349"/>
                    </a:lnTo>
                    <a:lnTo>
                      <a:pt x="66701" y="682512"/>
                    </a:ln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313344B5-387E-4ACC-AC9D-B1CDF64A8AFD}"/>
                  </a:ext>
                </a:extLst>
              </p:cNvPr>
              <p:cNvSpPr/>
              <p:nvPr/>
            </p:nvSpPr>
            <p:spPr>
              <a:xfrm>
                <a:off x="7319932" y="3954842"/>
                <a:ext cx="1081403" cy="1070881"/>
              </a:xfrm>
              <a:custGeom>
                <a:avLst/>
                <a:gdLst>
                  <a:gd name="connsiteX0" fmla="*/ 647846 w 1081403"/>
                  <a:gd name="connsiteY0" fmla="*/ 941049 h 1070881"/>
                  <a:gd name="connsiteX1" fmla="*/ 529757 w 1081403"/>
                  <a:gd name="connsiteY1" fmla="*/ 822960 h 1070881"/>
                  <a:gd name="connsiteX2" fmla="*/ 608107 w 1081403"/>
                  <a:gd name="connsiteY2" fmla="*/ 744610 h 1070881"/>
                  <a:gd name="connsiteX3" fmla="*/ 0 w 1081403"/>
                  <a:gd name="connsiteY3" fmla="*/ 140166 h 1070881"/>
                  <a:gd name="connsiteX4" fmla="*/ 138381 w 1081403"/>
                  <a:gd name="connsiteY4" fmla="*/ 0 h 1070881"/>
                  <a:gd name="connsiteX5" fmla="*/ 972239 w 1081403"/>
                  <a:gd name="connsiteY5" fmla="*/ 839307 h 1070881"/>
                  <a:gd name="connsiteX6" fmla="*/ 1041382 w 1081403"/>
                  <a:gd name="connsiteY6" fmla="*/ 770163 h 1070881"/>
                  <a:gd name="connsiteX7" fmla="*/ 1081403 w 1081403"/>
                  <a:gd name="connsiteY7" fmla="*/ 810183 h 1070881"/>
                  <a:gd name="connsiteX8" fmla="*/ 1014045 w 1081403"/>
                  <a:gd name="connsiteY8" fmla="*/ 877542 h 1070881"/>
                  <a:gd name="connsiteX9" fmla="*/ 1061393 w 1081403"/>
                  <a:gd name="connsiteY9" fmla="*/ 925360 h 1070881"/>
                  <a:gd name="connsiteX10" fmla="*/ 922730 w 1081403"/>
                  <a:gd name="connsiteY10" fmla="*/ 1070881 h 1070881"/>
                  <a:gd name="connsiteX11" fmla="*/ 700925 w 1081403"/>
                  <a:gd name="connsiteY11" fmla="*/ 1032270 h 1070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1403" h="1070881">
                    <a:moveTo>
                      <a:pt x="647846" y="941049"/>
                    </a:moveTo>
                    <a:lnTo>
                      <a:pt x="529757" y="822960"/>
                    </a:lnTo>
                    <a:lnTo>
                      <a:pt x="608107" y="744610"/>
                    </a:lnTo>
                    <a:lnTo>
                      <a:pt x="0" y="140166"/>
                    </a:lnTo>
                    <a:lnTo>
                      <a:pt x="138381" y="0"/>
                    </a:lnTo>
                    <a:lnTo>
                      <a:pt x="972239" y="839307"/>
                    </a:lnTo>
                    <a:lnTo>
                      <a:pt x="1041382" y="770163"/>
                    </a:lnTo>
                    <a:lnTo>
                      <a:pt x="1081403" y="810183"/>
                    </a:lnTo>
                    <a:lnTo>
                      <a:pt x="1014045" y="877542"/>
                    </a:lnTo>
                    <a:lnTo>
                      <a:pt x="1061393" y="925360"/>
                    </a:lnTo>
                    <a:lnTo>
                      <a:pt x="922730" y="1070881"/>
                    </a:lnTo>
                    <a:lnTo>
                      <a:pt x="700925" y="1032270"/>
                    </a:ln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9BC542A3-C3C6-4CC2-A1B9-09420E44BD7F}"/>
                  </a:ext>
                </a:extLst>
              </p:cNvPr>
              <p:cNvSpPr/>
              <p:nvPr/>
            </p:nvSpPr>
            <p:spPr>
              <a:xfrm>
                <a:off x="7549346" y="2932718"/>
                <a:ext cx="2049423" cy="2685119"/>
              </a:xfrm>
              <a:custGeom>
                <a:avLst/>
                <a:gdLst>
                  <a:gd name="connsiteX0" fmla="*/ 584527 w 2049423"/>
                  <a:gd name="connsiteY0" fmla="*/ 911456 h 2685119"/>
                  <a:gd name="connsiteX1" fmla="*/ 914838 w 2049423"/>
                  <a:gd name="connsiteY1" fmla="*/ 1245056 h 2685119"/>
                  <a:gd name="connsiteX2" fmla="*/ 987458 w 2049423"/>
                  <a:gd name="connsiteY2" fmla="*/ 1175724 h 2685119"/>
                  <a:gd name="connsiteX3" fmla="*/ 1056790 w 2049423"/>
                  <a:gd name="connsiteY3" fmla="*/ 1228521 h 2685119"/>
                  <a:gd name="connsiteX4" fmla="*/ 1175724 w 2049423"/>
                  <a:gd name="connsiteY4" fmla="*/ 1129409 h 2685119"/>
                  <a:gd name="connsiteX5" fmla="*/ 1552257 w 2049423"/>
                  <a:gd name="connsiteY5" fmla="*/ 1499365 h 2685119"/>
                  <a:gd name="connsiteX6" fmla="*/ 1552257 w 2049423"/>
                  <a:gd name="connsiteY6" fmla="*/ 1766828 h 2685119"/>
                  <a:gd name="connsiteX7" fmla="*/ 1129503 w 2049423"/>
                  <a:gd name="connsiteY7" fmla="*/ 2202733 h 2685119"/>
                  <a:gd name="connsiteX8" fmla="*/ 809150 w 2049423"/>
                  <a:gd name="connsiteY8" fmla="*/ 2202733 h 2685119"/>
                  <a:gd name="connsiteX9" fmla="*/ 485509 w 2049423"/>
                  <a:gd name="connsiteY9" fmla="*/ 1895626 h 2685119"/>
                  <a:gd name="connsiteX10" fmla="*/ 0 w 2049423"/>
                  <a:gd name="connsiteY10" fmla="*/ 2384423 h 2685119"/>
                  <a:gd name="connsiteX11" fmla="*/ 680351 w 2049423"/>
                  <a:gd name="connsiteY11" fmla="*/ 2678378 h 2685119"/>
                  <a:gd name="connsiteX12" fmla="*/ 1925407 w 2049423"/>
                  <a:gd name="connsiteY12" fmla="*/ 1905584 h 2685119"/>
                  <a:gd name="connsiteX13" fmla="*/ 1925407 w 2049423"/>
                  <a:gd name="connsiteY13" fmla="*/ 858659 h 2685119"/>
                  <a:gd name="connsiteX14" fmla="*/ 1707454 w 2049423"/>
                  <a:gd name="connsiteY14" fmla="*/ 624172 h 2685119"/>
                  <a:gd name="connsiteX15" fmla="*/ 1823007 w 2049423"/>
                  <a:gd name="connsiteY15" fmla="*/ 508619 h 2685119"/>
                  <a:gd name="connsiteX16" fmla="*/ 1747005 w 2049423"/>
                  <a:gd name="connsiteY16" fmla="*/ 429329 h 2685119"/>
                  <a:gd name="connsiteX17" fmla="*/ 1846117 w 2049423"/>
                  <a:gd name="connsiteY17" fmla="*/ 340176 h 2685119"/>
                  <a:gd name="connsiteX18" fmla="*/ 1499365 w 2049423"/>
                  <a:gd name="connsiteY18" fmla="*/ 0 h 2685119"/>
                  <a:gd name="connsiteX19" fmla="*/ 584527 w 2049423"/>
                  <a:gd name="connsiteY19" fmla="*/ 911456 h 268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49423" h="2685119">
                    <a:moveTo>
                      <a:pt x="584527" y="911456"/>
                    </a:moveTo>
                    <a:lnTo>
                      <a:pt x="914838" y="1245056"/>
                    </a:lnTo>
                    <a:lnTo>
                      <a:pt x="987458" y="1175724"/>
                    </a:lnTo>
                    <a:lnTo>
                      <a:pt x="1056790" y="1228521"/>
                    </a:lnTo>
                    <a:lnTo>
                      <a:pt x="1175724" y="1129409"/>
                    </a:lnTo>
                    <a:lnTo>
                      <a:pt x="1552257" y="1499365"/>
                    </a:lnTo>
                    <a:cubicBezTo>
                      <a:pt x="1552257" y="1499365"/>
                      <a:pt x="1657945" y="1654563"/>
                      <a:pt x="1552257" y="1766828"/>
                    </a:cubicBezTo>
                    <a:cubicBezTo>
                      <a:pt x="1446568" y="1879092"/>
                      <a:pt x="1129503" y="2202733"/>
                      <a:pt x="1129503" y="2202733"/>
                    </a:cubicBezTo>
                    <a:cubicBezTo>
                      <a:pt x="1129503" y="2202733"/>
                      <a:pt x="934661" y="2321668"/>
                      <a:pt x="809150" y="2202733"/>
                    </a:cubicBezTo>
                    <a:cubicBezTo>
                      <a:pt x="683639" y="2083799"/>
                      <a:pt x="485509" y="1895626"/>
                      <a:pt x="485509" y="1895626"/>
                    </a:cubicBezTo>
                    <a:lnTo>
                      <a:pt x="0" y="2384423"/>
                    </a:lnTo>
                    <a:cubicBezTo>
                      <a:pt x="0" y="2384423"/>
                      <a:pt x="320353" y="2618910"/>
                      <a:pt x="680351" y="2678378"/>
                    </a:cubicBezTo>
                    <a:cubicBezTo>
                      <a:pt x="1040349" y="2737845"/>
                      <a:pt x="1671097" y="2397669"/>
                      <a:pt x="1925407" y="1905584"/>
                    </a:cubicBezTo>
                    <a:cubicBezTo>
                      <a:pt x="2179717" y="1413500"/>
                      <a:pt x="1971628" y="951101"/>
                      <a:pt x="1925407" y="858659"/>
                    </a:cubicBezTo>
                    <a:lnTo>
                      <a:pt x="1707454" y="624172"/>
                    </a:lnTo>
                    <a:lnTo>
                      <a:pt x="1823007" y="508619"/>
                    </a:lnTo>
                    <a:lnTo>
                      <a:pt x="1747005" y="429329"/>
                    </a:lnTo>
                    <a:lnTo>
                      <a:pt x="1846117" y="340176"/>
                    </a:lnTo>
                    <a:lnTo>
                      <a:pt x="1499365" y="0"/>
                    </a:lnTo>
                    <a:lnTo>
                      <a:pt x="584527" y="911456"/>
                    </a:ln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FABEAED0-3A18-4DB0-A075-A98E1B4DE1F8}"/>
                  </a:ext>
                </a:extLst>
              </p:cNvPr>
              <p:cNvSpPr/>
              <p:nvPr/>
            </p:nvSpPr>
            <p:spPr>
              <a:xfrm>
                <a:off x="7917705" y="5073846"/>
                <a:ext cx="499036" cy="543983"/>
              </a:xfrm>
              <a:custGeom>
                <a:avLst/>
                <a:gdLst>
                  <a:gd name="connsiteX0" fmla="*/ 118277 w 499036"/>
                  <a:gd name="connsiteY0" fmla="*/ 2231 h 543983"/>
                  <a:gd name="connsiteX1" fmla="*/ 2724 w 499036"/>
                  <a:gd name="connsiteY1" fmla="*/ 157429 h 543983"/>
                  <a:gd name="connsiteX2" fmla="*/ 0 w 499036"/>
                  <a:gd name="connsiteY2" fmla="*/ 444901 h 543983"/>
                  <a:gd name="connsiteX3" fmla="*/ 312086 w 499036"/>
                  <a:gd name="connsiteY3" fmla="*/ 537250 h 543983"/>
                  <a:gd name="connsiteX4" fmla="*/ 499037 w 499036"/>
                  <a:gd name="connsiteY4" fmla="*/ 536686 h 543983"/>
                  <a:gd name="connsiteX5" fmla="*/ 276856 w 499036"/>
                  <a:gd name="connsiteY5" fmla="*/ 104632 h 543983"/>
                  <a:gd name="connsiteX6" fmla="*/ 118277 w 499036"/>
                  <a:gd name="connsiteY6" fmla="*/ 2231 h 5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036" h="543983">
                    <a:moveTo>
                      <a:pt x="118277" y="2231"/>
                    </a:moveTo>
                    <a:cubicBezTo>
                      <a:pt x="6012" y="8808"/>
                      <a:pt x="2724" y="157429"/>
                      <a:pt x="2724" y="157429"/>
                    </a:cubicBezTo>
                    <a:lnTo>
                      <a:pt x="0" y="444901"/>
                    </a:lnTo>
                    <a:cubicBezTo>
                      <a:pt x="94884" y="484264"/>
                      <a:pt x="201606" y="519024"/>
                      <a:pt x="312086" y="537250"/>
                    </a:cubicBezTo>
                    <a:cubicBezTo>
                      <a:pt x="368547" y="546550"/>
                      <a:pt x="431772" y="546080"/>
                      <a:pt x="499037" y="536686"/>
                    </a:cubicBezTo>
                    <a:cubicBezTo>
                      <a:pt x="411574" y="364672"/>
                      <a:pt x="312649" y="171051"/>
                      <a:pt x="276856" y="104632"/>
                    </a:cubicBezTo>
                    <a:cubicBezTo>
                      <a:pt x="207431" y="-24167"/>
                      <a:pt x="118277" y="2231"/>
                      <a:pt x="118277" y="2231"/>
                    </a:cubicBez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E530E61E-F7D5-4477-A672-C9F94854789D}"/>
                  </a:ext>
                </a:extLst>
              </p:cNvPr>
              <p:cNvSpPr/>
              <p:nvPr/>
            </p:nvSpPr>
            <p:spPr>
              <a:xfrm>
                <a:off x="7129880" y="5073846"/>
                <a:ext cx="1826483" cy="1085513"/>
              </a:xfrm>
              <a:custGeom>
                <a:avLst/>
                <a:gdLst>
                  <a:gd name="connsiteX0" fmla="*/ 957772 w 1826483"/>
                  <a:gd name="connsiteY0" fmla="*/ 2231 h 1085513"/>
                  <a:gd name="connsiteX1" fmla="*/ 1116351 w 1826483"/>
                  <a:gd name="connsiteY1" fmla="*/ 104632 h 1085513"/>
                  <a:gd name="connsiteX2" fmla="*/ 1492884 w 1826483"/>
                  <a:gd name="connsiteY2" fmla="*/ 841163 h 1085513"/>
                  <a:gd name="connsiteX3" fmla="*/ 1717506 w 1826483"/>
                  <a:gd name="connsiteY3" fmla="*/ 841163 h 1085513"/>
                  <a:gd name="connsiteX4" fmla="*/ 1826483 w 1826483"/>
                  <a:gd name="connsiteY4" fmla="*/ 1085514 h 1085513"/>
                  <a:gd name="connsiteX5" fmla="*/ 0 w 1826483"/>
                  <a:gd name="connsiteY5" fmla="*/ 1085514 h 1085513"/>
                  <a:gd name="connsiteX6" fmla="*/ 125511 w 1826483"/>
                  <a:gd name="connsiteY6" fmla="*/ 844450 h 1085513"/>
                  <a:gd name="connsiteX7" fmla="*/ 835549 w 1826483"/>
                  <a:gd name="connsiteY7" fmla="*/ 844450 h 1085513"/>
                  <a:gd name="connsiteX8" fmla="*/ 842125 w 1826483"/>
                  <a:gd name="connsiteY8" fmla="*/ 157523 h 1085513"/>
                  <a:gd name="connsiteX9" fmla="*/ 957772 w 1826483"/>
                  <a:gd name="connsiteY9" fmla="*/ 2231 h 108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6483" h="1085513">
                    <a:moveTo>
                      <a:pt x="957772" y="2231"/>
                    </a:moveTo>
                    <a:cubicBezTo>
                      <a:pt x="957772" y="2231"/>
                      <a:pt x="1046925" y="-24167"/>
                      <a:pt x="1116351" y="104632"/>
                    </a:cubicBezTo>
                    <a:cubicBezTo>
                      <a:pt x="1185683" y="233431"/>
                      <a:pt x="1492884" y="841163"/>
                      <a:pt x="1492884" y="841163"/>
                    </a:cubicBezTo>
                    <a:lnTo>
                      <a:pt x="1717506" y="841163"/>
                    </a:lnTo>
                    <a:lnTo>
                      <a:pt x="1826483" y="1085514"/>
                    </a:lnTo>
                    <a:lnTo>
                      <a:pt x="0" y="1085514"/>
                    </a:lnTo>
                    <a:lnTo>
                      <a:pt x="125511" y="844450"/>
                    </a:lnTo>
                    <a:lnTo>
                      <a:pt x="835549" y="844450"/>
                    </a:lnTo>
                    <a:lnTo>
                      <a:pt x="842125" y="157523"/>
                    </a:lnTo>
                    <a:cubicBezTo>
                      <a:pt x="842219" y="157429"/>
                      <a:pt x="845507" y="8902"/>
                      <a:pt x="957772" y="22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4" name="شكل حر: شكل 73">
                <a:extLst>
                  <a:ext uri="{FF2B5EF4-FFF2-40B4-BE49-F238E27FC236}">
                    <a16:creationId xmlns:a16="http://schemas.microsoft.com/office/drawing/2014/main" id="{F373BDF8-AA80-4C6D-AE2A-6B7FA2845ABF}"/>
                  </a:ext>
                </a:extLst>
              </p:cNvPr>
              <p:cNvSpPr/>
              <p:nvPr/>
            </p:nvSpPr>
            <p:spPr>
              <a:xfrm>
                <a:off x="8043122" y="5141276"/>
                <a:ext cx="161773" cy="161774"/>
              </a:xfrm>
              <a:custGeom>
                <a:avLst/>
                <a:gdLst>
                  <a:gd name="connsiteX0" fmla="*/ 161773 w 161773"/>
                  <a:gd name="connsiteY0" fmla="*/ 80887 h 161774"/>
                  <a:gd name="connsiteX1" fmla="*/ 80887 w 161773"/>
                  <a:gd name="connsiteY1" fmla="*/ 161774 h 161774"/>
                  <a:gd name="connsiteX2" fmla="*/ 0 w 161773"/>
                  <a:gd name="connsiteY2" fmla="*/ 80887 h 161774"/>
                  <a:gd name="connsiteX3" fmla="*/ 80887 w 161773"/>
                  <a:gd name="connsiteY3" fmla="*/ 0 h 161774"/>
                  <a:gd name="connsiteX4" fmla="*/ 161773 w 161773"/>
                  <a:gd name="connsiteY4" fmla="*/ 80887 h 161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73" h="161774">
                    <a:moveTo>
                      <a:pt x="161773" y="80887"/>
                    </a:moveTo>
                    <a:cubicBezTo>
                      <a:pt x="161773" y="125605"/>
                      <a:pt x="125511" y="161774"/>
                      <a:pt x="80887" y="161774"/>
                    </a:cubicBezTo>
                    <a:cubicBezTo>
                      <a:pt x="36169" y="161774"/>
                      <a:pt x="0" y="125511"/>
                      <a:pt x="0" y="80887"/>
                    </a:cubicBezTo>
                    <a:cubicBezTo>
                      <a:pt x="0" y="36169"/>
                      <a:pt x="36263" y="0"/>
                      <a:pt x="80887" y="0"/>
                    </a:cubicBezTo>
                    <a:cubicBezTo>
                      <a:pt x="125605" y="-94"/>
                      <a:pt x="161773" y="36169"/>
                      <a:pt x="161773" y="80887"/>
                    </a:cubicBez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B5A42655-EE08-4808-908B-F31FDCE6644A}"/>
                  </a:ext>
                </a:extLst>
              </p:cNvPr>
              <p:cNvSpPr/>
              <p:nvPr/>
            </p:nvSpPr>
            <p:spPr>
              <a:xfrm>
                <a:off x="7911129" y="3914352"/>
                <a:ext cx="499036" cy="493024"/>
              </a:xfrm>
              <a:custGeom>
                <a:avLst/>
                <a:gdLst>
                  <a:gd name="connsiteX0" fmla="*/ 292263 w 499036"/>
                  <a:gd name="connsiteY0" fmla="*/ 0 h 493024"/>
                  <a:gd name="connsiteX1" fmla="*/ 255155 w 499036"/>
                  <a:gd name="connsiteY1" fmla="*/ 37108 h 493024"/>
                  <a:gd name="connsiteX2" fmla="*/ 229414 w 499036"/>
                  <a:gd name="connsiteY2" fmla="*/ 11367 h 493024"/>
                  <a:gd name="connsiteX3" fmla="*/ 190051 w 499036"/>
                  <a:gd name="connsiteY3" fmla="*/ 50730 h 493024"/>
                  <a:gd name="connsiteX4" fmla="*/ 228099 w 499036"/>
                  <a:gd name="connsiteY4" fmla="*/ 88778 h 493024"/>
                  <a:gd name="connsiteX5" fmla="*/ 0 w 499036"/>
                  <a:gd name="connsiteY5" fmla="*/ 316971 h 493024"/>
                  <a:gd name="connsiteX6" fmla="*/ 176053 w 499036"/>
                  <a:gd name="connsiteY6" fmla="*/ 493024 h 493024"/>
                  <a:gd name="connsiteX7" fmla="*/ 401240 w 499036"/>
                  <a:gd name="connsiteY7" fmla="*/ 267838 h 493024"/>
                  <a:gd name="connsiteX8" fmla="*/ 440979 w 499036"/>
                  <a:gd name="connsiteY8" fmla="*/ 307482 h 493024"/>
                  <a:gd name="connsiteX9" fmla="*/ 481939 w 499036"/>
                  <a:gd name="connsiteY9" fmla="*/ 266523 h 493024"/>
                  <a:gd name="connsiteX10" fmla="*/ 461740 w 499036"/>
                  <a:gd name="connsiteY10" fmla="*/ 246230 h 493024"/>
                  <a:gd name="connsiteX11" fmla="*/ 499037 w 499036"/>
                  <a:gd name="connsiteY11" fmla="*/ 208934 h 49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9036" h="493024">
                    <a:moveTo>
                      <a:pt x="292263" y="0"/>
                    </a:moveTo>
                    <a:lnTo>
                      <a:pt x="255155" y="37108"/>
                    </a:lnTo>
                    <a:lnTo>
                      <a:pt x="229414" y="11367"/>
                    </a:lnTo>
                    <a:lnTo>
                      <a:pt x="190051" y="50730"/>
                    </a:lnTo>
                    <a:lnTo>
                      <a:pt x="228099" y="88778"/>
                    </a:lnTo>
                    <a:lnTo>
                      <a:pt x="0" y="316971"/>
                    </a:lnTo>
                    <a:lnTo>
                      <a:pt x="176053" y="493024"/>
                    </a:lnTo>
                    <a:lnTo>
                      <a:pt x="401240" y="267838"/>
                    </a:lnTo>
                    <a:lnTo>
                      <a:pt x="440979" y="307482"/>
                    </a:lnTo>
                    <a:lnTo>
                      <a:pt x="481939" y="266523"/>
                    </a:lnTo>
                    <a:lnTo>
                      <a:pt x="461740" y="246230"/>
                    </a:lnTo>
                    <a:lnTo>
                      <a:pt x="499037" y="208934"/>
                    </a:ln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821C7676-90A9-4428-805B-6C97EFD049D7}"/>
                  </a:ext>
                </a:extLst>
              </p:cNvPr>
              <p:cNvSpPr/>
              <p:nvPr/>
            </p:nvSpPr>
            <p:spPr>
              <a:xfrm>
                <a:off x="7157840" y="4604771"/>
                <a:ext cx="530392" cy="550841"/>
              </a:xfrm>
              <a:custGeom>
                <a:avLst/>
                <a:gdLst>
                  <a:gd name="connsiteX0" fmla="*/ 414522 w 530392"/>
                  <a:gd name="connsiteY0" fmla="*/ 138459 h 550841"/>
                  <a:gd name="connsiteX1" fmla="*/ 484324 w 530392"/>
                  <a:gd name="connsiteY1" fmla="*/ 514334 h 550841"/>
                  <a:gd name="connsiteX2" fmla="*/ 115870 w 530392"/>
                  <a:gd name="connsiteY2" fmla="*/ 412403 h 550841"/>
                  <a:gd name="connsiteX3" fmla="*/ 46069 w 530392"/>
                  <a:gd name="connsiteY3" fmla="*/ 36529 h 550841"/>
                  <a:gd name="connsiteX4" fmla="*/ 414522 w 530392"/>
                  <a:gd name="connsiteY4" fmla="*/ 138459 h 55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92" h="550841">
                    <a:moveTo>
                      <a:pt x="414522" y="138459"/>
                    </a:moveTo>
                    <a:cubicBezTo>
                      <a:pt x="535524" y="270358"/>
                      <a:pt x="566807" y="438614"/>
                      <a:pt x="484324" y="514334"/>
                    </a:cubicBezTo>
                    <a:cubicBezTo>
                      <a:pt x="401839" y="589960"/>
                      <a:pt x="236966" y="544302"/>
                      <a:pt x="115870" y="412403"/>
                    </a:cubicBezTo>
                    <a:cubicBezTo>
                      <a:pt x="-5131" y="280504"/>
                      <a:pt x="-36415" y="112248"/>
                      <a:pt x="46069" y="36529"/>
                    </a:cubicBezTo>
                    <a:cubicBezTo>
                      <a:pt x="128553" y="-39097"/>
                      <a:pt x="293521" y="6466"/>
                      <a:pt x="414522" y="138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7" name="شكل حر: شكل 76">
                <a:extLst>
                  <a:ext uri="{FF2B5EF4-FFF2-40B4-BE49-F238E27FC236}">
                    <a16:creationId xmlns:a16="http://schemas.microsoft.com/office/drawing/2014/main" id="{EE8F6001-1F62-4456-929C-54D21461FE49}"/>
                  </a:ext>
                </a:extLst>
              </p:cNvPr>
              <p:cNvSpPr/>
              <p:nvPr/>
            </p:nvSpPr>
            <p:spPr>
              <a:xfrm>
                <a:off x="7157934" y="4625329"/>
                <a:ext cx="501045" cy="530190"/>
              </a:xfrm>
              <a:custGeom>
                <a:avLst/>
                <a:gdLst>
                  <a:gd name="connsiteX0" fmla="*/ 154200 w 501045"/>
                  <a:gd name="connsiteY0" fmla="*/ 357086 h 530190"/>
                  <a:gd name="connsiteX1" fmla="*/ 67676 w 501045"/>
                  <a:gd name="connsiteY1" fmla="*/ 0 h 530190"/>
                  <a:gd name="connsiteX2" fmla="*/ 46069 w 501045"/>
                  <a:gd name="connsiteY2" fmla="*/ 15877 h 530190"/>
                  <a:gd name="connsiteX3" fmla="*/ 115870 w 501045"/>
                  <a:gd name="connsiteY3" fmla="*/ 391752 h 530190"/>
                  <a:gd name="connsiteX4" fmla="*/ 484324 w 501045"/>
                  <a:gd name="connsiteY4" fmla="*/ 493682 h 530190"/>
                  <a:gd name="connsiteX5" fmla="*/ 501045 w 501045"/>
                  <a:gd name="connsiteY5" fmla="*/ 474893 h 530190"/>
                  <a:gd name="connsiteX6" fmla="*/ 154200 w 501045"/>
                  <a:gd name="connsiteY6" fmla="*/ 357086 h 53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1045" h="530190">
                    <a:moveTo>
                      <a:pt x="154200" y="357086"/>
                    </a:moveTo>
                    <a:cubicBezTo>
                      <a:pt x="42311" y="235145"/>
                      <a:pt x="7269" y="82202"/>
                      <a:pt x="67676" y="0"/>
                    </a:cubicBezTo>
                    <a:cubicBezTo>
                      <a:pt x="59973" y="4603"/>
                      <a:pt x="52739" y="9770"/>
                      <a:pt x="46069" y="15877"/>
                    </a:cubicBezTo>
                    <a:cubicBezTo>
                      <a:pt x="-36415" y="91503"/>
                      <a:pt x="-5131" y="259759"/>
                      <a:pt x="115870" y="391752"/>
                    </a:cubicBezTo>
                    <a:cubicBezTo>
                      <a:pt x="236872" y="523650"/>
                      <a:pt x="401839" y="569308"/>
                      <a:pt x="484324" y="493682"/>
                    </a:cubicBezTo>
                    <a:cubicBezTo>
                      <a:pt x="490524" y="487951"/>
                      <a:pt x="496067" y="481657"/>
                      <a:pt x="501045" y="474893"/>
                    </a:cubicBezTo>
                    <a:cubicBezTo>
                      <a:pt x="413677" y="526657"/>
                      <a:pt x="265431" y="478369"/>
                      <a:pt x="154200" y="357086"/>
                    </a:cubicBez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2D29D2DD-BB1B-4B00-8403-3151F460070D}"/>
                  </a:ext>
                </a:extLst>
              </p:cNvPr>
              <p:cNvSpPr/>
              <p:nvPr/>
            </p:nvSpPr>
            <p:spPr>
              <a:xfrm>
                <a:off x="7218001" y="4724911"/>
                <a:ext cx="536709" cy="502419"/>
              </a:xfrm>
              <a:custGeom>
                <a:avLst/>
                <a:gdLst>
                  <a:gd name="connsiteX0" fmla="*/ 0 w 536709"/>
                  <a:gd name="connsiteY0" fmla="*/ 243976 h 502419"/>
                  <a:gd name="connsiteX1" fmla="*/ 72056 w 536709"/>
                  <a:gd name="connsiteY1" fmla="*/ 231857 h 502419"/>
                  <a:gd name="connsiteX2" fmla="*/ 429612 w 536709"/>
                  <a:gd name="connsiteY2" fmla="*/ 364132 h 502419"/>
                  <a:gd name="connsiteX3" fmla="*/ 336794 w 536709"/>
                  <a:gd name="connsiteY3" fmla="*/ 0 h 502419"/>
                  <a:gd name="connsiteX4" fmla="*/ 476208 w 536709"/>
                  <a:gd name="connsiteY4" fmla="*/ 165532 h 502419"/>
                  <a:gd name="connsiteX5" fmla="*/ 484287 w 536709"/>
                  <a:gd name="connsiteY5" fmla="*/ 360468 h 502419"/>
                  <a:gd name="connsiteX6" fmla="*/ 536709 w 536709"/>
                  <a:gd name="connsiteY6" fmla="*/ 385552 h 502419"/>
                  <a:gd name="connsiteX7" fmla="*/ 420593 w 536709"/>
                  <a:gd name="connsiteY7" fmla="*/ 502419 h 502419"/>
                  <a:gd name="connsiteX8" fmla="*/ 395134 w 536709"/>
                  <a:gd name="connsiteY8" fmla="*/ 430551 h 502419"/>
                  <a:gd name="connsiteX9" fmla="*/ 0 w 536709"/>
                  <a:gd name="connsiteY9" fmla="*/ 243976 h 50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6709" h="502419">
                    <a:moveTo>
                      <a:pt x="0" y="243976"/>
                    </a:moveTo>
                    <a:cubicBezTo>
                      <a:pt x="0" y="243976"/>
                      <a:pt x="27620" y="210532"/>
                      <a:pt x="72056" y="231857"/>
                    </a:cubicBezTo>
                    <a:cubicBezTo>
                      <a:pt x="116492" y="253088"/>
                      <a:pt x="316784" y="407911"/>
                      <a:pt x="429612" y="364132"/>
                    </a:cubicBezTo>
                    <a:cubicBezTo>
                      <a:pt x="542440" y="320448"/>
                      <a:pt x="425760" y="69989"/>
                      <a:pt x="336794" y="0"/>
                    </a:cubicBezTo>
                    <a:cubicBezTo>
                      <a:pt x="336794" y="0"/>
                      <a:pt x="429893" y="52422"/>
                      <a:pt x="476208" y="165532"/>
                    </a:cubicBezTo>
                    <a:cubicBezTo>
                      <a:pt x="522523" y="278548"/>
                      <a:pt x="484287" y="360468"/>
                      <a:pt x="484287" y="360468"/>
                    </a:cubicBezTo>
                    <a:lnTo>
                      <a:pt x="536709" y="385552"/>
                    </a:lnTo>
                    <a:lnTo>
                      <a:pt x="420593" y="502419"/>
                    </a:lnTo>
                    <a:lnTo>
                      <a:pt x="395134" y="430551"/>
                    </a:lnTo>
                    <a:cubicBezTo>
                      <a:pt x="395039" y="430645"/>
                      <a:pt x="207525" y="533515"/>
                      <a:pt x="0" y="243976"/>
                    </a:cubicBez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1E492377-0398-4C5B-9B81-AC14B140A29A}"/>
                  </a:ext>
                </a:extLst>
              </p:cNvPr>
              <p:cNvSpPr/>
              <p:nvPr/>
            </p:nvSpPr>
            <p:spPr>
              <a:xfrm>
                <a:off x="8861103" y="3590710"/>
                <a:ext cx="420498" cy="420498"/>
              </a:xfrm>
              <a:custGeom>
                <a:avLst/>
                <a:gdLst>
                  <a:gd name="connsiteX0" fmla="*/ 420499 w 420498"/>
                  <a:gd name="connsiteY0" fmla="*/ 210249 h 420498"/>
                  <a:gd name="connsiteX1" fmla="*/ 210249 w 420498"/>
                  <a:gd name="connsiteY1" fmla="*/ 420499 h 420498"/>
                  <a:gd name="connsiteX2" fmla="*/ 0 w 420498"/>
                  <a:gd name="connsiteY2" fmla="*/ 210249 h 420498"/>
                  <a:gd name="connsiteX3" fmla="*/ 210249 w 420498"/>
                  <a:gd name="connsiteY3" fmla="*/ 0 h 420498"/>
                  <a:gd name="connsiteX4" fmla="*/ 420499 w 420498"/>
                  <a:gd name="connsiteY4" fmla="*/ 210249 h 4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498" h="420498">
                    <a:moveTo>
                      <a:pt x="420499" y="210249"/>
                    </a:moveTo>
                    <a:cubicBezTo>
                      <a:pt x="420499" y="326366"/>
                      <a:pt x="326366" y="420499"/>
                      <a:pt x="210249" y="420499"/>
                    </a:cubicBezTo>
                    <a:cubicBezTo>
                      <a:pt x="94133" y="420499"/>
                      <a:pt x="0" y="326366"/>
                      <a:pt x="0" y="210249"/>
                    </a:cubicBezTo>
                    <a:cubicBezTo>
                      <a:pt x="0" y="94133"/>
                      <a:pt x="94133" y="0"/>
                      <a:pt x="210249" y="0"/>
                    </a:cubicBezTo>
                    <a:cubicBezTo>
                      <a:pt x="326366" y="0"/>
                      <a:pt x="420499" y="94133"/>
                      <a:pt x="420499" y="210249"/>
                    </a:cubicBez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7ABE5048-9CB1-4DAF-8032-B4A25B08840F}"/>
                  </a:ext>
                </a:extLst>
              </p:cNvPr>
              <p:cNvSpPr/>
              <p:nvPr/>
            </p:nvSpPr>
            <p:spPr>
              <a:xfrm>
                <a:off x="8972146" y="4098484"/>
                <a:ext cx="167503" cy="167504"/>
              </a:xfrm>
              <a:custGeom>
                <a:avLst/>
                <a:gdLst>
                  <a:gd name="connsiteX0" fmla="*/ 167504 w 167503"/>
                  <a:gd name="connsiteY0" fmla="*/ 83799 h 167504"/>
                  <a:gd name="connsiteX1" fmla="*/ 83705 w 167503"/>
                  <a:gd name="connsiteY1" fmla="*/ 167504 h 167504"/>
                  <a:gd name="connsiteX2" fmla="*/ 0 w 167503"/>
                  <a:gd name="connsiteY2" fmla="*/ 83799 h 167504"/>
                  <a:gd name="connsiteX3" fmla="*/ 83705 w 167503"/>
                  <a:gd name="connsiteY3" fmla="*/ 0 h 167504"/>
                  <a:gd name="connsiteX4" fmla="*/ 167504 w 167503"/>
                  <a:gd name="connsiteY4" fmla="*/ 83799 h 16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503" h="167504">
                    <a:moveTo>
                      <a:pt x="167504" y="83799"/>
                    </a:moveTo>
                    <a:cubicBezTo>
                      <a:pt x="167504" y="130020"/>
                      <a:pt x="130020" y="167504"/>
                      <a:pt x="83705" y="167504"/>
                    </a:cubicBezTo>
                    <a:cubicBezTo>
                      <a:pt x="37484" y="167504"/>
                      <a:pt x="0" y="130020"/>
                      <a:pt x="0" y="83799"/>
                    </a:cubicBezTo>
                    <a:cubicBezTo>
                      <a:pt x="0" y="37578"/>
                      <a:pt x="37484" y="0"/>
                      <a:pt x="83705" y="0"/>
                    </a:cubicBezTo>
                    <a:cubicBezTo>
                      <a:pt x="130020" y="0"/>
                      <a:pt x="167504" y="37578"/>
                      <a:pt x="167504" y="83799"/>
                    </a:cubicBez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40435644-050D-47A1-A8BF-BF3853599D30}"/>
                  </a:ext>
                </a:extLst>
              </p:cNvPr>
              <p:cNvSpPr/>
              <p:nvPr/>
            </p:nvSpPr>
            <p:spPr>
              <a:xfrm>
                <a:off x="7129880" y="5916230"/>
                <a:ext cx="1826389" cy="243130"/>
              </a:xfrm>
              <a:custGeom>
                <a:avLst/>
                <a:gdLst>
                  <a:gd name="connsiteX0" fmla="*/ 835549 w 1826389"/>
                  <a:gd name="connsiteY0" fmla="*/ 2067 h 243130"/>
                  <a:gd name="connsiteX1" fmla="*/ 125511 w 1826389"/>
                  <a:gd name="connsiteY1" fmla="*/ 2067 h 243130"/>
                  <a:gd name="connsiteX2" fmla="*/ 0 w 1826389"/>
                  <a:gd name="connsiteY2" fmla="*/ 243130 h 243130"/>
                  <a:gd name="connsiteX3" fmla="*/ 1826389 w 1826389"/>
                  <a:gd name="connsiteY3" fmla="*/ 243130 h 243130"/>
                  <a:gd name="connsiteX4" fmla="*/ 1717976 w 1826389"/>
                  <a:gd name="connsiteY4" fmla="*/ 0 h 243130"/>
                  <a:gd name="connsiteX5" fmla="*/ 835643 w 1826389"/>
                  <a:gd name="connsiteY5" fmla="*/ 0 h 24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389" h="243130">
                    <a:moveTo>
                      <a:pt x="835549" y="2067"/>
                    </a:moveTo>
                    <a:lnTo>
                      <a:pt x="125511" y="2067"/>
                    </a:lnTo>
                    <a:lnTo>
                      <a:pt x="0" y="243130"/>
                    </a:lnTo>
                    <a:lnTo>
                      <a:pt x="1826389" y="243130"/>
                    </a:lnTo>
                    <a:lnTo>
                      <a:pt x="1717976" y="0"/>
                    </a:lnTo>
                    <a:lnTo>
                      <a:pt x="835643" y="0"/>
                    </a:ln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944600DE-567E-4A92-845E-F14DAB2C1D94}"/>
                  </a:ext>
                </a:extLst>
              </p:cNvPr>
              <p:cNvSpPr/>
              <p:nvPr/>
            </p:nvSpPr>
            <p:spPr>
              <a:xfrm>
                <a:off x="8460982" y="3824728"/>
                <a:ext cx="264087" cy="265958"/>
              </a:xfrm>
              <a:custGeom>
                <a:avLst/>
                <a:gdLst>
                  <a:gd name="connsiteX0" fmla="*/ 264088 w 264087"/>
                  <a:gd name="connsiteY0" fmla="*/ 237493 h 265958"/>
                  <a:gd name="connsiteX1" fmla="*/ 26595 w 264087"/>
                  <a:gd name="connsiteY1" fmla="*/ 0 h 265958"/>
                  <a:gd name="connsiteX2" fmla="*/ 11093 w 264087"/>
                  <a:gd name="connsiteY2" fmla="*/ 48664 h 265958"/>
                  <a:gd name="connsiteX3" fmla="*/ 228389 w 264087"/>
                  <a:gd name="connsiteY3" fmla="*/ 265959 h 265958"/>
                  <a:gd name="connsiteX4" fmla="*/ 264088 w 264087"/>
                  <a:gd name="connsiteY4" fmla="*/ 237493 h 26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087" h="265958">
                    <a:moveTo>
                      <a:pt x="264088" y="237493"/>
                    </a:moveTo>
                    <a:lnTo>
                      <a:pt x="26595" y="0"/>
                    </a:lnTo>
                    <a:cubicBezTo>
                      <a:pt x="26595" y="0"/>
                      <a:pt x="-20942" y="16722"/>
                      <a:pt x="11093" y="48664"/>
                    </a:cubicBezTo>
                    <a:cubicBezTo>
                      <a:pt x="43035" y="80605"/>
                      <a:pt x="228389" y="265959"/>
                      <a:pt x="228389" y="265959"/>
                    </a:cubicBezTo>
                    <a:lnTo>
                      <a:pt x="264088" y="237493"/>
                    </a:ln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B9875F03-35FD-4C31-A00F-E6FD685468C0}"/>
              </a:ext>
            </a:extLst>
          </p:cNvPr>
          <p:cNvGrpSpPr/>
          <p:nvPr/>
        </p:nvGrpSpPr>
        <p:grpSpPr>
          <a:xfrm>
            <a:off x="2370749" y="4064653"/>
            <a:ext cx="1425089" cy="1425089"/>
            <a:chOff x="8628939" y="2832756"/>
            <a:chExt cx="1425089" cy="1425089"/>
          </a:xfrm>
        </p:grpSpPr>
        <p:sp>
          <p:nvSpPr>
            <p:cNvPr id="102" name="شكل بيضاوي 101">
              <a:extLst>
                <a:ext uri="{FF2B5EF4-FFF2-40B4-BE49-F238E27FC236}">
                  <a16:creationId xmlns:a16="http://schemas.microsoft.com/office/drawing/2014/main" id="{627BF9E3-6186-4F03-9D1A-2C5D2FB52477}"/>
                </a:ext>
              </a:extLst>
            </p:cNvPr>
            <p:cNvSpPr/>
            <p:nvPr/>
          </p:nvSpPr>
          <p:spPr>
            <a:xfrm>
              <a:off x="8628939" y="2832756"/>
              <a:ext cx="1425089" cy="14250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200"/>
            </a:p>
          </p:txBody>
        </p:sp>
        <p:grpSp>
          <p:nvGrpSpPr>
            <p:cNvPr id="56" name="رسم 3">
              <a:extLst>
                <a:ext uri="{FF2B5EF4-FFF2-40B4-BE49-F238E27FC236}">
                  <a16:creationId xmlns:a16="http://schemas.microsoft.com/office/drawing/2014/main" id="{C0C08A9F-604A-4973-A3D6-204DB4650D2C}"/>
                </a:ext>
              </a:extLst>
            </p:cNvPr>
            <p:cNvGrpSpPr/>
            <p:nvPr/>
          </p:nvGrpSpPr>
          <p:grpSpPr>
            <a:xfrm>
              <a:off x="8822389" y="2999743"/>
              <a:ext cx="892679" cy="970196"/>
              <a:chOff x="8566112" y="308335"/>
              <a:chExt cx="2065411" cy="2244764"/>
            </a:xfrm>
          </p:grpSpPr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8AAB0522-B55C-4877-978F-EC961254D86E}"/>
                  </a:ext>
                </a:extLst>
              </p:cNvPr>
              <p:cNvSpPr/>
              <p:nvPr/>
            </p:nvSpPr>
            <p:spPr>
              <a:xfrm>
                <a:off x="8566112" y="308429"/>
                <a:ext cx="2065411" cy="2244576"/>
              </a:xfrm>
              <a:custGeom>
                <a:avLst/>
                <a:gdLst>
                  <a:gd name="connsiteX0" fmla="*/ 5545 w 2065411"/>
                  <a:gd name="connsiteY0" fmla="*/ 2222862 h 2244576"/>
                  <a:gd name="connsiteX1" fmla="*/ 28374 w 2065411"/>
                  <a:gd name="connsiteY1" fmla="*/ 2240617 h 2244576"/>
                  <a:gd name="connsiteX2" fmla="*/ 79104 w 2065411"/>
                  <a:gd name="connsiteY2" fmla="*/ 2217413 h 2244576"/>
                  <a:gd name="connsiteX3" fmla="*/ 488611 w 2065411"/>
                  <a:gd name="connsiteY3" fmla="*/ 1822091 h 2244576"/>
                  <a:gd name="connsiteX4" fmla="*/ 1005592 w 2065411"/>
                  <a:gd name="connsiteY4" fmla="*/ 1424985 h 2244576"/>
                  <a:gd name="connsiteX5" fmla="*/ 1999063 w 2065411"/>
                  <a:gd name="connsiteY5" fmla="*/ 336442 h 2244576"/>
                  <a:gd name="connsiteX6" fmla="*/ 2041714 w 2065411"/>
                  <a:gd name="connsiteY6" fmla="*/ 103551 h 2244576"/>
                  <a:gd name="connsiteX7" fmla="*/ 1707456 w 2065411"/>
                  <a:gd name="connsiteY7" fmla="*/ 58458 h 2244576"/>
                  <a:gd name="connsiteX8" fmla="*/ 833108 w 2065411"/>
                  <a:gd name="connsiteY8" fmla="*/ 1070623 h 2244576"/>
                  <a:gd name="connsiteX9" fmla="*/ 463246 w 2065411"/>
                  <a:gd name="connsiteY9" fmla="*/ 1625182 h 2244576"/>
                  <a:gd name="connsiteX10" fmla="*/ 255815 w 2065411"/>
                  <a:gd name="connsiteY10" fmla="*/ 1923458 h 2244576"/>
                  <a:gd name="connsiteX11" fmla="*/ 12685 w 2065411"/>
                  <a:gd name="connsiteY11" fmla="*/ 2185377 h 2244576"/>
                  <a:gd name="connsiteX12" fmla="*/ 5545 w 2065411"/>
                  <a:gd name="connsiteY12" fmla="*/ 2222862 h 224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5411" h="2244576">
                    <a:moveTo>
                      <a:pt x="5545" y="2222862"/>
                    </a:moveTo>
                    <a:lnTo>
                      <a:pt x="28374" y="2240617"/>
                    </a:lnTo>
                    <a:cubicBezTo>
                      <a:pt x="28374" y="2240617"/>
                      <a:pt x="31098" y="2258749"/>
                      <a:pt x="79104" y="2217413"/>
                    </a:cubicBezTo>
                    <a:cubicBezTo>
                      <a:pt x="127110" y="2176077"/>
                      <a:pt x="228853" y="2024543"/>
                      <a:pt x="488611" y="1822091"/>
                    </a:cubicBezTo>
                    <a:cubicBezTo>
                      <a:pt x="748370" y="1619639"/>
                      <a:pt x="942273" y="1487083"/>
                      <a:pt x="1005592" y="1424985"/>
                    </a:cubicBezTo>
                    <a:cubicBezTo>
                      <a:pt x="1069005" y="1362887"/>
                      <a:pt x="1999063" y="336442"/>
                      <a:pt x="1999063" y="336442"/>
                    </a:cubicBezTo>
                    <a:cubicBezTo>
                      <a:pt x="1999063" y="336442"/>
                      <a:pt x="2113582" y="209240"/>
                      <a:pt x="2041714" y="103551"/>
                    </a:cubicBezTo>
                    <a:cubicBezTo>
                      <a:pt x="1982810" y="16934"/>
                      <a:pt x="1868385" y="-55028"/>
                      <a:pt x="1707456" y="58458"/>
                    </a:cubicBezTo>
                    <a:cubicBezTo>
                      <a:pt x="1546528" y="171850"/>
                      <a:pt x="932033" y="962868"/>
                      <a:pt x="833108" y="1070623"/>
                    </a:cubicBezTo>
                    <a:cubicBezTo>
                      <a:pt x="734184" y="1178379"/>
                      <a:pt x="557567" y="1466696"/>
                      <a:pt x="463246" y="1625182"/>
                    </a:cubicBezTo>
                    <a:cubicBezTo>
                      <a:pt x="368925" y="1783668"/>
                      <a:pt x="322047" y="1854972"/>
                      <a:pt x="255815" y="1923458"/>
                    </a:cubicBezTo>
                    <a:cubicBezTo>
                      <a:pt x="189584" y="1991944"/>
                      <a:pt x="12685" y="2185377"/>
                      <a:pt x="12685" y="2185377"/>
                    </a:cubicBezTo>
                    <a:cubicBezTo>
                      <a:pt x="12685" y="2185377"/>
                      <a:pt x="-10237" y="2210555"/>
                      <a:pt x="5545" y="2222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 sz="1400"/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F7EBC10D-D66D-411A-AA3C-6615682A9527}"/>
                  </a:ext>
                </a:extLst>
              </p:cNvPr>
              <p:cNvSpPr/>
              <p:nvPr/>
            </p:nvSpPr>
            <p:spPr>
              <a:xfrm>
                <a:off x="8567148" y="1398687"/>
                <a:ext cx="1104044" cy="1153365"/>
              </a:xfrm>
              <a:custGeom>
                <a:avLst/>
                <a:gdLst>
                  <a:gd name="connsiteX0" fmla="*/ 1104044 w 1104044"/>
                  <a:gd name="connsiteY0" fmla="*/ 228193 h 1153365"/>
                  <a:gd name="connsiteX1" fmla="*/ 875758 w 1104044"/>
                  <a:gd name="connsiteY1" fmla="*/ 193433 h 1153365"/>
                  <a:gd name="connsiteX2" fmla="*/ 814599 w 1104044"/>
                  <a:gd name="connsiteY2" fmla="*/ 0 h 1153365"/>
                  <a:gd name="connsiteX3" fmla="*/ 462117 w 1104044"/>
                  <a:gd name="connsiteY3" fmla="*/ 534642 h 1153365"/>
                  <a:gd name="connsiteX4" fmla="*/ 254686 w 1104044"/>
                  <a:gd name="connsiteY4" fmla="*/ 832918 h 1153365"/>
                  <a:gd name="connsiteX5" fmla="*/ 11556 w 1104044"/>
                  <a:gd name="connsiteY5" fmla="*/ 1094838 h 1153365"/>
                  <a:gd name="connsiteX6" fmla="*/ 0 w 1104044"/>
                  <a:gd name="connsiteY6" fmla="*/ 1114472 h 1153365"/>
                  <a:gd name="connsiteX7" fmla="*/ 37954 w 1104044"/>
                  <a:gd name="connsiteY7" fmla="*/ 1153365 h 1153365"/>
                  <a:gd name="connsiteX8" fmla="*/ 77975 w 1104044"/>
                  <a:gd name="connsiteY8" fmla="*/ 1126967 h 1153365"/>
                  <a:gd name="connsiteX9" fmla="*/ 487482 w 1104044"/>
                  <a:gd name="connsiteY9" fmla="*/ 731645 h 1153365"/>
                  <a:gd name="connsiteX10" fmla="*/ 1004463 w 1104044"/>
                  <a:gd name="connsiteY10" fmla="*/ 334539 h 1153365"/>
                  <a:gd name="connsiteX11" fmla="*/ 1104044 w 1104044"/>
                  <a:gd name="connsiteY11" fmla="*/ 228193 h 1153365"/>
                  <a:gd name="connsiteX12" fmla="*/ 1104044 w 1104044"/>
                  <a:gd name="connsiteY12" fmla="*/ 228193 h 115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044" h="1153365">
                    <a:moveTo>
                      <a:pt x="1104044" y="228193"/>
                    </a:moveTo>
                    <a:cubicBezTo>
                      <a:pt x="1104044" y="228193"/>
                      <a:pt x="915215" y="231575"/>
                      <a:pt x="875758" y="193433"/>
                    </a:cubicBezTo>
                    <a:cubicBezTo>
                      <a:pt x="836300" y="155385"/>
                      <a:pt x="814693" y="470"/>
                      <a:pt x="814599" y="0"/>
                    </a:cubicBezTo>
                    <a:cubicBezTo>
                      <a:pt x="713514" y="119874"/>
                      <a:pt x="551177" y="385081"/>
                      <a:pt x="462117" y="534642"/>
                    </a:cubicBezTo>
                    <a:cubicBezTo>
                      <a:pt x="367796" y="693128"/>
                      <a:pt x="320917" y="764432"/>
                      <a:pt x="254686" y="832918"/>
                    </a:cubicBezTo>
                    <a:cubicBezTo>
                      <a:pt x="188454" y="901404"/>
                      <a:pt x="11556" y="1094838"/>
                      <a:pt x="11556" y="1094838"/>
                    </a:cubicBezTo>
                    <a:cubicBezTo>
                      <a:pt x="11556" y="1094838"/>
                      <a:pt x="3006" y="1104326"/>
                      <a:pt x="0" y="1114472"/>
                    </a:cubicBezTo>
                    <a:lnTo>
                      <a:pt x="37954" y="1153365"/>
                    </a:lnTo>
                    <a:cubicBezTo>
                      <a:pt x="45282" y="1151392"/>
                      <a:pt x="57495" y="1144628"/>
                      <a:pt x="77975" y="1126967"/>
                    </a:cubicBezTo>
                    <a:cubicBezTo>
                      <a:pt x="125981" y="1085631"/>
                      <a:pt x="227724" y="934097"/>
                      <a:pt x="487482" y="731645"/>
                    </a:cubicBezTo>
                    <a:cubicBezTo>
                      <a:pt x="747241" y="529193"/>
                      <a:pt x="941144" y="396637"/>
                      <a:pt x="1004463" y="334539"/>
                    </a:cubicBezTo>
                    <a:cubicBezTo>
                      <a:pt x="1015360" y="324017"/>
                      <a:pt x="1051529" y="285218"/>
                      <a:pt x="1104044" y="228193"/>
                    </a:cubicBezTo>
                    <a:lnTo>
                      <a:pt x="1104044" y="228193"/>
                    </a:ln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 sz="1400"/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D34A245D-2F68-4522-BB9C-086BA7FC9DB6}"/>
                  </a:ext>
                </a:extLst>
              </p:cNvPr>
              <p:cNvSpPr/>
              <p:nvPr/>
            </p:nvSpPr>
            <p:spPr>
              <a:xfrm>
                <a:off x="8566152" y="2406907"/>
                <a:ext cx="144450" cy="146192"/>
              </a:xfrm>
              <a:custGeom>
                <a:avLst/>
                <a:gdLst>
                  <a:gd name="connsiteX0" fmla="*/ 144450 w 144450"/>
                  <a:gd name="connsiteY0" fmla="*/ 48006 h 146192"/>
                  <a:gd name="connsiteX1" fmla="*/ 92311 w 144450"/>
                  <a:gd name="connsiteY1" fmla="*/ 0 h 146192"/>
                  <a:gd name="connsiteX2" fmla="*/ 12645 w 144450"/>
                  <a:gd name="connsiteY2" fmla="*/ 86805 h 146192"/>
                  <a:gd name="connsiteX3" fmla="*/ 5506 w 144450"/>
                  <a:gd name="connsiteY3" fmla="*/ 124477 h 146192"/>
                  <a:gd name="connsiteX4" fmla="*/ 28334 w 144450"/>
                  <a:gd name="connsiteY4" fmla="*/ 142233 h 146192"/>
                  <a:gd name="connsiteX5" fmla="*/ 79064 w 144450"/>
                  <a:gd name="connsiteY5" fmla="*/ 119028 h 146192"/>
                  <a:gd name="connsiteX6" fmla="*/ 144450 w 144450"/>
                  <a:gd name="connsiteY6" fmla="*/ 48006 h 14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50" h="146192">
                    <a:moveTo>
                      <a:pt x="144450" y="48006"/>
                    </a:moveTo>
                    <a:lnTo>
                      <a:pt x="92311" y="0"/>
                    </a:lnTo>
                    <a:cubicBezTo>
                      <a:pt x="45808" y="48945"/>
                      <a:pt x="12645" y="86805"/>
                      <a:pt x="12645" y="86805"/>
                    </a:cubicBezTo>
                    <a:cubicBezTo>
                      <a:pt x="12645" y="86805"/>
                      <a:pt x="-10184" y="112170"/>
                      <a:pt x="5506" y="124477"/>
                    </a:cubicBezTo>
                    <a:lnTo>
                      <a:pt x="28334" y="142233"/>
                    </a:lnTo>
                    <a:cubicBezTo>
                      <a:pt x="28334" y="142233"/>
                      <a:pt x="31058" y="160364"/>
                      <a:pt x="79064" y="119028"/>
                    </a:cubicBezTo>
                    <a:cubicBezTo>
                      <a:pt x="94284" y="105782"/>
                      <a:pt x="115045" y="81450"/>
                      <a:pt x="144450" y="48006"/>
                    </a:cubicBez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 sz="1400"/>
              </a:p>
            </p:txBody>
          </p:sp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C03268BB-8AE3-42EF-A3E1-E719EC767AF7}"/>
                  </a:ext>
                </a:extLst>
              </p:cNvPr>
              <p:cNvSpPr/>
              <p:nvPr/>
            </p:nvSpPr>
            <p:spPr>
              <a:xfrm>
                <a:off x="10102588" y="308335"/>
                <a:ext cx="528880" cy="497087"/>
              </a:xfrm>
              <a:custGeom>
                <a:avLst/>
                <a:gdLst>
                  <a:gd name="connsiteX0" fmla="*/ 505144 w 528880"/>
                  <a:gd name="connsiteY0" fmla="*/ 103551 h 497087"/>
                  <a:gd name="connsiteX1" fmla="*/ 170886 w 528880"/>
                  <a:gd name="connsiteY1" fmla="*/ 58458 h 497087"/>
                  <a:gd name="connsiteX2" fmla="*/ 0 w 528880"/>
                  <a:gd name="connsiteY2" fmla="*/ 227371 h 497087"/>
                  <a:gd name="connsiteX3" fmla="*/ 316878 w 528880"/>
                  <a:gd name="connsiteY3" fmla="*/ 497088 h 497087"/>
                  <a:gd name="connsiteX4" fmla="*/ 462493 w 528880"/>
                  <a:gd name="connsiteY4" fmla="*/ 336536 h 497087"/>
                  <a:gd name="connsiteX5" fmla="*/ 505144 w 528880"/>
                  <a:gd name="connsiteY5" fmla="*/ 103551 h 49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8880" h="497087">
                    <a:moveTo>
                      <a:pt x="505144" y="103551"/>
                    </a:moveTo>
                    <a:cubicBezTo>
                      <a:pt x="446240" y="16934"/>
                      <a:pt x="331815" y="-55028"/>
                      <a:pt x="170886" y="58458"/>
                    </a:cubicBezTo>
                    <a:cubicBezTo>
                      <a:pt x="133966" y="84481"/>
                      <a:pt x="72996" y="146391"/>
                      <a:pt x="0" y="227371"/>
                    </a:cubicBezTo>
                    <a:lnTo>
                      <a:pt x="316878" y="497088"/>
                    </a:lnTo>
                    <a:cubicBezTo>
                      <a:pt x="404622" y="400324"/>
                      <a:pt x="462493" y="336536"/>
                      <a:pt x="462493" y="336536"/>
                    </a:cubicBezTo>
                    <a:cubicBezTo>
                      <a:pt x="462493" y="336536"/>
                      <a:pt x="577106" y="209240"/>
                      <a:pt x="505144" y="103551"/>
                    </a:cubicBez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 sz="1400"/>
              </a:p>
            </p:txBody>
          </p:sp>
          <p:grpSp>
            <p:nvGrpSpPr>
              <p:cNvPr id="61" name="رسم 3">
                <a:extLst>
                  <a:ext uri="{FF2B5EF4-FFF2-40B4-BE49-F238E27FC236}">
                    <a16:creationId xmlns:a16="http://schemas.microsoft.com/office/drawing/2014/main" id="{C0C08A9F-604A-4973-A3D6-204DB4650D2C}"/>
                  </a:ext>
                </a:extLst>
              </p:cNvPr>
              <p:cNvGrpSpPr/>
              <p:nvPr/>
            </p:nvGrpSpPr>
            <p:grpSpPr>
              <a:xfrm>
                <a:off x="9409826" y="769104"/>
                <a:ext cx="605293" cy="1061490"/>
                <a:chOff x="9409826" y="769104"/>
                <a:chExt cx="605293" cy="1061490"/>
              </a:xfrm>
            </p:grpSpPr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A29A6FAB-0591-467A-925D-F736DAB1341F}"/>
                    </a:ext>
                  </a:extLst>
                </p:cNvPr>
                <p:cNvSpPr/>
                <p:nvPr/>
              </p:nvSpPr>
              <p:spPr>
                <a:xfrm>
                  <a:off x="9504069" y="1073486"/>
                  <a:ext cx="405175" cy="435925"/>
                </a:xfrm>
                <a:custGeom>
                  <a:avLst/>
                  <a:gdLst>
                    <a:gd name="connsiteX0" fmla="*/ 371454 w 405175"/>
                    <a:gd name="connsiteY0" fmla="*/ 24201 h 435925"/>
                    <a:gd name="connsiteX1" fmla="*/ 380943 w 405175"/>
                    <a:gd name="connsiteY1" fmla="*/ 162864 h 435925"/>
                    <a:gd name="connsiteX2" fmla="*/ 172384 w 405175"/>
                    <a:gd name="connsiteY2" fmla="*/ 402237 h 435925"/>
                    <a:gd name="connsiteX3" fmla="*/ 33721 w 405175"/>
                    <a:gd name="connsiteY3" fmla="*/ 411725 h 435925"/>
                    <a:gd name="connsiteX4" fmla="*/ 33721 w 405175"/>
                    <a:gd name="connsiteY4" fmla="*/ 411725 h 435925"/>
                    <a:gd name="connsiteX5" fmla="*/ 24233 w 405175"/>
                    <a:gd name="connsiteY5" fmla="*/ 273062 h 435925"/>
                    <a:gd name="connsiteX6" fmla="*/ 232791 w 405175"/>
                    <a:gd name="connsiteY6" fmla="*/ 33690 h 435925"/>
                    <a:gd name="connsiteX7" fmla="*/ 371454 w 405175"/>
                    <a:gd name="connsiteY7" fmla="*/ 24201 h 435925"/>
                    <a:gd name="connsiteX8" fmla="*/ 371454 w 405175"/>
                    <a:gd name="connsiteY8" fmla="*/ 24201 h 435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5175" h="435925">
                      <a:moveTo>
                        <a:pt x="371454" y="24201"/>
                      </a:moveTo>
                      <a:cubicBezTo>
                        <a:pt x="412414" y="59806"/>
                        <a:pt x="416642" y="121904"/>
                        <a:pt x="380943" y="162864"/>
                      </a:cubicBezTo>
                      <a:lnTo>
                        <a:pt x="172384" y="402237"/>
                      </a:lnTo>
                      <a:cubicBezTo>
                        <a:pt x="136779" y="443103"/>
                        <a:pt x="74682" y="447424"/>
                        <a:pt x="33721" y="411725"/>
                      </a:cubicBezTo>
                      <a:lnTo>
                        <a:pt x="33721" y="411725"/>
                      </a:lnTo>
                      <a:cubicBezTo>
                        <a:pt x="-7239" y="376026"/>
                        <a:pt x="-11466" y="314022"/>
                        <a:pt x="24233" y="273062"/>
                      </a:cubicBezTo>
                      <a:lnTo>
                        <a:pt x="232791" y="33690"/>
                      </a:lnTo>
                      <a:cubicBezTo>
                        <a:pt x="268397" y="-7177"/>
                        <a:pt x="330494" y="-11498"/>
                        <a:pt x="371454" y="24201"/>
                      </a:cubicBezTo>
                      <a:lnTo>
                        <a:pt x="371454" y="24201"/>
                      </a:lnTo>
                      <a:close/>
                    </a:path>
                  </a:pathLst>
                </a:custGeom>
                <a:solidFill>
                  <a:srgbClr val="C5E5EA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 sz="1400"/>
                </a:p>
              </p:txBody>
            </p:sp>
            <p:grpSp>
              <p:nvGrpSpPr>
                <p:cNvPr id="63" name="رسم 3">
                  <a:extLst>
                    <a:ext uri="{FF2B5EF4-FFF2-40B4-BE49-F238E27FC236}">
                      <a16:creationId xmlns:a16="http://schemas.microsoft.com/office/drawing/2014/main" id="{C0C08A9F-604A-4973-A3D6-204DB4650D2C}"/>
                    </a:ext>
                  </a:extLst>
                </p:cNvPr>
                <p:cNvGrpSpPr/>
                <p:nvPr/>
              </p:nvGrpSpPr>
              <p:grpSpPr>
                <a:xfrm>
                  <a:off x="9409826" y="769104"/>
                  <a:ext cx="605293" cy="1061490"/>
                  <a:chOff x="9409826" y="769104"/>
                  <a:chExt cx="605293" cy="1061490"/>
                </a:xfrm>
              </p:grpSpPr>
              <p:sp>
                <p:nvSpPr>
                  <p:cNvPr id="64" name="مربع نص 63">
                    <a:extLst>
                      <a:ext uri="{FF2B5EF4-FFF2-40B4-BE49-F238E27FC236}">
                        <a16:creationId xmlns:a16="http://schemas.microsoft.com/office/drawing/2014/main" id="{DBBE2B9B-11EC-4ED7-99E7-3C517B1E51F1}"/>
                      </a:ext>
                    </a:extLst>
                  </p:cNvPr>
                  <p:cNvSpPr txBox="1"/>
                  <p:nvPr/>
                </p:nvSpPr>
                <p:spPr>
                  <a:xfrm rot="18664267">
                    <a:off x="9181728" y="997202"/>
                    <a:ext cx="1061490" cy="605293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l"/>
                    <a:r>
                      <a:rPr lang="ar-EG" sz="1100" spc="0" baseline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rPr>
                      <a:t>37.0</a:t>
                    </a:r>
                  </a:p>
                </p:txBody>
              </p:sp>
              <p:sp>
                <p:nvSpPr>
                  <p:cNvPr id="65" name="شكل حر: شكل 64">
                    <a:extLst>
                      <a:ext uri="{FF2B5EF4-FFF2-40B4-BE49-F238E27FC236}">
                        <a16:creationId xmlns:a16="http://schemas.microsoft.com/office/drawing/2014/main" id="{E679054A-9EC1-4BB6-B6EB-F552672614AF}"/>
                      </a:ext>
                    </a:extLst>
                  </p:cNvPr>
                  <p:cNvSpPr/>
                  <p:nvPr/>
                </p:nvSpPr>
                <p:spPr>
                  <a:xfrm>
                    <a:off x="9733529" y="1149690"/>
                    <a:ext cx="25012" cy="24980"/>
                  </a:xfrm>
                  <a:custGeom>
                    <a:avLst/>
                    <a:gdLst>
                      <a:gd name="connsiteX0" fmla="*/ 20711 w 25012"/>
                      <a:gd name="connsiteY0" fmla="*/ 3049 h 24980"/>
                      <a:gd name="connsiteX1" fmla="*/ 21932 w 25012"/>
                      <a:gd name="connsiteY1" fmla="*/ 20711 h 24980"/>
                      <a:gd name="connsiteX2" fmla="*/ 4270 w 25012"/>
                      <a:gd name="connsiteY2" fmla="*/ 21932 h 24980"/>
                      <a:gd name="connsiteX3" fmla="*/ 3049 w 25012"/>
                      <a:gd name="connsiteY3" fmla="*/ 4270 h 24980"/>
                      <a:gd name="connsiteX4" fmla="*/ 20711 w 25012"/>
                      <a:gd name="connsiteY4" fmla="*/ 3049 h 2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12" h="24980">
                        <a:moveTo>
                          <a:pt x="20711" y="3049"/>
                        </a:moveTo>
                        <a:cubicBezTo>
                          <a:pt x="25972" y="7558"/>
                          <a:pt x="26441" y="15544"/>
                          <a:pt x="21932" y="20711"/>
                        </a:cubicBezTo>
                        <a:cubicBezTo>
                          <a:pt x="17422" y="25878"/>
                          <a:pt x="9531" y="26441"/>
                          <a:pt x="4270" y="21932"/>
                        </a:cubicBezTo>
                        <a:cubicBezTo>
                          <a:pt x="-897" y="17422"/>
                          <a:pt x="-1461" y="9437"/>
                          <a:pt x="3049" y="4270"/>
                        </a:cubicBezTo>
                        <a:cubicBezTo>
                          <a:pt x="7558" y="-897"/>
                          <a:pt x="15543" y="-1461"/>
                          <a:pt x="20711" y="3049"/>
                        </a:cubicBezTo>
                        <a:close/>
                      </a:path>
                    </a:pathLst>
                  </a:custGeom>
                  <a:noFill/>
                  <a:ln w="469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 sz="1400"/>
                  </a:p>
                </p:txBody>
              </p:sp>
              <p:sp>
                <p:nvSpPr>
                  <p:cNvPr id="66" name="مربع نص 65">
                    <a:extLst>
                      <a:ext uri="{FF2B5EF4-FFF2-40B4-BE49-F238E27FC236}">
                        <a16:creationId xmlns:a16="http://schemas.microsoft.com/office/drawing/2014/main" id="{60092871-119E-46CC-84FE-FDD20269ED89}"/>
                      </a:ext>
                    </a:extLst>
                  </p:cNvPr>
                  <p:cNvSpPr txBox="1"/>
                  <p:nvPr/>
                </p:nvSpPr>
                <p:spPr>
                  <a:xfrm rot="18664267">
                    <a:off x="9529663" y="942599"/>
                    <a:ext cx="534826" cy="39166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l"/>
                    <a:r>
                      <a:rPr lang="ar-EG" sz="500" spc="0" baseline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rPr>
                      <a:t>C</a:t>
                    </a:r>
                  </a:p>
                </p:txBody>
              </p:sp>
            </p:grpSp>
          </p:grp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C7EBA63A-8EAC-48BE-8197-79E7B0FCBFF6}"/>
                  </a:ext>
                </a:extLst>
              </p:cNvPr>
              <p:cNvSpPr/>
              <p:nvPr/>
            </p:nvSpPr>
            <p:spPr>
              <a:xfrm>
                <a:off x="9944589" y="863635"/>
                <a:ext cx="140039" cy="167196"/>
              </a:xfrm>
              <a:custGeom>
                <a:avLst/>
                <a:gdLst>
                  <a:gd name="connsiteX0" fmla="*/ 112812 w 140039"/>
                  <a:gd name="connsiteY0" fmla="*/ 114083 h 167196"/>
                  <a:gd name="connsiteX1" fmla="*/ 14639 w 140039"/>
                  <a:gd name="connsiteY1" fmla="*/ 161432 h 167196"/>
                  <a:gd name="connsiteX2" fmla="*/ 27228 w 140039"/>
                  <a:gd name="connsiteY2" fmla="*/ 53113 h 167196"/>
                  <a:gd name="connsiteX3" fmla="*/ 125401 w 140039"/>
                  <a:gd name="connsiteY3" fmla="*/ 5765 h 167196"/>
                  <a:gd name="connsiteX4" fmla="*/ 112812 w 140039"/>
                  <a:gd name="connsiteY4" fmla="*/ 114083 h 16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39" h="167196">
                    <a:moveTo>
                      <a:pt x="112812" y="114083"/>
                    </a:moveTo>
                    <a:cubicBezTo>
                      <a:pt x="82186" y="157016"/>
                      <a:pt x="38219" y="178248"/>
                      <a:pt x="14639" y="161432"/>
                    </a:cubicBezTo>
                    <a:cubicBezTo>
                      <a:pt x="-9035" y="144616"/>
                      <a:pt x="-3398" y="96140"/>
                      <a:pt x="27228" y="53113"/>
                    </a:cubicBezTo>
                    <a:cubicBezTo>
                      <a:pt x="57854" y="10180"/>
                      <a:pt x="101820" y="-11052"/>
                      <a:pt x="125401" y="5765"/>
                    </a:cubicBezTo>
                    <a:cubicBezTo>
                      <a:pt x="149075" y="22675"/>
                      <a:pt x="143438" y="71150"/>
                      <a:pt x="112812" y="114083"/>
                    </a:cubicBez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 sz="1400"/>
              </a:p>
            </p:txBody>
          </p:sp>
        </p:grpSp>
      </p:grp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BD37F582-77B7-4E3C-A5E3-2C2DC50F84C8}"/>
              </a:ext>
            </a:extLst>
          </p:cNvPr>
          <p:cNvGrpSpPr/>
          <p:nvPr/>
        </p:nvGrpSpPr>
        <p:grpSpPr>
          <a:xfrm>
            <a:off x="10127095" y="4064653"/>
            <a:ext cx="1425089" cy="1425089"/>
            <a:chOff x="8628939" y="4890914"/>
            <a:chExt cx="1425089" cy="1425089"/>
          </a:xfrm>
        </p:grpSpPr>
        <p:sp>
          <p:nvSpPr>
            <p:cNvPr id="103" name="شكل بيضاوي 102">
              <a:extLst>
                <a:ext uri="{FF2B5EF4-FFF2-40B4-BE49-F238E27FC236}">
                  <a16:creationId xmlns:a16="http://schemas.microsoft.com/office/drawing/2014/main" id="{8B18496D-438A-48AA-BDA8-DEF6B8B1A248}"/>
                </a:ext>
              </a:extLst>
            </p:cNvPr>
            <p:cNvSpPr/>
            <p:nvPr/>
          </p:nvSpPr>
          <p:spPr>
            <a:xfrm>
              <a:off x="8628939" y="4890914"/>
              <a:ext cx="1425089" cy="14250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30" name="رسم 3">
              <a:extLst>
                <a:ext uri="{FF2B5EF4-FFF2-40B4-BE49-F238E27FC236}">
                  <a16:creationId xmlns:a16="http://schemas.microsoft.com/office/drawing/2014/main" id="{C0C08A9F-604A-4973-A3D6-204DB4650D2C}"/>
                </a:ext>
              </a:extLst>
            </p:cNvPr>
            <p:cNvGrpSpPr/>
            <p:nvPr/>
          </p:nvGrpSpPr>
          <p:grpSpPr>
            <a:xfrm>
              <a:off x="8962797" y="5196841"/>
              <a:ext cx="749927" cy="813233"/>
              <a:chOff x="5042993" y="42960"/>
              <a:chExt cx="2094943" cy="2271791"/>
            </a:xfrm>
          </p:grpSpPr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29BD6419-B4A0-4437-8183-CE1C49DBAACD}"/>
                  </a:ext>
                </a:extLst>
              </p:cNvPr>
              <p:cNvSpPr/>
              <p:nvPr/>
            </p:nvSpPr>
            <p:spPr>
              <a:xfrm>
                <a:off x="5580066" y="337106"/>
                <a:ext cx="1309689" cy="1366433"/>
              </a:xfrm>
              <a:custGeom>
                <a:avLst/>
                <a:gdLst>
                  <a:gd name="connsiteX0" fmla="*/ 0 w 1309689"/>
                  <a:gd name="connsiteY0" fmla="*/ 1127812 h 1366433"/>
                  <a:gd name="connsiteX1" fmla="*/ 1039785 w 1309689"/>
                  <a:gd name="connsiteY1" fmla="*/ 0 h 1366433"/>
                  <a:gd name="connsiteX2" fmla="*/ 1309690 w 1309689"/>
                  <a:gd name="connsiteY2" fmla="*/ 235802 h 1366433"/>
                  <a:gd name="connsiteX3" fmla="*/ 269904 w 1309689"/>
                  <a:gd name="connsiteY3" fmla="*/ 1366433 h 1366433"/>
                  <a:gd name="connsiteX4" fmla="*/ 0 w 1309689"/>
                  <a:gd name="connsiteY4" fmla="*/ 1127812 h 136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9689" h="1366433">
                    <a:moveTo>
                      <a:pt x="0" y="1127812"/>
                    </a:moveTo>
                    <a:lnTo>
                      <a:pt x="1039785" y="0"/>
                    </a:lnTo>
                    <a:lnTo>
                      <a:pt x="1309690" y="235802"/>
                    </a:lnTo>
                    <a:lnTo>
                      <a:pt x="269904" y="1366433"/>
                    </a:lnTo>
                    <a:cubicBezTo>
                      <a:pt x="269904" y="1366433"/>
                      <a:pt x="90939" y="1332331"/>
                      <a:pt x="0" y="1127812"/>
                    </a:cubicBez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04CE33AF-9AF9-43CF-98C2-A15B966E8B82}"/>
                  </a:ext>
                </a:extLst>
              </p:cNvPr>
              <p:cNvSpPr/>
              <p:nvPr/>
            </p:nvSpPr>
            <p:spPr>
              <a:xfrm>
                <a:off x="5649492" y="371114"/>
                <a:ext cx="1208887" cy="1275775"/>
              </a:xfrm>
              <a:custGeom>
                <a:avLst/>
                <a:gdLst>
                  <a:gd name="connsiteX0" fmla="*/ 1009254 w 1208887"/>
                  <a:gd name="connsiteY0" fmla="*/ 0 h 1275775"/>
                  <a:gd name="connsiteX1" fmla="*/ 0 w 1208887"/>
                  <a:gd name="connsiteY1" fmla="*/ 1092583 h 1275775"/>
                  <a:gd name="connsiteX2" fmla="*/ 190239 w 1208887"/>
                  <a:gd name="connsiteY2" fmla="*/ 1275776 h 1275775"/>
                  <a:gd name="connsiteX3" fmla="*/ 1208887 w 1208887"/>
                  <a:gd name="connsiteY3" fmla="*/ 174456 h 1275775"/>
                  <a:gd name="connsiteX4" fmla="*/ 1009254 w 1208887"/>
                  <a:gd name="connsiteY4" fmla="*/ 0 h 127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8887" h="1275775">
                    <a:moveTo>
                      <a:pt x="1009254" y="0"/>
                    </a:moveTo>
                    <a:lnTo>
                      <a:pt x="0" y="1092583"/>
                    </a:lnTo>
                    <a:cubicBezTo>
                      <a:pt x="0" y="1092583"/>
                      <a:pt x="49321" y="1242895"/>
                      <a:pt x="190239" y="1275776"/>
                    </a:cubicBezTo>
                    <a:lnTo>
                      <a:pt x="1208887" y="174456"/>
                    </a:lnTo>
                    <a:lnTo>
                      <a:pt x="10092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4D0A6055-A32A-49E3-97F1-7101488EFBEB}"/>
                  </a:ext>
                </a:extLst>
              </p:cNvPr>
              <p:cNvSpPr/>
              <p:nvPr/>
            </p:nvSpPr>
            <p:spPr>
              <a:xfrm>
                <a:off x="5042993" y="1874801"/>
                <a:ext cx="382627" cy="439949"/>
              </a:xfrm>
              <a:custGeom>
                <a:avLst/>
                <a:gdLst>
                  <a:gd name="connsiteX0" fmla="*/ 373233 w 382627"/>
                  <a:gd name="connsiteY0" fmla="*/ 0 h 439949"/>
                  <a:gd name="connsiteX1" fmla="*/ 552 w 382627"/>
                  <a:gd name="connsiteY1" fmla="*/ 439945 h 439949"/>
                  <a:gd name="connsiteX2" fmla="*/ 382628 w 382627"/>
                  <a:gd name="connsiteY2" fmla="*/ 28184 h 439949"/>
                  <a:gd name="connsiteX3" fmla="*/ 373233 w 382627"/>
                  <a:gd name="connsiteY3" fmla="*/ 0 h 43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27" h="439949">
                    <a:moveTo>
                      <a:pt x="373233" y="0"/>
                    </a:moveTo>
                    <a:cubicBezTo>
                      <a:pt x="373233" y="0"/>
                      <a:pt x="-16640" y="441542"/>
                      <a:pt x="552" y="439945"/>
                    </a:cubicBezTo>
                    <a:cubicBezTo>
                      <a:pt x="17744" y="438348"/>
                      <a:pt x="382628" y="28184"/>
                      <a:pt x="382628" y="28184"/>
                    </a:cubicBezTo>
                    <a:lnTo>
                      <a:pt x="373233" y="0"/>
                    </a:ln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5FF62F01-50C0-4BB0-887A-E6CCFA308907}"/>
                  </a:ext>
                </a:extLst>
              </p:cNvPr>
              <p:cNvSpPr/>
              <p:nvPr/>
            </p:nvSpPr>
            <p:spPr>
              <a:xfrm>
                <a:off x="5649398" y="1346266"/>
                <a:ext cx="303067" cy="300624"/>
              </a:xfrm>
              <a:custGeom>
                <a:avLst/>
                <a:gdLst>
                  <a:gd name="connsiteX0" fmla="*/ 303068 w 303067"/>
                  <a:gd name="connsiteY0" fmla="*/ 178026 h 300624"/>
                  <a:gd name="connsiteX1" fmla="*/ 108507 w 303067"/>
                  <a:gd name="connsiteY1" fmla="*/ 0 h 300624"/>
                  <a:gd name="connsiteX2" fmla="*/ 0 w 303067"/>
                  <a:gd name="connsiteY2" fmla="*/ 117432 h 300624"/>
                  <a:gd name="connsiteX3" fmla="*/ 190239 w 303067"/>
                  <a:gd name="connsiteY3" fmla="*/ 300625 h 300624"/>
                  <a:gd name="connsiteX4" fmla="*/ 303068 w 303067"/>
                  <a:gd name="connsiteY4" fmla="*/ 178026 h 300624"/>
                  <a:gd name="connsiteX5" fmla="*/ 303068 w 303067"/>
                  <a:gd name="connsiteY5" fmla="*/ 178026 h 30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067" h="300624">
                    <a:moveTo>
                      <a:pt x="303068" y="178026"/>
                    </a:moveTo>
                    <a:cubicBezTo>
                      <a:pt x="175114" y="122411"/>
                      <a:pt x="129645" y="39739"/>
                      <a:pt x="108507" y="0"/>
                    </a:cubicBezTo>
                    <a:lnTo>
                      <a:pt x="0" y="117432"/>
                    </a:lnTo>
                    <a:cubicBezTo>
                      <a:pt x="0" y="117432"/>
                      <a:pt x="49321" y="267744"/>
                      <a:pt x="190239" y="300625"/>
                    </a:cubicBezTo>
                    <a:lnTo>
                      <a:pt x="303068" y="178026"/>
                    </a:lnTo>
                    <a:lnTo>
                      <a:pt x="303068" y="178026"/>
                    </a:lnTo>
                    <a:close/>
                  </a:path>
                </a:pathLst>
              </a:custGeom>
              <a:solidFill>
                <a:srgbClr val="685252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B620C7AD-1452-40CB-8851-095B6D31D681}"/>
                  </a:ext>
                </a:extLst>
              </p:cNvPr>
              <p:cNvSpPr/>
              <p:nvPr/>
            </p:nvSpPr>
            <p:spPr>
              <a:xfrm>
                <a:off x="5398335" y="1558206"/>
                <a:ext cx="335426" cy="361081"/>
              </a:xfrm>
              <a:custGeom>
                <a:avLst/>
                <a:gdLst>
                  <a:gd name="connsiteX0" fmla="*/ 236878 w 335426"/>
                  <a:gd name="connsiteY0" fmla="*/ 0 h 361081"/>
                  <a:gd name="connsiteX1" fmla="*/ 9436 w 335426"/>
                  <a:gd name="connsiteY1" fmla="*/ 268401 h 361081"/>
                  <a:gd name="connsiteX2" fmla="*/ 9436 w 335426"/>
                  <a:gd name="connsiteY2" fmla="*/ 326648 h 361081"/>
                  <a:gd name="connsiteX3" fmla="*/ 85814 w 335426"/>
                  <a:gd name="connsiteY3" fmla="*/ 356522 h 361081"/>
                  <a:gd name="connsiteX4" fmla="*/ 335426 w 335426"/>
                  <a:gd name="connsiteY4" fmla="*/ 92724 h 361081"/>
                  <a:gd name="connsiteX5" fmla="*/ 236878 w 335426"/>
                  <a:gd name="connsiteY5" fmla="*/ 0 h 36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426" h="361081">
                    <a:moveTo>
                      <a:pt x="236878" y="0"/>
                    </a:moveTo>
                    <a:lnTo>
                      <a:pt x="9436" y="268401"/>
                    </a:lnTo>
                    <a:cubicBezTo>
                      <a:pt x="9436" y="268401"/>
                      <a:pt x="-11795" y="301470"/>
                      <a:pt x="9436" y="326648"/>
                    </a:cubicBezTo>
                    <a:cubicBezTo>
                      <a:pt x="30668" y="351825"/>
                      <a:pt x="56691" y="369956"/>
                      <a:pt x="85814" y="356522"/>
                    </a:cubicBezTo>
                    <a:cubicBezTo>
                      <a:pt x="114937" y="343088"/>
                      <a:pt x="335426" y="92724"/>
                      <a:pt x="335426" y="92724"/>
                    </a:cubicBezTo>
                    <a:cubicBezTo>
                      <a:pt x="335426" y="92724"/>
                      <a:pt x="263746" y="39363"/>
                      <a:pt x="236878" y="0"/>
                    </a:cubicBez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9E6A8E3B-326C-428F-BCF7-0FEC54E524EB}"/>
                  </a:ext>
                </a:extLst>
              </p:cNvPr>
              <p:cNvSpPr/>
              <p:nvPr/>
            </p:nvSpPr>
            <p:spPr>
              <a:xfrm>
                <a:off x="6741511" y="147149"/>
                <a:ext cx="301094" cy="300624"/>
              </a:xfrm>
              <a:custGeom>
                <a:avLst/>
                <a:gdLst>
                  <a:gd name="connsiteX0" fmla="*/ 0 w 301094"/>
                  <a:gd name="connsiteY0" fmla="*/ 184039 h 300624"/>
                  <a:gd name="connsiteX1" fmla="*/ 170886 w 301094"/>
                  <a:gd name="connsiteY1" fmla="*/ 0 h 300624"/>
                  <a:gd name="connsiteX2" fmla="*/ 301094 w 301094"/>
                  <a:gd name="connsiteY2" fmla="*/ 111983 h 300624"/>
                  <a:gd name="connsiteX3" fmla="*/ 122880 w 301094"/>
                  <a:gd name="connsiteY3" fmla="*/ 300625 h 30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094" h="300624">
                    <a:moveTo>
                      <a:pt x="0" y="184039"/>
                    </a:moveTo>
                    <a:lnTo>
                      <a:pt x="170886" y="0"/>
                    </a:lnTo>
                    <a:lnTo>
                      <a:pt x="301094" y="111983"/>
                    </a:lnTo>
                    <a:lnTo>
                      <a:pt x="122880" y="300625"/>
                    </a:ln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AAAB6090-B5C4-4072-A193-E2C46D6D7C69}"/>
                  </a:ext>
                </a:extLst>
              </p:cNvPr>
              <p:cNvSpPr/>
              <p:nvPr/>
            </p:nvSpPr>
            <p:spPr>
              <a:xfrm>
                <a:off x="6527039" y="183417"/>
                <a:ext cx="500812" cy="447075"/>
              </a:xfrm>
              <a:custGeom>
                <a:avLst/>
                <a:gdLst>
                  <a:gd name="connsiteX0" fmla="*/ 481276 w 500812"/>
                  <a:gd name="connsiteY0" fmla="*/ 348250 h 447075"/>
                  <a:gd name="connsiteX1" fmla="*/ 487195 w 500812"/>
                  <a:gd name="connsiteY1" fmla="*/ 427540 h 447075"/>
                  <a:gd name="connsiteX2" fmla="*/ 487195 w 500812"/>
                  <a:gd name="connsiteY2" fmla="*/ 427540 h 447075"/>
                  <a:gd name="connsiteX3" fmla="*/ 407905 w 500812"/>
                  <a:gd name="connsiteY3" fmla="*/ 433458 h 447075"/>
                  <a:gd name="connsiteX4" fmla="*/ 19536 w 500812"/>
                  <a:gd name="connsiteY4" fmla="*/ 98826 h 447075"/>
                  <a:gd name="connsiteX5" fmla="*/ 13617 w 500812"/>
                  <a:gd name="connsiteY5" fmla="*/ 19536 h 447075"/>
                  <a:gd name="connsiteX6" fmla="*/ 13617 w 500812"/>
                  <a:gd name="connsiteY6" fmla="*/ 19536 h 447075"/>
                  <a:gd name="connsiteX7" fmla="*/ 92907 w 500812"/>
                  <a:gd name="connsiteY7" fmla="*/ 13617 h 447075"/>
                  <a:gd name="connsiteX8" fmla="*/ 481276 w 500812"/>
                  <a:gd name="connsiteY8" fmla="*/ 348250 h 44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0812" h="447075">
                    <a:moveTo>
                      <a:pt x="481276" y="348250"/>
                    </a:moveTo>
                    <a:cubicBezTo>
                      <a:pt x="504763" y="368542"/>
                      <a:pt x="507487" y="404054"/>
                      <a:pt x="487195" y="427540"/>
                    </a:cubicBezTo>
                    <a:lnTo>
                      <a:pt x="487195" y="427540"/>
                    </a:lnTo>
                    <a:cubicBezTo>
                      <a:pt x="466903" y="451026"/>
                      <a:pt x="431392" y="453751"/>
                      <a:pt x="407905" y="433458"/>
                    </a:cubicBezTo>
                    <a:lnTo>
                      <a:pt x="19536" y="98826"/>
                    </a:lnTo>
                    <a:cubicBezTo>
                      <a:pt x="-3950" y="78533"/>
                      <a:pt x="-6675" y="43022"/>
                      <a:pt x="13617" y="19536"/>
                    </a:cubicBezTo>
                    <a:lnTo>
                      <a:pt x="13617" y="19536"/>
                    </a:lnTo>
                    <a:cubicBezTo>
                      <a:pt x="33909" y="-3950"/>
                      <a:pt x="69421" y="-6675"/>
                      <a:pt x="92907" y="13617"/>
                    </a:cubicBezTo>
                    <a:lnTo>
                      <a:pt x="481276" y="348250"/>
                    </a:ln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575CE627-4BF6-41C7-863E-BB5BA5EE838E}"/>
                  </a:ext>
                </a:extLst>
              </p:cNvPr>
              <p:cNvSpPr/>
              <p:nvPr/>
            </p:nvSpPr>
            <p:spPr>
              <a:xfrm>
                <a:off x="6834634" y="42960"/>
                <a:ext cx="303302" cy="272919"/>
              </a:xfrm>
              <a:custGeom>
                <a:avLst/>
                <a:gdLst>
                  <a:gd name="connsiteX0" fmla="*/ 292804 w 303302"/>
                  <a:gd name="connsiteY0" fmla="*/ 206684 h 272919"/>
                  <a:gd name="connsiteX1" fmla="*/ 292804 w 303302"/>
                  <a:gd name="connsiteY1" fmla="*/ 258072 h 272919"/>
                  <a:gd name="connsiteX2" fmla="*/ 292804 w 303302"/>
                  <a:gd name="connsiteY2" fmla="*/ 258072 h 272919"/>
                  <a:gd name="connsiteX3" fmla="*/ 241979 w 303302"/>
                  <a:gd name="connsiteY3" fmla="*/ 265681 h 272919"/>
                  <a:gd name="connsiteX4" fmla="*/ 10498 w 303302"/>
                  <a:gd name="connsiteY4" fmla="*/ 66236 h 272919"/>
                  <a:gd name="connsiteX5" fmla="*/ 10498 w 303302"/>
                  <a:gd name="connsiteY5" fmla="*/ 14848 h 272919"/>
                  <a:gd name="connsiteX6" fmla="*/ 10498 w 303302"/>
                  <a:gd name="connsiteY6" fmla="*/ 14848 h 272919"/>
                  <a:gd name="connsiteX7" fmla="*/ 61323 w 303302"/>
                  <a:gd name="connsiteY7" fmla="*/ 7238 h 272919"/>
                  <a:gd name="connsiteX8" fmla="*/ 292804 w 303302"/>
                  <a:gd name="connsiteY8" fmla="*/ 206684 h 2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302" h="272919">
                    <a:moveTo>
                      <a:pt x="292804" y="206684"/>
                    </a:moveTo>
                    <a:cubicBezTo>
                      <a:pt x="306802" y="218803"/>
                      <a:pt x="306802" y="241725"/>
                      <a:pt x="292804" y="258072"/>
                    </a:cubicBezTo>
                    <a:lnTo>
                      <a:pt x="292804" y="258072"/>
                    </a:lnTo>
                    <a:cubicBezTo>
                      <a:pt x="278806" y="274324"/>
                      <a:pt x="256071" y="277800"/>
                      <a:pt x="241979" y="265681"/>
                    </a:cubicBezTo>
                    <a:lnTo>
                      <a:pt x="10498" y="66236"/>
                    </a:lnTo>
                    <a:cubicBezTo>
                      <a:pt x="-3499" y="54117"/>
                      <a:pt x="-3499" y="31194"/>
                      <a:pt x="10498" y="14848"/>
                    </a:cubicBezTo>
                    <a:lnTo>
                      <a:pt x="10498" y="14848"/>
                    </a:lnTo>
                    <a:cubicBezTo>
                      <a:pt x="24496" y="-1405"/>
                      <a:pt x="47231" y="-4881"/>
                      <a:pt x="61323" y="7238"/>
                    </a:cubicBezTo>
                    <a:lnTo>
                      <a:pt x="292804" y="206684"/>
                    </a:ln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39" name="رسم 3">
                <a:extLst>
                  <a:ext uri="{FF2B5EF4-FFF2-40B4-BE49-F238E27FC236}">
                    <a16:creationId xmlns:a16="http://schemas.microsoft.com/office/drawing/2014/main" id="{C0C08A9F-604A-4973-A3D6-204DB4650D2C}"/>
                  </a:ext>
                </a:extLst>
              </p:cNvPr>
              <p:cNvGrpSpPr/>
              <p:nvPr/>
            </p:nvGrpSpPr>
            <p:grpSpPr>
              <a:xfrm>
                <a:off x="5871282" y="644079"/>
                <a:ext cx="766137" cy="786548"/>
                <a:chOff x="5871282" y="644079"/>
                <a:chExt cx="766137" cy="786548"/>
              </a:xfrm>
              <a:solidFill>
                <a:srgbClr val="C5E5EA"/>
              </a:solidFill>
            </p:grpSpPr>
            <p:sp>
              <p:nvSpPr>
                <p:cNvPr id="40" name="شكل حر: شكل 39">
                  <a:extLst>
                    <a:ext uri="{FF2B5EF4-FFF2-40B4-BE49-F238E27FC236}">
                      <a16:creationId xmlns:a16="http://schemas.microsoft.com/office/drawing/2014/main" id="{17E97ECF-3C9E-4F6F-8DD2-4E3AAB887EF3}"/>
                    </a:ext>
                  </a:extLst>
                </p:cNvPr>
                <p:cNvSpPr/>
                <p:nvPr/>
              </p:nvSpPr>
              <p:spPr>
                <a:xfrm>
                  <a:off x="6058233" y="1066858"/>
                  <a:ext cx="186213" cy="157184"/>
                </a:xfrm>
                <a:custGeom>
                  <a:avLst/>
                  <a:gdLst>
                    <a:gd name="connsiteX0" fmla="*/ 17206 w 186213"/>
                    <a:gd name="connsiteY0" fmla="*/ 4242 h 157184"/>
                    <a:gd name="connsiteX1" fmla="*/ 4241 w 186213"/>
                    <a:gd name="connsiteY1" fmla="*/ 1517 h 157184"/>
                    <a:gd name="connsiteX2" fmla="*/ 1517 w 186213"/>
                    <a:gd name="connsiteY2" fmla="*/ 14482 h 157184"/>
                    <a:gd name="connsiteX3" fmla="*/ 172685 w 186213"/>
                    <a:gd name="connsiteY3" fmla="*/ 157184 h 157184"/>
                    <a:gd name="connsiteX4" fmla="*/ 186213 w 186213"/>
                    <a:gd name="connsiteY4" fmla="*/ 142623 h 157184"/>
                    <a:gd name="connsiteX5" fmla="*/ 17206 w 186213"/>
                    <a:gd name="connsiteY5" fmla="*/ 4242 h 15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213" h="157184">
                      <a:moveTo>
                        <a:pt x="17206" y="4242"/>
                      </a:moveTo>
                      <a:cubicBezTo>
                        <a:pt x="14388" y="-80"/>
                        <a:pt x="8563" y="-1301"/>
                        <a:pt x="4241" y="1517"/>
                      </a:cubicBezTo>
                      <a:cubicBezTo>
                        <a:pt x="-80" y="4336"/>
                        <a:pt x="-1301" y="10160"/>
                        <a:pt x="1517" y="14482"/>
                      </a:cubicBezTo>
                      <a:cubicBezTo>
                        <a:pt x="4335" y="18803"/>
                        <a:pt x="59575" y="101663"/>
                        <a:pt x="172685" y="157184"/>
                      </a:cubicBezTo>
                      <a:lnTo>
                        <a:pt x="186213" y="142623"/>
                      </a:lnTo>
                      <a:cubicBezTo>
                        <a:pt x="73761" y="88792"/>
                        <a:pt x="17864" y="5275"/>
                        <a:pt x="17206" y="4242"/>
                      </a:cubicBezTo>
                      <a:close/>
                    </a:path>
                  </a:pathLst>
                </a:custGeom>
                <a:solidFill>
                  <a:srgbClr val="C5E5EA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" name="شكل حر: شكل 40">
                  <a:extLst>
                    <a:ext uri="{FF2B5EF4-FFF2-40B4-BE49-F238E27FC236}">
                      <a16:creationId xmlns:a16="http://schemas.microsoft.com/office/drawing/2014/main" id="{06C8E37A-9635-484A-9889-676B0CE8D435}"/>
                    </a:ext>
                  </a:extLst>
                </p:cNvPr>
                <p:cNvSpPr/>
                <p:nvPr/>
              </p:nvSpPr>
              <p:spPr>
                <a:xfrm>
                  <a:off x="5871282" y="1275511"/>
                  <a:ext cx="181986" cy="155117"/>
                </a:xfrm>
                <a:custGeom>
                  <a:avLst/>
                  <a:gdLst>
                    <a:gd name="connsiteX0" fmla="*/ 17206 w 181986"/>
                    <a:gd name="connsiteY0" fmla="*/ 4242 h 155117"/>
                    <a:gd name="connsiteX1" fmla="*/ 4242 w 181986"/>
                    <a:gd name="connsiteY1" fmla="*/ 1517 h 155117"/>
                    <a:gd name="connsiteX2" fmla="*/ 1517 w 181986"/>
                    <a:gd name="connsiteY2" fmla="*/ 14482 h 155117"/>
                    <a:gd name="connsiteX3" fmla="*/ 168552 w 181986"/>
                    <a:gd name="connsiteY3" fmla="*/ 155118 h 155117"/>
                    <a:gd name="connsiteX4" fmla="*/ 181986 w 181986"/>
                    <a:gd name="connsiteY4" fmla="*/ 140556 h 155117"/>
                    <a:gd name="connsiteX5" fmla="*/ 17206 w 181986"/>
                    <a:gd name="connsiteY5" fmla="*/ 4242 h 155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986" h="155117">
                      <a:moveTo>
                        <a:pt x="17206" y="4242"/>
                      </a:moveTo>
                      <a:cubicBezTo>
                        <a:pt x="14388" y="-80"/>
                        <a:pt x="8563" y="-1301"/>
                        <a:pt x="4242" y="1517"/>
                      </a:cubicBezTo>
                      <a:cubicBezTo>
                        <a:pt x="-80" y="4336"/>
                        <a:pt x="-1301" y="10160"/>
                        <a:pt x="1517" y="14482"/>
                      </a:cubicBezTo>
                      <a:cubicBezTo>
                        <a:pt x="4242" y="18709"/>
                        <a:pt x="58260" y="99690"/>
                        <a:pt x="168552" y="155118"/>
                      </a:cubicBezTo>
                      <a:lnTo>
                        <a:pt x="181986" y="140556"/>
                      </a:lnTo>
                      <a:cubicBezTo>
                        <a:pt x="72352" y="86726"/>
                        <a:pt x="17864" y="5275"/>
                        <a:pt x="17206" y="4242"/>
                      </a:cubicBezTo>
                      <a:close/>
                    </a:path>
                  </a:pathLst>
                </a:custGeom>
                <a:solidFill>
                  <a:srgbClr val="C5E5EA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9D3668CE-D30F-4D8C-B5F9-D544185B56FA}"/>
                    </a:ext>
                  </a:extLst>
                </p:cNvPr>
                <p:cNvSpPr/>
                <p:nvPr/>
              </p:nvSpPr>
              <p:spPr>
                <a:xfrm>
                  <a:off x="6154715" y="958164"/>
                  <a:ext cx="188937" cy="158499"/>
                </a:xfrm>
                <a:custGeom>
                  <a:avLst/>
                  <a:gdLst>
                    <a:gd name="connsiteX0" fmla="*/ 17206 w 188937"/>
                    <a:gd name="connsiteY0" fmla="*/ 4242 h 158499"/>
                    <a:gd name="connsiteX1" fmla="*/ 4242 w 188937"/>
                    <a:gd name="connsiteY1" fmla="*/ 1517 h 158499"/>
                    <a:gd name="connsiteX2" fmla="*/ 1518 w 188937"/>
                    <a:gd name="connsiteY2" fmla="*/ 14482 h 158499"/>
                    <a:gd name="connsiteX3" fmla="*/ 175504 w 188937"/>
                    <a:gd name="connsiteY3" fmla="*/ 158500 h 158499"/>
                    <a:gd name="connsiteX4" fmla="*/ 188938 w 188937"/>
                    <a:gd name="connsiteY4" fmla="*/ 144032 h 158499"/>
                    <a:gd name="connsiteX5" fmla="*/ 17206 w 188937"/>
                    <a:gd name="connsiteY5" fmla="*/ 4242 h 158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937" h="158499">
                      <a:moveTo>
                        <a:pt x="17206" y="4242"/>
                      </a:moveTo>
                      <a:cubicBezTo>
                        <a:pt x="14388" y="-80"/>
                        <a:pt x="8563" y="-1301"/>
                        <a:pt x="4242" y="1517"/>
                      </a:cubicBezTo>
                      <a:cubicBezTo>
                        <a:pt x="-80" y="4336"/>
                        <a:pt x="-1301" y="10160"/>
                        <a:pt x="1518" y="14482"/>
                      </a:cubicBezTo>
                      <a:cubicBezTo>
                        <a:pt x="4336" y="18803"/>
                        <a:pt x="60515" y="102978"/>
                        <a:pt x="175504" y="158500"/>
                      </a:cubicBezTo>
                      <a:lnTo>
                        <a:pt x="188938" y="144032"/>
                      </a:lnTo>
                      <a:cubicBezTo>
                        <a:pt x="74513" y="90296"/>
                        <a:pt x="17864" y="5275"/>
                        <a:pt x="17206" y="4242"/>
                      </a:cubicBezTo>
                      <a:close/>
                    </a:path>
                  </a:pathLst>
                </a:custGeom>
                <a:solidFill>
                  <a:srgbClr val="C5E5EA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42B6B464-E2D8-4C6A-9579-96F5AF01E0BC}"/>
                    </a:ext>
                  </a:extLst>
                </p:cNvPr>
                <p:cNvSpPr/>
                <p:nvPr/>
              </p:nvSpPr>
              <p:spPr>
                <a:xfrm>
                  <a:off x="5970113" y="1176680"/>
                  <a:ext cx="176912" cy="152487"/>
                </a:xfrm>
                <a:custGeom>
                  <a:avLst/>
                  <a:gdLst>
                    <a:gd name="connsiteX0" fmla="*/ 17206 w 176912"/>
                    <a:gd name="connsiteY0" fmla="*/ 4242 h 152487"/>
                    <a:gd name="connsiteX1" fmla="*/ 4241 w 176912"/>
                    <a:gd name="connsiteY1" fmla="*/ 1517 h 152487"/>
                    <a:gd name="connsiteX2" fmla="*/ 1517 w 176912"/>
                    <a:gd name="connsiteY2" fmla="*/ 14482 h 152487"/>
                    <a:gd name="connsiteX3" fmla="*/ 163573 w 176912"/>
                    <a:gd name="connsiteY3" fmla="*/ 152487 h 152487"/>
                    <a:gd name="connsiteX4" fmla="*/ 176913 w 176912"/>
                    <a:gd name="connsiteY4" fmla="*/ 138020 h 152487"/>
                    <a:gd name="connsiteX5" fmla="*/ 17206 w 176912"/>
                    <a:gd name="connsiteY5" fmla="*/ 4242 h 152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912" h="152487">
                      <a:moveTo>
                        <a:pt x="17206" y="4242"/>
                      </a:moveTo>
                      <a:cubicBezTo>
                        <a:pt x="14388" y="-80"/>
                        <a:pt x="8563" y="-1301"/>
                        <a:pt x="4241" y="1517"/>
                      </a:cubicBezTo>
                      <a:cubicBezTo>
                        <a:pt x="-80" y="4335"/>
                        <a:pt x="-1301" y="10160"/>
                        <a:pt x="1517" y="14482"/>
                      </a:cubicBezTo>
                      <a:cubicBezTo>
                        <a:pt x="4241" y="18709"/>
                        <a:pt x="56569" y="97153"/>
                        <a:pt x="163573" y="152487"/>
                      </a:cubicBezTo>
                      <a:lnTo>
                        <a:pt x="176913" y="138020"/>
                      </a:lnTo>
                      <a:cubicBezTo>
                        <a:pt x="70661" y="84283"/>
                        <a:pt x="17770" y="5275"/>
                        <a:pt x="17206" y="4242"/>
                      </a:cubicBezTo>
                      <a:close/>
                    </a:path>
                  </a:pathLst>
                </a:custGeom>
                <a:solidFill>
                  <a:srgbClr val="C5E5EA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A72E5108-48AA-48C9-A4BC-1ED24DC1FB07}"/>
                    </a:ext>
                  </a:extLst>
                </p:cNvPr>
                <p:cNvSpPr/>
                <p:nvPr/>
              </p:nvSpPr>
              <p:spPr>
                <a:xfrm>
                  <a:off x="6466400" y="644079"/>
                  <a:ext cx="171020" cy="154109"/>
                </a:xfrm>
                <a:custGeom>
                  <a:avLst/>
                  <a:gdLst>
                    <a:gd name="connsiteX0" fmla="*/ 2388 w 171020"/>
                    <a:gd name="connsiteY0" fmla="*/ 3140 h 154109"/>
                    <a:gd name="connsiteX1" fmla="*/ 3140 w 171020"/>
                    <a:gd name="connsiteY1" fmla="*/ 16386 h 154109"/>
                    <a:gd name="connsiteX2" fmla="*/ 158244 w 171020"/>
                    <a:gd name="connsiteY2" fmla="*/ 154110 h 154109"/>
                    <a:gd name="connsiteX3" fmla="*/ 171020 w 171020"/>
                    <a:gd name="connsiteY3" fmla="*/ 140300 h 154109"/>
                    <a:gd name="connsiteX4" fmla="*/ 15635 w 171020"/>
                    <a:gd name="connsiteY4" fmla="*/ 2388 h 154109"/>
                    <a:gd name="connsiteX5" fmla="*/ 2388 w 171020"/>
                    <a:gd name="connsiteY5" fmla="*/ 3140 h 15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020" h="154109">
                      <a:moveTo>
                        <a:pt x="2388" y="3140"/>
                      </a:moveTo>
                      <a:cubicBezTo>
                        <a:pt x="-1088" y="6992"/>
                        <a:pt x="-712" y="13004"/>
                        <a:pt x="3140" y="16386"/>
                      </a:cubicBezTo>
                      <a:lnTo>
                        <a:pt x="158244" y="154110"/>
                      </a:lnTo>
                      <a:lnTo>
                        <a:pt x="171020" y="140300"/>
                      </a:lnTo>
                      <a:lnTo>
                        <a:pt x="15635" y="2388"/>
                      </a:lnTo>
                      <a:cubicBezTo>
                        <a:pt x="11783" y="-1088"/>
                        <a:pt x="5864" y="-712"/>
                        <a:pt x="2388" y="3140"/>
                      </a:cubicBezTo>
                      <a:close/>
                    </a:path>
                  </a:pathLst>
                </a:custGeom>
                <a:solidFill>
                  <a:srgbClr val="C5E5EA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7384C174-2295-4745-AC84-F740BE6CD856}"/>
                    </a:ext>
                  </a:extLst>
                </p:cNvPr>
                <p:cNvSpPr/>
                <p:nvPr/>
              </p:nvSpPr>
              <p:spPr>
                <a:xfrm>
                  <a:off x="6253076" y="864313"/>
                  <a:ext cx="180952" cy="154553"/>
                </a:xfrm>
                <a:custGeom>
                  <a:avLst/>
                  <a:gdLst>
                    <a:gd name="connsiteX0" fmla="*/ 17206 w 180952"/>
                    <a:gd name="connsiteY0" fmla="*/ 4242 h 154553"/>
                    <a:gd name="connsiteX1" fmla="*/ 4241 w 180952"/>
                    <a:gd name="connsiteY1" fmla="*/ 1517 h 154553"/>
                    <a:gd name="connsiteX2" fmla="*/ 1517 w 180952"/>
                    <a:gd name="connsiteY2" fmla="*/ 14482 h 154553"/>
                    <a:gd name="connsiteX3" fmla="*/ 167518 w 180952"/>
                    <a:gd name="connsiteY3" fmla="*/ 154554 h 154553"/>
                    <a:gd name="connsiteX4" fmla="*/ 180952 w 180952"/>
                    <a:gd name="connsiteY4" fmla="*/ 140086 h 154553"/>
                    <a:gd name="connsiteX5" fmla="*/ 17206 w 180952"/>
                    <a:gd name="connsiteY5" fmla="*/ 4242 h 154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52" h="154553">
                      <a:moveTo>
                        <a:pt x="17206" y="4242"/>
                      </a:moveTo>
                      <a:cubicBezTo>
                        <a:pt x="14388" y="-80"/>
                        <a:pt x="8563" y="-1301"/>
                        <a:pt x="4241" y="1517"/>
                      </a:cubicBezTo>
                      <a:cubicBezTo>
                        <a:pt x="-80" y="4336"/>
                        <a:pt x="-1301" y="10160"/>
                        <a:pt x="1517" y="14482"/>
                      </a:cubicBezTo>
                      <a:cubicBezTo>
                        <a:pt x="4241" y="18709"/>
                        <a:pt x="57884" y="99126"/>
                        <a:pt x="167518" y="154554"/>
                      </a:cubicBezTo>
                      <a:lnTo>
                        <a:pt x="180952" y="140086"/>
                      </a:lnTo>
                      <a:cubicBezTo>
                        <a:pt x="71976" y="86256"/>
                        <a:pt x="17864" y="5275"/>
                        <a:pt x="17206" y="4242"/>
                      </a:cubicBezTo>
                      <a:close/>
                    </a:path>
                  </a:pathLst>
                </a:custGeom>
                <a:solidFill>
                  <a:srgbClr val="C5E5EA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2D8E821C-DC03-436D-ACA3-48448BE4FA5B}"/>
                    </a:ext>
                  </a:extLst>
                </p:cNvPr>
                <p:cNvSpPr/>
                <p:nvPr/>
              </p:nvSpPr>
              <p:spPr>
                <a:xfrm>
                  <a:off x="6350497" y="755148"/>
                  <a:ext cx="183394" cy="155775"/>
                </a:xfrm>
                <a:custGeom>
                  <a:avLst/>
                  <a:gdLst>
                    <a:gd name="connsiteX0" fmla="*/ 17206 w 183394"/>
                    <a:gd name="connsiteY0" fmla="*/ 4242 h 155775"/>
                    <a:gd name="connsiteX1" fmla="*/ 4241 w 183394"/>
                    <a:gd name="connsiteY1" fmla="*/ 1517 h 155775"/>
                    <a:gd name="connsiteX2" fmla="*/ 1517 w 183394"/>
                    <a:gd name="connsiteY2" fmla="*/ 14482 h 155775"/>
                    <a:gd name="connsiteX3" fmla="*/ 169961 w 183394"/>
                    <a:gd name="connsiteY3" fmla="*/ 155775 h 155775"/>
                    <a:gd name="connsiteX4" fmla="*/ 183395 w 183394"/>
                    <a:gd name="connsiteY4" fmla="*/ 141214 h 155775"/>
                    <a:gd name="connsiteX5" fmla="*/ 17206 w 183394"/>
                    <a:gd name="connsiteY5" fmla="*/ 4242 h 15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394" h="155775">
                      <a:moveTo>
                        <a:pt x="17206" y="4242"/>
                      </a:moveTo>
                      <a:cubicBezTo>
                        <a:pt x="14388" y="-80"/>
                        <a:pt x="8563" y="-1301"/>
                        <a:pt x="4241" y="1517"/>
                      </a:cubicBezTo>
                      <a:cubicBezTo>
                        <a:pt x="-80" y="4336"/>
                        <a:pt x="-1301" y="10160"/>
                        <a:pt x="1517" y="14482"/>
                      </a:cubicBezTo>
                      <a:cubicBezTo>
                        <a:pt x="4241" y="18709"/>
                        <a:pt x="58730" y="100348"/>
                        <a:pt x="169961" y="155775"/>
                      </a:cubicBezTo>
                      <a:lnTo>
                        <a:pt x="183395" y="141214"/>
                      </a:lnTo>
                      <a:cubicBezTo>
                        <a:pt x="72822" y="87383"/>
                        <a:pt x="17864" y="5275"/>
                        <a:pt x="17206" y="4242"/>
                      </a:cubicBezTo>
                      <a:close/>
                    </a:path>
                  </a:pathLst>
                </a:custGeom>
                <a:solidFill>
                  <a:srgbClr val="C5E5EA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660C60E9-7D06-43DA-B7C1-00DC843AE923}"/>
              </a:ext>
            </a:extLst>
          </p:cNvPr>
          <p:cNvGrpSpPr/>
          <p:nvPr/>
        </p:nvGrpSpPr>
        <p:grpSpPr>
          <a:xfrm>
            <a:off x="6387871" y="2092204"/>
            <a:ext cx="1425089" cy="1425089"/>
            <a:chOff x="5133954" y="2812388"/>
            <a:chExt cx="1425089" cy="1425089"/>
          </a:xfrm>
        </p:grpSpPr>
        <p:sp>
          <p:nvSpPr>
            <p:cNvPr id="105" name="شكل بيضاوي 104">
              <a:extLst>
                <a:ext uri="{FF2B5EF4-FFF2-40B4-BE49-F238E27FC236}">
                  <a16:creationId xmlns:a16="http://schemas.microsoft.com/office/drawing/2014/main" id="{FD35B805-24EF-4915-869F-A46646F8005F}"/>
                </a:ext>
              </a:extLst>
            </p:cNvPr>
            <p:cNvSpPr/>
            <p:nvPr/>
          </p:nvSpPr>
          <p:spPr>
            <a:xfrm>
              <a:off x="5133954" y="2812388"/>
              <a:ext cx="1425089" cy="14250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15" name="رسم 3">
              <a:extLst>
                <a:ext uri="{FF2B5EF4-FFF2-40B4-BE49-F238E27FC236}">
                  <a16:creationId xmlns:a16="http://schemas.microsoft.com/office/drawing/2014/main" id="{C0C08A9F-604A-4973-A3D6-204DB4650D2C}"/>
                </a:ext>
              </a:extLst>
            </p:cNvPr>
            <p:cNvGrpSpPr/>
            <p:nvPr/>
          </p:nvGrpSpPr>
          <p:grpSpPr>
            <a:xfrm>
              <a:off x="5454515" y="3022409"/>
              <a:ext cx="729995" cy="1054906"/>
              <a:chOff x="1324464" y="2497919"/>
              <a:chExt cx="2891087" cy="4177873"/>
            </a:xfrm>
          </p:grpSpPr>
          <p:grpSp>
            <p:nvGrpSpPr>
              <p:cNvPr id="16" name="رسم 3">
                <a:extLst>
                  <a:ext uri="{FF2B5EF4-FFF2-40B4-BE49-F238E27FC236}">
                    <a16:creationId xmlns:a16="http://schemas.microsoft.com/office/drawing/2014/main" id="{C0C08A9F-604A-4973-A3D6-204DB4650D2C}"/>
                  </a:ext>
                </a:extLst>
              </p:cNvPr>
              <p:cNvGrpSpPr/>
              <p:nvPr/>
            </p:nvGrpSpPr>
            <p:grpSpPr>
              <a:xfrm>
                <a:off x="1324464" y="2726748"/>
                <a:ext cx="2891087" cy="3949044"/>
                <a:chOff x="1324464" y="2726748"/>
                <a:chExt cx="2891087" cy="3949044"/>
              </a:xfrm>
            </p:grpSpPr>
            <p:sp>
              <p:nvSpPr>
                <p:cNvPr id="17" name="شكل حر: شكل 16">
                  <a:extLst>
                    <a:ext uri="{FF2B5EF4-FFF2-40B4-BE49-F238E27FC236}">
                      <a16:creationId xmlns:a16="http://schemas.microsoft.com/office/drawing/2014/main" id="{9504A87C-DCB9-4A3A-A2FE-3FC831B1D502}"/>
                    </a:ext>
                  </a:extLst>
                </p:cNvPr>
                <p:cNvSpPr/>
                <p:nvPr/>
              </p:nvSpPr>
              <p:spPr>
                <a:xfrm>
                  <a:off x="3406880" y="5706003"/>
                  <a:ext cx="228397" cy="269667"/>
                </a:xfrm>
                <a:custGeom>
                  <a:avLst/>
                  <a:gdLst>
                    <a:gd name="connsiteX0" fmla="*/ 14231 w 228397"/>
                    <a:gd name="connsiteY0" fmla="*/ 228734 h 269667"/>
                    <a:gd name="connsiteX1" fmla="*/ 31517 w 228397"/>
                    <a:gd name="connsiteY1" fmla="*/ 141083 h 269667"/>
                    <a:gd name="connsiteX2" fmla="*/ 45327 w 228397"/>
                    <a:gd name="connsiteY2" fmla="*/ 30416 h 269667"/>
                    <a:gd name="connsiteX3" fmla="*/ 199773 w 228397"/>
                    <a:gd name="connsiteY3" fmla="*/ 30416 h 269667"/>
                    <a:gd name="connsiteX4" fmla="*/ 155995 w 228397"/>
                    <a:gd name="connsiteY4" fmla="*/ 166636 h 269667"/>
                    <a:gd name="connsiteX5" fmla="*/ 53407 w 228397"/>
                    <a:gd name="connsiteY5" fmla="*/ 263212 h 269667"/>
                    <a:gd name="connsiteX6" fmla="*/ 14231 w 228397"/>
                    <a:gd name="connsiteY6" fmla="*/ 228734 h 269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397" h="269667">
                      <a:moveTo>
                        <a:pt x="14231" y="228734"/>
                      </a:moveTo>
                      <a:cubicBezTo>
                        <a:pt x="14231" y="228734"/>
                        <a:pt x="-27292" y="168797"/>
                        <a:pt x="31517" y="141083"/>
                      </a:cubicBezTo>
                      <a:cubicBezTo>
                        <a:pt x="31517" y="141083"/>
                        <a:pt x="16486" y="64988"/>
                        <a:pt x="45327" y="30416"/>
                      </a:cubicBezTo>
                      <a:cubicBezTo>
                        <a:pt x="74168" y="-4156"/>
                        <a:pt x="140964" y="-15712"/>
                        <a:pt x="199773" y="30416"/>
                      </a:cubicBezTo>
                      <a:cubicBezTo>
                        <a:pt x="258583" y="76543"/>
                        <a:pt x="218186" y="139204"/>
                        <a:pt x="155995" y="166636"/>
                      </a:cubicBezTo>
                      <a:cubicBezTo>
                        <a:pt x="155995" y="166636"/>
                        <a:pt x="181360" y="300132"/>
                        <a:pt x="53407" y="263212"/>
                      </a:cubicBezTo>
                      <a:cubicBezTo>
                        <a:pt x="53501" y="263306"/>
                        <a:pt x="26068" y="254850"/>
                        <a:pt x="14231" y="228734"/>
                      </a:cubicBezTo>
                      <a:close/>
                    </a:path>
                  </a:pathLst>
                </a:custGeom>
                <a:solidFill>
                  <a:srgbClr val="685252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" name="شكل حر: شكل 17">
                  <a:extLst>
                    <a:ext uri="{FF2B5EF4-FFF2-40B4-BE49-F238E27FC236}">
                      <a16:creationId xmlns:a16="http://schemas.microsoft.com/office/drawing/2014/main" id="{FF6E817C-A476-4012-8ADA-A52AEAF040D1}"/>
                    </a:ext>
                  </a:extLst>
                </p:cNvPr>
                <p:cNvSpPr/>
                <p:nvPr/>
              </p:nvSpPr>
              <p:spPr>
                <a:xfrm>
                  <a:off x="1870210" y="5232537"/>
                  <a:ext cx="1628719" cy="903149"/>
                </a:xfrm>
                <a:custGeom>
                  <a:avLst/>
                  <a:gdLst>
                    <a:gd name="connsiteX0" fmla="*/ 1406508 w 1628719"/>
                    <a:gd name="connsiteY0" fmla="*/ 903150 h 903149"/>
                    <a:gd name="connsiteX1" fmla="*/ 790228 w 1628719"/>
                    <a:gd name="connsiteY1" fmla="*/ 641042 h 903149"/>
                    <a:gd name="connsiteX2" fmla="*/ 11516 w 1628719"/>
                    <a:gd name="connsiteY2" fmla="*/ 57830 h 903149"/>
                    <a:gd name="connsiteX3" fmla="*/ 7852 w 1628719"/>
                    <a:gd name="connsiteY3" fmla="*/ 11515 h 903149"/>
                    <a:gd name="connsiteX4" fmla="*/ 54167 w 1628719"/>
                    <a:gd name="connsiteY4" fmla="*/ 7852 h 903149"/>
                    <a:gd name="connsiteX5" fmla="*/ 824236 w 1628719"/>
                    <a:gd name="connsiteY5" fmla="*/ 584769 h 903149"/>
                    <a:gd name="connsiteX6" fmla="*/ 1436289 w 1628719"/>
                    <a:gd name="connsiteY6" fmla="*/ 832221 h 903149"/>
                    <a:gd name="connsiteX7" fmla="*/ 1568282 w 1628719"/>
                    <a:gd name="connsiteY7" fmla="*/ 677869 h 903149"/>
                    <a:gd name="connsiteX8" fmla="*/ 1613751 w 1628719"/>
                    <a:gd name="connsiteY8" fmla="*/ 668193 h 903149"/>
                    <a:gd name="connsiteX9" fmla="*/ 1623428 w 1628719"/>
                    <a:gd name="connsiteY9" fmla="*/ 713662 h 903149"/>
                    <a:gd name="connsiteX10" fmla="*/ 1475370 w 1628719"/>
                    <a:gd name="connsiteY10" fmla="*/ 885018 h 903149"/>
                    <a:gd name="connsiteX11" fmla="*/ 1406508 w 1628719"/>
                    <a:gd name="connsiteY11" fmla="*/ 903150 h 90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28719" h="903149">
                      <a:moveTo>
                        <a:pt x="1406508" y="903150"/>
                      </a:moveTo>
                      <a:cubicBezTo>
                        <a:pt x="1238158" y="903150"/>
                        <a:pt x="902304" y="708871"/>
                        <a:pt x="790228" y="641042"/>
                      </a:cubicBezTo>
                      <a:cubicBezTo>
                        <a:pt x="465929" y="444791"/>
                        <a:pt x="16025" y="61682"/>
                        <a:pt x="11516" y="57830"/>
                      </a:cubicBezTo>
                      <a:cubicBezTo>
                        <a:pt x="-2294" y="46087"/>
                        <a:pt x="-3891" y="25326"/>
                        <a:pt x="7852" y="11515"/>
                      </a:cubicBezTo>
                      <a:cubicBezTo>
                        <a:pt x="19689" y="-2294"/>
                        <a:pt x="40357" y="-3891"/>
                        <a:pt x="54167" y="7852"/>
                      </a:cubicBezTo>
                      <a:cubicBezTo>
                        <a:pt x="58676" y="11703"/>
                        <a:pt x="504540" y="391336"/>
                        <a:pt x="824236" y="584769"/>
                      </a:cubicBezTo>
                      <a:cubicBezTo>
                        <a:pt x="1203493" y="814277"/>
                        <a:pt x="1400965" y="858338"/>
                        <a:pt x="1436289" y="832221"/>
                      </a:cubicBezTo>
                      <a:cubicBezTo>
                        <a:pt x="1496414" y="787785"/>
                        <a:pt x="1567530" y="678996"/>
                        <a:pt x="1568282" y="677869"/>
                      </a:cubicBezTo>
                      <a:cubicBezTo>
                        <a:pt x="1578146" y="662650"/>
                        <a:pt x="1598532" y="658329"/>
                        <a:pt x="1613751" y="668193"/>
                      </a:cubicBezTo>
                      <a:cubicBezTo>
                        <a:pt x="1628971" y="678057"/>
                        <a:pt x="1633292" y="698443"/>
                        <a:pt x="1623428" y="713662"/>
                      </a:cubicBezTo>
                      <a:cubicBezTo>
                        <a:pt x="1620233" y="718547"/>
                        <a:pt x="1545077" y="833536"/>
                        <a:pt x="1475370" y="885018"/>
                      </a:cubicBezTo>
                      <a:cubicBezTo>
                        <a:pt x="1458460" y="897607"/>
                        <a:pt x="1434880" y="903150"/>
                        <a:pt x="1406508" y="903150"/>
                      </a:cubicBezTo>
                      <a:close/>
                    </a:path>
                  </a:pathLst>
                </a:custGeom>
                <a:solidFill>
                  <a:srgbClr val="EDF4F4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9" name="شكل حر: شكل 18">
                  <a:extLst>
                    <a:ext uri="{FF2B5EF4-FFF2-40B4-BE49-F238E27FC236}">
                      <a16:creationId xmlns:a16="http://schemas.microsoft.com/office/drawing/2014/main" id="{C6BE61F9-5E25-4D9C-83B3-B48BD6088862}"/>
                    </a:ext>
                  </a:extLst>
                </p:cNvPr>
                <p:cNvSpPr/>
                <p:nvPr/>
              </p:nvSpPr>
              <p:spPr>
                <a:xfrm>
                  <a:off x="2362766" y="4845577"/>
                  <a:ext cx="653563" cy="1713801"/>
                </a:xfrm>
                <a:custGeom>
                  <a:avLst/>
                  <a:gdLst>
                    <a:gd name="connsiteX0" fmla="*/ 321909 w 653563"/>
                    <a:gd name="connsiteY0" fmla="*/ 1713802 h 1713801"/>
                    <a:gd name="connsiteX1" fmla="*/ 290814 w 653563"/>
                    <a:gd name="connsiteY1" fmla="*/ 1691631 h 1713801"/>
                    <a:gd name="connsiteX2" fmla="*/ 311200 w 653563"/>
                    <a:gd name="connsiteY2" fmla="*/ 1649825 h 1713801"/>
                    <a:gd name="connsiteX3" fmla="*/ 533568 w 653563"/>
                    <a:gd name="connsiteY3" fmla="*/ 1540097 h 1713801"/>
                    <a:gd name="connsiteX4" fmla="*/ 479549 w 653563"/>
                    <a:gd name="connsiteY4" fmla="*/ 960455 h 1713801"/>
                    <a:gd name="connsiteX5" fmla="*/ 4375 w 653563"/>
                    <a:gd name="connsiteY5" fmla="*/ 49280 h 1713801"/>
                    <a:gd name="connsiteX6" fmla="*/ 16494 w 653563"/>
                    <a:gd name="connsiteY6" fmla="*/ 4374 h 1713801"/>
                    <a:gd name="connsiteX7" fmla="*/ 61399 w 653563"/>
                    <a:gd name="connsiteY7" fmla="*/ 16494 h 1713801"/>
                    <a:gd name="connsiteX8" fmla="*/ 540144 w 653563"/>
                    <a:gd name="connsiteY8" fmla="*/ 934808 h 1713801"/>
                    <a:gd name="connsiteX9" fmla="*/ 571522 w 653563"/>
                    <a:gd name="connsiteY9" fmla="*/ 1593833 h 1713801"/>
                    <a:gd name="connsiteX10" fmla="*/ 332713 w 653563"/>
                    <a:gd name="connsiteY10" fmla="*/ 1711923 h 1713801"/>
                    <a:gd name="connsiteX11" fmla="*/ 321909 w 653563"/>
                    <a:gd name="connsiteY11" fmla="*/ 1713802 h 171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3563" h="1713801">
                      <a:moveTo>
                        <a:pt x="321909" y="1713802"/>
                      </a:moveTo>
                      <a:cubicBezTo>
                        <a:pt x="308287" y="1713802"/>
                        <a:pt x="295511" y="1705253"/>
                        <a:pt x="290814" y="1691631"/>
                      </a:cubicBezTo>
                      <a:cubicBezTo>
                        <a:pt x="284895" y="1674438"/>
                        <a:pt x="294008" y="1655743"/>
                        <a:pt x="311200" y="1649825"/>
                      </a:cubicBezTo>
                      <a:cubicBezTo>
                        <a:pt x="312515" y="1649355"/>
                        <a:pt x="442535" y="1604168"/>
                        <a:pt x="533568" y="1540097"/>
                      </a:cubicBezTo>
                      <a:cubicBezTo>
                        <a:pt x="607033" y="1488427"/>
                        <a:pt x="618776" y="1289169"/>
                        <a:pt x="479549" y="960455"/>
                      </a:cubicBezTo>
                      <a:cubicBezTo>
                        <a:pt x="343141" y="638599"/>
                        <a:pt x="7757" y="55105"/>
                        <a:pt x="4375" y="49280"/>
                      </a:cubicBezTo>
                      <a:cubicBezTo>
                        <a:pt x="-4644" y="33498"/>
                        <a:pt x="711" y="13393"/>
                        <a:pt x="16494" y="4374"/>
                      </a:cubicBezTo>
                      <a:cubicBezTo>
                        <a:pt x="32182" y="-4644"/>
                        <a:pt x="52287" y="711"/>
                        <a:pt x="61399" y="16494"/>
                      </a:cubicBezTo>
                      <a:cubicBezTo>
                        <a:pt x="64781" y="22412"/>
                        <a:pt x="402139" y="609288"/>
                        <a:pt x="540144" y="934808"/>
                      </a:cubicBezTo>
                      <a:cubicBezTo>
                        <a:pt x="679371" y="1263334"/>
                        <a:pt x="691114" y="1509659"/>
                        <a:pt x="571522" y="1593833"/>
                      </a:cubicBezTo>
                      <a:cubicBezTo>
                        <a:pt x="472785" y="1663353"/>
                        <a:pt x="338350" y="1709950"/>
                        <a:pt x="332713" y="1711923"/>
                      </a:cubicBezTo>
                      <a:cubicBezTo>
                        <a:pt x="329049" y="1713144"/>
                        <a:pt x="325385" y="1713802"/>
                        <a:pt x="321909" y="1713802"/>
                      </a:cubicBezTo>
                      <a:close/>
                    </a:path>
                  </a:pathLst>
                </a:custGeom>
                <a:solidFill>
                  <a:srgbClr val="EDF4F4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" name="شكل حر: شكل 19">
                  <a:extLst>
                    <a:ext uri="{FF2B5EF4-FFF2-40B4-BE49-F238E27FC236}">
                      <a16:creationId xmlns:a16="http://schemas.microsoft.com/office/drawing/2014/main" id="{241A80DB-37DC-433E-B9A2-806584075258}"/>
                    </a:ext>
                  </a:extLst>
                </p:cNvPr>
                <p:cNvSpPr/>
                <p:nvPr/>
              </p:nvSpPr>
              <p:spPr>
                <a:xfrm>
                  <a:off x="2466995" y="6447822"/>
                  <a:ext cx="276010" cy="227970"/>
                </a:xfrm>
                <a:custGeom>
                  <a:avLst/>
                  <a:gdLst>
                    <a:gd name="connsiteX0" fmla="*/ 272262 w 276010"/>
                    <a:gd name="connsiteY0" fmla="*/ 105169 h 227970"/>
                    <a:gd name="connsiteX1" fmla="*/ 173996 w 276010"/>
                    <a:gd name="connsiteY1" fmla="*/ 153175 h 227970"/>
                    <a:gd name="connsiteX2" fmla="*/ 110019 w 276010"/>
                    <a:gd name="connsiteY2" fmla="*/ 223352 h 227970"/>
                    <a:gd name="connsiteX3" fmla="*/ 761 w 276010"/>
                    <a:gd name="connsiteY3" fmla="*/ 114094 h 227970"/>
                    <a:gd name="connsiteX4" fmla="*/ 128056 w 276010"/>
                    <a:gd name="connsiteY4" fmla="*/ 48707 h 227970"/>
                    <a:gd name="connsiteX5" fmla="*/ 268880 w 276010"/>
                    <a:gd name="connsiteY5" fmla="*/ 52935 h 227970"/>
                    <a:gd name="connsiteX6" fmla="*/ 272262 w 276010"/>
                    <a:gd name="connsiteY6" fmla="*/ 105169 h 22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010" h="227970">
                      <a:moveTo>
                        <a:pt x="272262" y="105169"/>
                      </a:moveTo>
                      <a:cubicBezTo>
                        <a:pt x="272262" y="105169"/>
                        <a:pt x="235154" y="175158"/>
                        <a:pt x="173996" y="153175"/>
                      </a:cubicBezTo>
                      <a:cubicBezTo>
                        <a:pt x="173996" y="153175"/>
                        <a:pt x="153140" y="210199"/>
                        <a:pt x="110019" y="223352"/>
                      </a:cubicBezTo>
                      <a:cubicBezTo>
                        <a:pt x="39842" y="244865"/>
                        <a:pt x="9779" y="188310"/>
                        <a:pt x="761" y="114094"/>
                      </a:cubicBezTo>
                      <a:cubicBezTo>
                        <a:pt x="-8258" y="39877"/>
                        <a:pt x="64643" y="24094"/>
                        <a:pt x="128056" y="48707"/>
                      </a:cubicBezTo>
                      <a:cubicBezTo>
                        <a:pt x="128056" y="48707"/>
                        <a:pt x="204528" y="-63651"/>
                        <a:pt x="268880" y="52935"/>
                      </a:cubicBezTo>
                      <a:cubicBezTo>
                        <a:pt x="268974" y="53029"/>
                        <a:pt x="282314" y="78394"/>
                        <a:pt x="272262" y="105169"/>
                      </a:cubicBezTo>
                      <a:close/>
                    </a:path>
                  </a:pathLst>
                </a:custGeom>
                <a:solidFill>
                  <a:srgbClr val="685252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" name="شكل حر: شكل 20">
                  <a:extLst>
                    <a:ext uri="{FF2B5EF4-FFF2-40B4-BE49-F238E27FC236}">
                      <a16:creationId xmlns:a16="http://schemas.microsoft.com/office/drawing/2014/main" id="{37372EDD-C6BE-4499-B1FA-B04BA020CA0B}"/>
                    </a:ext>
                  </a:extLst>
                </p:cNvPr>
                <p:cNvSpPr/>
                <p:nvPr/>
              </p:nvSpPr>
              <p:spPr>
                <a:xfrm>
                  <a:off x="1324464" y="2726748"/>
                  <a:ext cx="2891087" cy="2601103"/>
                </a:xfrm>
                <a:custGeom>
                  <a:avLst/>
                  <a:gdLst>
                    <a:gd name="connsiteX0" fmla="*/ 541479 w 2891087"/>
                    <a:gd name="connsiteY0" fmla="*/ 2601104 h 2601103"/>
                    <a:gd name="connsiteX1" fmla="*/ 622929 w 2891087"/>
                    <a:gd name="connsiteY1" fmla="*/ 2510258 h 2601103"/>
                    <a:gd name="connsiteX2" fmla="*/ 306710 w 2891087"/>
                    <a:gd name="connsiteY2" fmla="*/ 2202776 h 2601103"/>
                    <a:gd name="connsiteX3" fmla="*/ 391261 w 2891087"/>
                    <a:gd name="connsiteY3" fmla="*/ 1910043 h 2601103"/>
                    <a:gd name="connsiteX4" fmla="*/ 769672 w 2891087"/>
                    <a:gd name="connsiteY4" fmla="*/ 1852172 h 2601103"/>
                    <a:gd name="connsiteX5" fmla="*/ 1020036 w 2891087"/>
                    <a:gd name="connsiteY5" fmla="*/ 2211607 h 2601103"/>
                    <a:gd name="connsiteX6" fmla="*/ 1127979 w 2891087"/>
                    <a:gd name="connsiteY6" fmla="*/ 2144812 h 2601103"/>
                    <a:gd name="connsiteX7" fmla="*/ 794192 w 2891087"/>
                    <a:gd name="connsiteY7" fmla="*/ 1712100 h 2601103"/>
                    <a:gd name="connsiteX8" fmla="*/ 432409 w 2891087"/>
                    <a:gd name="connsiteY8" fmla="*/ 1708530 h 2601103"/>
                    <a:gd name="connsiteX9" fmla="*/ 120229 w 2891087"/>
                    <a:gd name="connsiteY9" fmla="*/ 1407905 h 2601103"/>
                    <a:gd name="connsiteX10" fmla="*/ 624151 w 2891087"/>
                    <a:gd name="connsiteY10" fmla="*/ 900601 h 2601103"/>
                    <a:gd name="connsiteX11" fmla="*/ 1504417 w 2891087"/>
                    <a:gd name="connsiteY11" fmla="*/ 614068 h 2601103"/>
                    <a:gd name="connsiteX12" fmla="*/ 2171428 w 2891087"/>
                    <a:gd name="connsiteY12" fmla="*/ 113810 h 2601103"/>
                    <a:gd name="connsiteX13" fmla="*/ 2746091 w 2891087"/>
                    <a:gd name="connsiteY13" fmla="*/ 877115 h 2601103"/>
                    <a:gd name="connsiteX14" fmla="*/ 2010218 w 2891087"/>
                    <a:gd name="connsiteY14" fmla="*/ 2175156 h 2601103"/>
                    <a:gd name="connsiteX15" fmla="*/ 2110458 w 2891087"/>
                    <a:gd name="connsiteY15" fmla="*/ 2253412 h 2601103"/>
                    <a:gd name="connsiteX16" fmla="*/ 2708607 w 2891087"/>
                    <a:gd name="connsiteY16" fmla="*/ 1317060 h 2601103"/>
                    <a:gd name="connsiteX17" fmla="*/ 2545800 w 2891087"/>
                    <a:gd name="connsiteY17" fmla="*/ 73883 h 2601103"/>
                    <a:gd name="connsiteX18" fmla="*/ 1528091 w 2891087"/>
                    <a:gd name="connsiteY18" fmla="*/ 443370 h 2601103"/>
                    <a:gd name="connsiteX19" fmla="*/ 789025 w 2891087"/>
                    <a:gd name="connsiteY19" fmla="*/ 784673 h 2601103"/>
                    <a:gd name="connsiteX20" fmla="*/ 49958 w 2891087"/>
                    <a:gd name="connsiteY20" fmla="*/ 1082197 h 2601103"/>
                    <a:gd name="connsiteX21" fmla="*/ 193976 w 2891087"/>
                    <a:gd name="connsiteY21" fmla="*/ 1865043 h 2601103"/>
                    <a:gd name="connsiteX22" fmla="*/ 203370 w 2891087"/>
                    <a:gd name="connsiteY22" fmla="*/ 2322274 h 2601103"/>
                    <a:gd name="connsiteX23" fmla="*/ 541479 w 2891087"/>
                    <a:gd name="connsiteY23" fmla="*/ 2601104 h 260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891087" h="2601103">
                      <a:moveTo>
                        <a:pt x="541479" y="2601104"/>
                      </a:moveTo>
                      <a:cubicBezTo>
                        <a:pt x="541479" y="2601104"/>
                        <a:pt x="591552" y="2585414"/>
                        <a:pt x="622929" y="2510258"/>
                      </a:cubicBezTo>
                      <a:cubicBezTo>
                        <a:pt x="622929" y="2510258"/>
                        <a:pt x="365707" y="2262901"/>
                        <a:pt x="306710" y="2202776"/>
                      </a:cubicBezTo>
                      <a:cubicBezTo>
                        <a:pt x="247712" y="2142651"/>
                        <a:pt x="252222" y="2008027"/>
                        <a:pt x="391261" y="1910043"/>
                      </a:cubicBezTo>
                      <a:cubicBezTo>
                        <a:pt x="530393" y="1812058"/>
                        <a:pt x="658347" y="1772037"/>
                        <a:pt x="769672" y="1852172"/>
                      </a:cubicBezTo>
                      <a:cubicBezTo>
                        <a:pt x="880997" y="1932308"/>
                        <a:pt x="1020036" y="2211607"/>
                        <a:pt x="1020036" y="2211607"/>
                      </a:cubicBezTo>
                      <a:cubicBezTo>
                        <a:pt x="1020036" y="2211607"/>
                        <a:pt x="1081288" y="2221659"/>
                        <a:pt x="1127979" y="2144812"/>
                      </a:cubicBezTo>
                      <a:cubicBezTo>
                        <a:pt x="1127979" y="2144812"/>
                        <a:pt x="942155" y="1792235"/>
                        <a:pt x="794192" y="1712100"/>
                      </a:cubicBezTo>
                      <a:cubicBezTo>
                        <a:pt x="646134" y="1631965"/>
                        <a:pt x="453546" y="1716327"/>
                        <a:pt x="432409" y="1708530"/>
                      </a:cubicBezTo>
                      <a:cubicBezTo>
                        <a:pt x="411271" y="1700732"/>
                        <a:pt x="182890" y="1597299"/>
                        <a:pt x="120229" y="1407905"/>
                      </a:cubicBezTo>
                      <a:cubicBezTo>
                        <a:pt x="57567" y="1218418"/>
                        <a:pt x="262931" y="898252"/>
                        <a:pt x="624151" y="900601"/>
                      </a:cubicBezTo>
                      <a:cubicBezTo>
                        <a:pt x="985370" y="902950"/>
                        <a:pt x="1318876" y="825445"/>
                        <a:pt x="1504417" y="614068"/>
                      </a:cubicBezTo>
                      <a:cubicBezTo>
                        <a:pt x="1689959" y="402691"/>
                        <a:pt x="1894290" y="132599"/>
                        <a:pt x="2171428" y="113810"/>
                      </a:cubicBezTo>
                      <a:cubicBezTo>
                        <a:pt x="2448567" y="95021"/>
                        <a:pt x="2887009" y="314947"/>
                        <a:pt x="2746091" y="877115"/>
                      </a:cubicBezTo>
                      <a:cubicBezTo>
                        <a:pt x="2605173" y="1439283"/>
                        <a:pt x="2010218" y="2175156"/>
                        <a:pt x="2010218" y="2175156"/>
                      </a:cubicBezTo>
                      <a:lnTo>
                        <a:pt x="2110458" y="2253412"/>
                      </a:lnTo>
                      <a:cubicBezTo>
                        <a:pt x="2110458" y="2253412"/>
                        <a:pt x="2461155" y="1786786"/>
                        <a:pt x="2708607" y="1317060"/>
                      </a:cubicBezTo>
                      <a:cubicBezTo>
                        <a:pt x="2955965" y="847334"/>
                        <a:pt x="2996737" y="311847"/>
                        <a:pt x="2545800" y="73883"/>
                      </a:cubicBezTo>
                      <a:cubicBezTo>
                        <a:pt x="2094863" y="-164080"/>
                        <a:pt x="1687798" y="230490"/>
                        <a:pt x="1528091" y="443370"/>
                      </a:cubicBezTo>
                      <a:cubicBezTo>
                        <a:pt x="1368385" y="656250"/>
                        <a:pt x="1111632" y="769078"/>
                        <a:pt x="789025" y="784673"/>
                      </a:cubicBezTo>
                      <a:cubicBezTo>
                        <a:pt x="466417" y="800268"/>
                        <a:pt x="228454" y="806562"/>
                        <a:pt x="49958" y="1082197"/>
                      </a:cubicBezTo>
                      <a:cubicBezTo>
                        <a:pt x="-128538" y="1357738"/>
                        <a:pt x="231554" y="1742914"/>
                        <a:pt x="193976" y="1865043"/>
                      </a:cubicBezTo>
                      <a:cubicBezTo>
                        <a:pt x="156398" y="1987171"/>
                        <a:pt x="71847" y="2159373"/>
                        <a:pt x="203370" y="2322274"/>
                      </a:cubicBezTo>
                      <a:cubicBezTo>
                        <a:pt x="334799" y="2485175"/>
                        <a:pt x="541479" y="2601104"/>
                        <a:pt x="541479" y="2601104"/>
                      </a:cubicBezTo>
                      <a:close/>
                    </a:path>
                  </a:pathLst>
                </a:custGeom>
                <a:solidFill>
                  <a:srgbClr val="685252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22" name="رسم 3">
                  <a:extLst>
                    <a:ext uri="{FF2B5EF4-FFF2-40B4-BE49-F238E27FC236}">
                      <a16:creationId xmlns:a16="http://schemas.microsoft.com/office/drawing/2014/main" id="{C0C08A9F-604A-4973-A3D6-204DB4650D2C}"/>
                    </a:ext>
                  </a:extLst>
                </p:cNvPr>
                <p:cNvGrpSpPr/>
                <p:nvPr/>
              </p:nvGrpSpPr>
              <p:grpSpPr>
                <a:xfrm>
                  <a:off x="2921511" y="4828157"/>
                  <a:ext cx="628493" cy="656395"/>
                  <a:chOff x="2921511" y="4828157"/>
                  <a:chExt cx="628493" cy="656395"/>
                </a:xfrm>
              </p:grpSpPr>
              <p:sp>
                <p:nvSpPr>
                  <p:cNvPr id="23" name="شكل حر: شكل 22">
                    <a:extLst>
                      <a:ext uri="{FF2B5EF4-FFF2-40B4-BE49-F238E27FC236}">
                        <a16:creationId xmlns:a16="http://schemas.microsoft.com/office/drawing/2014/main" id="{EBF8B31E-E2DA-4586-AC21-D255D182546F}"/>
                      </a:ext>
                    </a:extLst>
                  </p:cNvPr>
                  <p:cNvSpPr/>
                  <p:nvPr/>
                </p:nvSpPr>
                <p:spPr>
                  <a:xfrm>
                    <a:off x="2921511" y="4856058"/>
                    <a:ext cx="628493" cy="628493"/>
                  </a:xfrm>
                  <a:custGeom>
                    <a:avLst/>
                    <a:gdLst>
                      <a:gd name="connsiteX0" fmla="*/ 628493 w 628493"/>
                      <a:gd name="connsiteY0" fmla="*/ 314247 h 628493"/>
                      <a:gd name="connsiteX1" fmla="*/ 314247 w 628493"/>
                      <a:gd name="connsiteY1" fmla="*/ 628494 h 628493"/>
                      <a:gd name="connsiteX2" fmla="*/ 0 w 628493"/>
                      <a:gd name="connsiteY2" fmla="*/ 314247 h 628493"/>
                      <a:gd name="connsiteX3" fmla="*/ 314247 w 628493"/>
                      <a:gd name="connsiteY3" fmla="*/ 0 h 628493"/>
                      <a:gd name="connsiteX4" fmla="*/ 628493 w 628493"/>
                      <a:gd name="connsiteY4" fmla="*/ 314247 h 6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93" h="628493">
                        <a:moveTo>
                          <a:pt x="628493" y="314247"/>
                        </a:moveTo>
                        <a:cubicBezTo>
                          <a:pt x="628493" y="487801"/>
                          <a:pt x="487800" y="628494"/>
                          <a:pt x="314247" y="628494"/>
                        </a:cubicBezTo>
                        <a:cubicBezTo>
                          <a:pt x="140693" y="628494"/>
                          <a:pt x="0" y="487801"/>
                          <a:pt x="0" y="314247"/>
                        </a:cubicBezTo>
                        <a:cubicBezTo>
                          <a:pt x="0" y="140693"/>
                          <a:pt x="140693" y="0"/>
                          <a:pt x="314247" y="0"/>
                        </a:cubicBezTo>
                        <a:cubicBezTo>
                          <a:pt x="487800" y="0"/>
                          <a:pt x="628493" y="140693"/>
                          <a:pt x="628493" y="314247"/>
                        </a:cubicBezTo>
                        <a:close/>
                      </a:path>
                    </a:pathLst>
                  </a:custGeom>
                  <a:solidFill>
                    <a:srgbClr val="D7DFE2"/>
                  </a:solidFill>
                  <a:ln w="939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24" name="شكل حر: شكل 23">
                    <a:extLst>
                      <a:ext uri="{FF2B5EF4-FFF2-40B4-BE49-F238E27FC236}">
                        <a16:creationId xmlns:a16="http://schemas.microsoft.com/office/drawing/2014/main" id="{227922E2-B7F7-4D3B-9C95-7639E47377EA}"/>
                      </a:ext>
                    </a:extLst>
                  </p:cNvPr>
                  <p:cNvSpPr/>
                  <p:nvPr/>
                </p:nvSpPr>
                <p:spPr>
                  <a:xfrm>
                    <a:off x="3005498" y="4828157"/>
                    <a:ext cx="467847" cy="467847"/>
                  </a:xfrm>
                  <a:custGeom>
                    <a:avLst/>
                    <a:gdLst>
                      <a:gd name="connsiteX0" fmla="*/ 467847 w 467847"/>
                      <a:gd name="connsiteY0" fmla="*/ 233923 h 467847"/>
                      <a:gd name="connsiteX1" fmla="*/ 233924 w 467847"/>
                      <a:gd name="connsiteY1" fmla="*/ 467847 h 467847"/>
                      <a:gd name="connsiteX2" fmla="*/ 0 w 467847"/>
                      <a:gd name="connsiteY2" fmla="*/ 233923 h 467847"/>
                      <a:gd name="connsiteX3" fmla="*/ 233924 w 467847"/>
                      <a:gd name="connsiteY3" fmla="*/ 0 h 467847"/>
                      <a:gd name="connsiteX4" fmla="*/ 467847 w 467847"/>
                      <a:gd name="connsiteY4" fmla="*/ 233923 h 467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7847" h="467847">
                        <a:moveTo>
                          <a:pt x="467847" y="233923"/>
                        </a:moveTo>
                        <a:cubicBezTo>
                          <a:pt x="467847" y="363116"/>
                          <a:pt x="363116" y="467847"/>
                          <a:pt x="233924" y="467847"/>
                        </a:cubicBezTo>
                        <a:cubicBezTo>
                          <a:pt x="104731" y="467847"/>
                          <a:pt x="0" y="363116"/>
                          <a:pt x="0" y="233923"/>
                        </a:cubicBezTo>
                        <a:cubicBezTo>
                          <a:pt x="0" y="104731"/>
                          <a:pt x="104731" y="0"/>
                          <a:pt x="233924" y="0"/>
                        </a:cubicBezTo>
                        <a:cubicBezTo>
                          <a:pt x="363116" y="0"/>
                          <a:pt x="467847" y="104731"/>
                          <a:pt x="467847" y="233923"/>
                        </a:cubicBezTo>
                        <a:close/>
                      </a:path>
                    </a:pathLst>
                  </a:custGeom>
                  <a:solidFill>
                    <a:srgbClr val="EEF2F4"/>
                  </a:solidFill>
                  <a:ln w="939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25" name="شكل حر: شكل 24">
                    <a:extLst>
                      <a:ext uri="{FF2B5EF4-FFF2-40B4-BE49-F238E27FC236}">
                        <a16:creationId xmlns:a16="http://schemas.microsoft.com/office/drawing/2014/main" id="{05EC2100-537A-41EC-9A6B-E2BF5C807427}"/>
                      </a:ext>
                    </a:extLst>
                  </p:cNvPr>
                  <p:cNvSpPr/>
                  <p:nvPr/>
                </p:nvSpPr>
                <p:spPr>
                  <a:xfrm>
                    <a:off x="3060832" y="4883490"/>
                    <a:ext cx="357179" cy="357179"/>
                  </a:xfrm>
                  <a:custGeom>
                    <a:avLst/>
                    <a:gdLst>
                      <a:gd name="connsiteX0" fmla="*/ 357180 w 357179"/>
                      <a:gd name="connsiteY0" fmla="*/ 178590 h 357179"/>
                      <a:gd name="connsiteX1" fmla="*/ 178590 w 357179"/>
                      <a:gd name="connsiteY1" fmla="*/ 357180 h 357179"/>
                      <a:gd name="connsiteX2" fmla="*/ 0 w 357179"/>
                      <a:gd name="connsiteY2" fmla="*/ 178590 h 357179"/>
                      <a:gd name="connsiteX3" fmla="*/ 178590 w 357179"/>
                      <a:gd name="connsiteY3" fmla="*/ 0 h 357179"/>
                      <a:gd name="connsiteX4" fmla="*/ 357180 w 357179"/>
                      <a:gd name="connsiteY4" fmla="*/ 178590 h 357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179" h="357179">
                        <a:moveTo>
                          <a:pt x="357180" y="178590"/>
                        </a:moveTo>
                        <a:cubicBezTo>
                          <a:pt x="357180" y="277222"/>
                          <a:pt x="277222" y="357180"/>
                          <a:pt x="178590" y="357180"/>
                        </a:cubicBezTo>
                        <a:cubicBezTo>
                          <a:pt x="79957" y="357180"/>
                          <a:pt x="0" y="277222"/>
                          <a:pt x="0" y="178590"/>
                        </a:cubicBezTo>
                        <a:cubicBezTo>
                          <a:pt x="0" y="79957"/>
                          <a:pt x="79957" y="0"/>
                          <a:pt x="178590" y="0"/>
                        </a:cubicBezTo>
                        <a:cubicBezTo>
                          <a:pt x="277222" y="0"/>
                          <a:pt x="357180" y="79957"/>
                          <a:pt x="357180" y="1785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39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</p:grp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21C11D87-64C9-498B-8D0C-4513381634DE}"/>
                  </a:ext>
                </a:extLst>
              </p:cNvPr>
              <p:cNvSpPr/>
              <p:nvPr/>
            </p:nvSpPr>
            <p:spPr>
              <a:xfrm>
                <a:off x="1556671" y="2497919"/>
                <a:ext cx="2265574" cy="1905460"/>
              </a:xfrm>
              <a:custGeom>
                <a:avLst/>
                <a:gdLst>
                  <a:gd name="connsiteX0" fmla="*/ 7520 w 2265574"/>
                  <a:gd name="connsiteY0" fmla="*/ 1065453 h 1905460"/>
                  <a:gd name="connsiteX1" fmla="*/ 611870 w 2265574"/>
                  <a:gd name="connsiteY1" fmla="*/ 6973 h 1905460"/>
                  <a:gd name="connsiteX2" fmla="*/ 674531 w 2265574"/>
                  <a:gd name="connsiteY2" fmla="*/ 6973 h 1905460"/>
                  <a:gd name="connsiteX3" fmla="*/ 2240316 w 2265574"/>
                  <a:gd name="connsiteY3" fmla="*/ 705267 h 1905460"/>
                  <a:gd name="connsiteX4" fmla="*/ 2259105 w 2265574"/>
                  <a:gd name="connsiteY4" fmla="*/ 764735 h 1905460"/>
                  <a:gd name="connsiteX5" fmla="*/ 1676645 w 2265574"/>
                  <a:gd name="connsiteY5" fmla="*/ 1876388 h 1905460"/>
                  <a:gd name="connsiteX6" fmla="*/ 1576405 w 2265574"/>
                  <a:gd name="connsiteY6" fmla="*/ 1895178 h 1905460"/>
                  <a:gd name="connsiteX7" fmla="*/ 29409 w 2265574"/>
                  <a:gd name="connsiteY7" fmla="*/ 1131121 h 1905460"/>
                  <a:gd name="connsiteX8" fmla="*/ 7520 w 2265574"/>
                  <a:gd name="connsiteY8" fmla="*/ 1065453 h 190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574" h="1905460">
                    <a:moveTo>
                      <a:pt x="7520" y="1065453"/>
                    </a:moveTo>
                    <a:cubicBezTo>
                      <a:pt x="7520" y="1065453"/>
                      <a:pt x="442768" y="257525"/>
                      <a:pt x="611870" y="6973"/>
                    </a:cubicBezTo>
                    <a:cubicBezTo>
                      <a:pt x="611870" y="6973"/>
                      <a:pt x="646348" y="-8716"/>
                      <a:pt x="674531" y="6973"/>
                    </a:cubicBezTo>
                    <a:cubicBezTo>
                      <a:pt x="702715" y="22662"/>
                      <a:pt x="2240316" y="705267"/>
                      <a:pt x="2240316" y="705267"/>
                    </a:cubicBezTo>
                    <a:cubicBezTo>
                      <a:pt x="2240316" y="705267"/>
                      <a:pt x="2280994" y="733451"/>
                      <a:pt x="2259105" y="764735"/>
                    </a:cubicBezTo>
                    <a:cubicBezTo>
                      <a:pt x="2237216" y="796019"/>
                      <a:pt x="1758095" y="1722976"/>
                      <a:pt x="1676645" y="1876388"/>
                    </a:cubicBezTo>
                    <a:cubicBezTo>
                      <a:pt x="1676645" y="1876388"/>
                      <a:pt x="1635966" y="1926461"/>
                      <a:pt x="1576405" y="1895178"/>
                    </a:cubicBezTo>
                    <a:cubicBezTo>
                      <a:pt x="1516938" y="1863894"/>
                      <a:pt x="486641" y="1337801"/>
                      <a:pt x="29409" y="1131121"/>
                    </a:cubicBezTo>
                    <a:cubicBezTo>
                      <a:pt x="29409" y="1131215"/>
                      <a:pt x="-17939" y="1112520"/>
                      <a:pt x="7520" y="1065453"/>
                    </a:cubicBezTo>
                    <a:close/>
                  </a:path>
                </a:pathLst>
              </a:custGeom>
              <a:solidFill>
                <a:srgbClr val="ED3B48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27" name="رسم 3">
                <a:extLst>
                  <a:ext uri="{FF2B5EF4-FFF2-40B4-BE49-F238E27FC236}">
                    <a16:creationId xmlns:a16="http://schemas.microsoft.com/office/drawing/2014/main" id="{C0C08A9F-604A-4973-A3D6-204DB4650D2C}"/>
                  </a:ext>
                </a:extLst>
              </p:cNvPr>
              <p:cNvGrpSpPr/>
              <p:nvPr/>
            </p:nvGrpSpPr>
            <p:grpSpPr>
              <a:xfrm>
                <a:off x="2411775" y="3098583"/>
                <a:ext cx="545518" cy="545518"/>
                <a:chOff x="2411775" y="3098583"/>
                <a:chExt cx="545518" cy="545518"/>
              </a:xfrm>
              <a:solidFill>
                <a:srgbClr val="FFFFFF"/>
              </a:solidFill>
            </p:grpSpPr>
            <p:sp>
              <p:nvSpPr>
                <p:cNvPr id="28" name="شكل حر: شكل 27">
                  <a:extLst>
                    <a:ext uri="{FF2B5EF4-FFF2-40B4-BE49-F238E27FC236}">
                      <a16:creationId xmlns:a16="http://schemas.microsoft.com/office/drawing/2014/main" id="{25B1B61E-2285-4B4C-BA6F-7A61564B7D76}"/>
                    </a:ext>
                  </a:extLst>
                </p:cNvPr>
                <p:cNvSpPr/>
                <p:nvPr/>
              </p:nvSpPr>
              <p:spPr>
                <a:xfrm rot="-3803791">
                  <a:off x="2408766" y="3312863"/>
                  <a:ext cx="551535" cy="116958"/>
                </a:xfrm>
                <a:custGeom>
                  <a:avLst/>
                  <a:gdLst>
                    <a:gd name="connsiteX0" fmla="*/ 0 w 551535"/>
                    <a:gd name="connsiteY0" fmla="*/ 0 h 116958"/>
                    <a:gd name="connsiteX1" fmla="*/ 551536 w 551535"/>
                    <a:gd name="connsiteY1" fmla="*/ 0 h 116958"/>
                    <a:gd name="connsiteX2" fmla="*/ 551536 w 551535"/>
                    <a:gd name="connsiteY2" fmla="*/ 116958 h 116958"/>
                    <a:gd name="connsiteX3" fmla="*/ 0 w 551535"/>
                    <a:gd name="connsiteY3" fmla="*/ 116958 h 116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535" h="116958">
                      <a:moveTo>
                        <a:pt x="0" y="0"/>
                      </a:moveTo>
                      <a:lnTo>
                        <a:pt x="551536" y="0"/>
                      </a:lnTo>
                      <a:lnTo>
                        <a:pt x="551536" y="116958"/>
                      </a:lnTo>
                      <a:lnTo>
                        <a:pt x="0" y="116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" name="شكل حر: شكل 28">
                  <a:extLst>
                    <a:ext uri="{FF2B5EF4-FFF2-40B4-BE49-F238E27FC236}">
                      <a16:creationId xmlns:a16="http://schemas.microsoft.com/office/drawing/2014/main" id="{A57D0750-9C3E-473C-911E-445D2CEECDC1}"/>
                    </a:ext>
                  </a:extLst>
                </p:cNvPr>
                <p:cNvSpPr/>
                <p:nvPr/>
              </p:nvSpPr>
              <p:spPr>
                <a:xfrm rot="-3803791">
                  <a:off x="2626055" y="3095509"/>
                  <a:ext cx="116958" cy="551535"/>
                </a:xfrm>
                <a:custGeom>
                  <a:avLst/>
                  <a:gdLst>
                    <a:gd name="connsiteX0" fmla="*/ 0 w 116958"/>
                    <a:gd name="connsiteY0" fmla="*/ 0 h 551535"/>
                    <a:gd name="connsiteX1" fmla="*/ 116958 w 116958"/>
                    <a:gd name="connsiteY1" fmla="*/ 0 h 551535"/>
                    <a:gd name="connsiteX2" fmla="*/ 116958 w 116958"/>
                    <a:gd name="connsiteY2" fmla="*/ 551536 h 551535"/>
                    <a:gd name="connsiteX3" fmla="*/ 0 w 116958"/>
                    <a:gd name="connsiteY3" fmla="*/ 551536 h 55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958" h="551535">
                      <a:moveTo>
                        <a:pt x="0" y="0"/>
                      </a:moveTo>
                      <a:lnTo>
                        <a:pt x="116958" y="0"/>
                      </a:lnTo>
                      <a:lnTo>
                        <a:pt x="116958" y="551536"/>
                      </a:lnTo>
                      <a:lnTo>
                        <a:pt x="0" y="5515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39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1DBE10A2-BF82-4092-B466-1F6966C13873}"/>
              </a:ext>
            </a:extLst>
          </p:cNvPr>
          <p:cNvGrpSpPr/>
          <p:nvPr/>
        </p:nvGrpSpPr>
        <p:grpSpPr>
          <a:xfrm>
            <a:off x="2370749" y="2061122"/>
            <a:ext cx="1425089" cy="1425089"/>
            <a:chOff x="5133954" y="4894406"/>
            <a:chExt cx="1425089" cy="1425089"/>
          </a:xfrm>
        </p:grpSpPr>
        <p:sp>
          <p:nvSpPr>
            <p:cNvPr id="106" name="شكل بيضاوي 105">
              <a:extLst>
                <a:ext uri="{FF2B5EF4-FFF2-40B4-BE49-F238E27FC236}">
                  <a16:creationId xmlns:a16="http://schemas.microsoft.com/office/drawing/2014/main" id="{22182CD9-E040-42FB-A6FB-721B0905D6B4}"/>
                </a:ext>
              </a:extLst>
            </p:cNvPr>
            <p:cNvSpPr/>
            <p:nvPr/>
          </p:nvSpPr>
          <p:spPr>
            <a:xfrm>
              <a:off x="5133954" y="4894406"/>
              <a:ext cx="1425089" cy="14250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6" name="رسم 3">
              <a:extLst>
                <a:ext uri="{FF2B5EF4-FFF2-40B4-BE49-F238E27FC236}">
                  <a16:creationId xmlns:a16="http://schemas.microsoft.com/office/drawing/2014/main" id="{C0C08A9F-604A-4973-A3D6-204DB4650D2C}"/>
                </a:ext>
              </a:extLst>
            </p:cNvPr>
            <p:cNvGrpSpPr/>
            <p:nvPr/>
          </p:nvGrpSpPr>
          <p:grpSpPr>
            <a:xfrm>
              <a:off x="5143577" y="5343927"/>
              <a:ext cx="1397473" cy="572089"/>
              <a:chOff x="1059446" y="487231"/>
              <a:chExt cx="4386537" cy="1795734"/>
            </a:xfrm>
          </p:grpSpPr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F2190799-5A08-4EF8-9F28-E9A20B6EE190}"/>
                  </a:ext>
                </a:extLst>
              </p:cNvPr>
              <p:cNvSpPr/>
              <p:nvPr/>
            </p:nvSpPr>
            <p:spPr>
              <a:xfrm>
                <a:off x="4107381" y="487231"/>
                <a:ext cx="935694" cy="691436"/>
              </a:xfrm>
              <a:custGeom>
                <a:avLst/>
                <a:gdLst>
                  <a:gd name="connsiteX0" fmla="*/ 0 w 935694"/>
                  <a:gd name="connsiteY0" fmla="*/ 691437 h 691436"/>
                  <a:gd name="connsiteX1" fmla="*/ 701771 w 935694"/>
                  <a:gd name="connsiteY1" fmla="*/ 412795 h 691436"/>
                  <a:gd name="connsiteX2" fmla="*/ 935694 w 935694"/>
                  <a:gd name="connsiteY2" fmla="*/ 0 h 6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5694" h="691436">
                    <a:moveTo>
                      <a:pt x="0" y="691437"/>
                    </a:moveTo>
                    <a:cubicBezTo>
                      <a:pt x="0" y="691437"/>
                      <a:pt x="1080088" y="557283"/>
                      <a:pt x="701771" y="412795"/>
                    </a:cubicBezTo>
                    <a:cubicBezTo>
                      <a:pt x="323359" y="268307"/>
                      <a:pt x="412795" y="24050"/>
                      <a:pt x="935694" y="0"/>
                    </a:cubicBezTo>
                  </a:path>
                </a:pathLst>
              </a:custGeom>
              <a:noFill/>
              <a:ln w="5636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A67E67EA-8149-470C-A57A-FEFA926467CE}"/>
                  </a:ext>
                </a:extLst>
              </p:cNvPr>
              <p:cNvSpPr/>
              <p:nvPr/>
            </p:nvSpPr>
            <p:spPr>
              <a:xfrm>
                <a:off x="4206681" y="1178667"/>
                <a:ext cx="1239301" cy="732678"/>
              </a:xfrm>
              <a:custGeom>
                <a:avLst/>
                <a:gdLst>
                  <a:gd name="connsiteX0" fmla="*/ 0 w 1239301"/>
                  <a:gd name="connsiteY0" fmla="*/ 732679 h 732678"/>
                  <a:gd name="connsiteX1" fmla="*/ 743764 w 1239301"/>
                  <a:gd name="connsiteY1" fmla="*/ 475645 h 732678"/>
                  <a:gd name="connsiteX2" fmla="*/ 1221288 w 1239301"/>
                  <a:gd name="connsiteY2" fmla="*/ 0 h 73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01" h="732678">
                    <a:moveTo>
                      <a:pt x="0" y="732679"/>
                    </a:moveTo>
                    <a:cubicBezTo>
                      <a:pt x="0" y="732679"/>
                      <a:pt x="105594" y="379257"/>
                      <a:pt x="743764" y="475645"/>
                    </a:cubicBezTo>
                    <a:cubicBezTo>
                      <a:pt x="1381934" y="572033"/>
                      <a:pt x="1221288" y="0"/>
                      <a:pt x="1221288" y="0"/>
                    </a:cubicBezTo>
                  </a:path>
                </a:pathLst>
              </a:custGeom>
              <a:noFill/>
              <a:ln w="5636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CEF5750C-45CD-407F-AA36-FDE757852486}"/>
                  </a:ext>
                </a:extLst>
              </p:cNvPr>
              <p:cNvSpPr/>
              <p:nvPr/>
            </p:nvSpPr>
            <p:spPr>
              <a:xfrm>
                <a:off x="1462354" y="487231"/>
                <a:ext cx="935694" cy="691436"/>
              </a:xfrm>
              <a:custGeom>
                <a:avLst/>
                <a:gdLst>
                  <a:gd name="connsiteX0" fmla="*/ 935694 w 935694"/>
                  <a:gd name="connsiteY0" fmla="*/ 691437 h 691436"/>
                  <a:gd name="connsiteX1" fmla="*/ 233924 w 935694"/>
                  <a:gd name="connsiteY1" fmla="*/ 412795 h 691436"/>
                  <a:gd name="connsiteX2" fmla="*/ 0 w 935694"/>
                  <a:gd name="connsiteY2" fmla="*/ 0 h 6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5694" h="691436">
                    <a:moveTo>
                      <a:pt x="935694" y="691437"/>
                    </a:moveTo>
                    <a:cubicBezTo>
                      <a:pt x="935694" y="691437"/>
                      <a:pt x="-144394" y="557283"/>
                      <a:pt x="233924" y="412795"/>
                    </a:cubicBezTo>
                    <a:cubicBezTo>
                      <a:pt x="612335" y="268307"/>
                      <a:pt x="522899" y="24050"/>
                      <a:pt x="0" y="0"/>
                    </a:cubicBezTo>
                  </a:path>
                </a:pathLst>
              </a:custGeom>
              <a:noFill/>
              <a:ln w="5636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B1CFFF83-A078-437E-865D-6C91E3EFA95C}"/>
                  </a:ext>
                </a:extLst>
              </p:cNvPr>
              <p:cNvSpPr/>
              <p:nvPr/>
            </p:nvSpPr>
            <p:spPr>
              <a:xfrm>
                <a:off x="1059446" y="1178667"/>
                <a:ext cx="1239301" cy="732678"/>
              </a:xfrm>
              <a:custGeom>
                <a:avLst/>
                <a:gdLst>
                  <a:gd name="connsiteX0" fmla="*/ 1239302 w 1239301"/>
                  <a:gd name="connsiteY0" fmla="*/ 732679 h 732678"/>
                  <a:gd name="connsiteX1" fmla="*/ 495538 w 1239301"/>
                  <a:gd name="connsiteY1" fmla="*/ 475645 h 732678"/>
                  <a:gd name="connsiteX2" fmla="*/ 18014 w 1239301"/>
                  <a:gd name="connsiteY2" fmla="*/ 0 h 73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01" h="732678">
                    <a:moveTo>
                      <a:pt x="1239302" y="732679"/>
                    </a:moveTo>
                    <a:cubicBezTo>
                      <a:pt x="1239302" y="732679"/>
                      <a:pt x="1133708" y="379257"/>
                      <a:pt x="495538" y="475645"/>
                    </a:cubicBezTo>
                    <a:cubicBezTo>
                      <a:pt x="-142632" y="572033"/>
                      <a:pt x="18014" y="0"/>
                      <a:pt x="18014" y="0"/>
                    </a:cubicBezTo>
                  </a:path>
                </a:pathLst>
              </a:custGeom>
              <a:noFill/>
              <a:ln w="5636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386133B8-D73E-4391-BEEB-0051BAA8B455}"/>
                  </a:ext>
                </a:extLst>
              </p:cNvPr>
              <p:cNvSpPr/>
              <p:nvPr/>
            </p:nvSpPr>
            <p:spPr>
              <a:xfrm>
                <a:off x="2223930" y="1025537"/>
                <a:ext cx="2067310" cy="1257428"/>
              </a:xfrm>
              <a:custGeom>
                <a:avLst/>
                <a:gdLst>
                  <a:gd name="connsiteX0" fmla="*/ 1944798 w 2067310"/>
                  <a:gd name="connsiteY0" fmla="*/ 111231 h 1257428"/>
                  <a:gd name="connsiteX1" fmla="*/ 1428287 w 2067310"/>
                  <a:gd name="connsiteY1" fmla="*/ 65574 h 1257428"/>
                  <a:gd name="connsiteX2" fmla="*/ 1033717 w 2067310"/>
                  <a:gd name="connsiteY2" fmla="*/ 0 h 1257428"/>
                  <a:gd name="connsiteX3" fmla="*/ 639147 w 2067310"/>
                  <a:gd name="connsiteY3" fmla="*/ 65574 h 1257428"/>
                  <a:gd name="connsiteX4" fmla="*/ 122636 w 2067310"/>
                  <a:gd name="connsiteY4" fmla="*/ 111231 h 1257428"/>
                  <a:gd name="connsiteX5" fmla="*/ 8963 w 2067310"/>
                  <a:gd name="connsiteY5" fmla="*/ 906665 h 1257428"/>
                  <a:gd name="connsiteX6" fmla="*/ 1033623 w 2067310"/>
                  <a:gd name="connsiteY6" fmla="*/ 1257269 h 1257428"/>
                  <a:gd name="connsiteX7" fmla="*/ 2058283 w 2067310"/>
                  <a:gd name="connsiteY7" fmla="*/ 906665 h 1257428"/>
                  <a:gd name="connsiteX8" fmla="*/ 1944798 w 2067310"/>
                  <a:gd name="connsiteY8" fmla="*/ 111231 h 125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7310" h="1257428">
                    <a:moveTo>
                      <a:pt x="1944798" y="111231"/>
                    </a:moveTo>
                    <a:cubicBezTo>
                      <a:pt x="1944798" y="111231"/>
                      <a:pt x="1765738" y="160740"/>
                      <a:pt x="1428287" y="65574"/>
                    </a:cubicBezTo>
                    <a:cubicBezTo>
                      <a:pt x="1275626" y="22547"/>
                      <a:pt x="1151900" y="2161"/>
                      <a:pt x="1033717" y="0"/>
                    </a:cubicBezTo>
                    <a:cubicBezTo>
                      <a:pt x="915534" y="2067"/>
                      <a:pt x="791808" y="22453"/>
                      <a:pt x="639147" y="65574"/>
                    </a:cubicBezTo>
                    <a:cubicBezTo>
                      <a:pt x="301696" y="160740"/>
                      <a:pt x="122636" y="111231"/>
                      <a:pt x="122636" y="111231"/>
                    </a:cubicBezTo>
                    <a:cubicBezTo>
                      <a:pt x="122636" y="111231"/>
                      <a:pt x="-39231" y="427169"/>
                      <a:pt x="8963" y="906665"/>
                    </a:cubicBezTo>
                    <a:cubicBezTo>
                      <a:pt x="8963" y="906665"/>
                      <a:pt x="428240" y="1266099"/>
                      <a:pt x="1033623" y="1257269"/>
                    </a:cubicBezTo>
                    <a:cubicBezTo>
                      <a:pt x="1639006" y="1266099"/>
                      <a:pt x="2058283" y="906665"/>
                      <a:pt x="2058283" y="906665"/>
                    </a:cubicBezTo>
                    <a:cubicBezTo>
                      <a:pt x="2106665" y="427075"/>
                      <a:pt x="1944798" y="111231"/>
                      <a:pt x="1944798" y="111231"/>
                    </a:cubicBez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25D42CCC-95CA-4ECA-88CE-131B42FC95B6}"/>
                  </a:ext>
                </a:extLst>
              </p:cNvPr>
              <p:cNvSpPr/>
              <p:nvPr/>
            </p:nvSpPr>
            <p:spPr>
              <a:xfrm>
                <a:off x="2223930" y="1025537"/>
                <a:ext cx="2067310" cy="1257428"/>
              </a:xfrm>
              <a:custGeom>
                <a:avLst/>
                <a:gdLst>
                  <a:gd name="connsiteX0" fmla="*/ 1944798 w 2067310"/>
                  <a:gd name="connsiteY0" fmla="*/ 111231 h 1257428"/>
                  <a:gd name="connsiteX1" fmla="*/ 1428287 w 2067310"/>
                  <a:gd name="connsiteY1" fmla="*/ 65574 h 1257428"/>
                  <a:gd name="connsiteX2" fmla="*/ 1033717 w 2067310"/>
                  <a:gd name="connsiteY2" fmla="*/ 0 h 1257428"/>
                  <a:gd name="connsiteX3" fmla="*/ 639147 w 2067310"/>
                  <a:gd name="connsiteY3" fmla="*/ 65574 h 1257428"/>
                  <a:gd name="connsiteX4" fmla="*/ 122636 w 2067310"/>
                  <a:gd name="connsiteY4" fmla="*/ 111231 h 1257428"/>
                  <a:gd name="connsiteX5" fmla="*/ 8963 w 2067310"/>
                  <a:gd name="connsiteY5" fmla="*/ 906665 h 1257428"/>
                  <a:gd name="connsiteX6" fmla="*/ 1033623 w 2067310"/>
                  <a:gd name="connsiteY6" fmla="*/ 1257269 h 1257428"/>
                  <a:gd name="connsiteX7" fmla="*/ 2058283 w 2067310"/>
                  <a:gd name="connsiteY7" fmla="*/ 906665 h 1257428"/>
                  <a:gd name="connsiteX8" fmla="*/ 1944798 w 2067310"/>
                  <a:gd name="connsiteY8" fmla="*/ 111231 h 125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7310" h="1257428">
                    <a:moveTo>
                      <a:pt x="1944798" y="111231"/>
                    </a:moveTo>
                    <a:cubicBezTo>
                      <a:pt x="1944798" y="111231"/>
                      <a:pt x="1765738" y="160740"/>
                      <a:pt x="1428287" y="65574"/>
                    </a:cubicBezTo>
                    <a:cubicBezTo>
                      <a:pt x="1275626" y="22547"/>
                      <a:pt x="1151900" y="2161"/>
                      <a:pt x="1033717" y="0"/>
                    </a:cubicBezTo>
                    <a:cubicBezTo>
                      <a:pt x="915534" y="2067"/>
                      <a:pt x="791808" y="22453"/>
                      <a:pt x="639147" y="65574"/>
                    </a:cubicBezTo>
                    <a:cubicBezTo>
                      <a:pt x="301696" y="160740"/>
                      <a:pt x="122636" y="111231"/>
                      <a:pt x="122636" y="111231"/>
                    </a:cubicBezTo>
                    <a:cubicBezTo>
                      <a:pt x="122636" y="111231"/>
                      <a:pt x="-39231" y="427169"/>
                      <a:pt x="8963" y="906665"/>
                    </a:cubicBezTo>
                    <a:cubicBezTo>
                      <a:pt x="8963" y="906665"/>
                      <a:pt x="428240" y="1266099"/>
                      <a:pt x="1033623" y="1257269"/>
                    </a:cubicBezTo>
                    <a:cubicBezTo>
                      <a:pt x="1639006" y="1266099"/>
                      <a:pt x="2058283" y="906665"/>
                      <a:pt x="2058283" y="906665"/>
                    </a:cubicBezTo>
                    <a:cubicBezTo>
                      <a:pt x="2106665" y="427075"/>
                      <a:pt x="1944798" y="111231"/>
                      <a:pt x="1944798" y="111231"/>
                    </a:cubicBezTo>
                    <a:close/>
                  </a:path>
                </a:pathLst>
              </a:custGeom>
              <a:noFill/>
              <a:ln w="28184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6DAB4196-CDB0-4215-B7F2-1F8BCBB59FBC}"/>
                  </a:ext>
                </a:extLst>
              </p:cNvPr>
              <p:cNvSpPr/>
              <p:nvPr/>
            </p:nvSpPr>
            <p:spPr>
              <a:xfrm>
                <a:off x="2290293" y="1286704"/>
                <a:ext cx="1929728" cy="90813"/>
              </a:xfrm>
              <a:custGeom>
                <a:avLst/>
                <a:gdLst>
                  <a:gd name="connsiteX0" fmla="*/ 0 w 1929728"/>
                  <a:gd name="connsiteY0" fmla="*/ 0 h 90813"/>
                  <a:gd name="connsiteX1" fmla="*/ 1929728 w 1929728"/>
                  <a:gd name="connsiteY1" fmla="*/ 0 h 9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9728" h="90813">
                    <a:moveTo>
                      <a:pt x="0" y="0"/>
                    </a:moveTo>
                    <a:cubicBezTo>
                      <a:pt x="0" y="0"/>
                      <a:pt x="789422" y="204331"/>
                      <a:pt x="1929728" y="0"/>
                    </a:cubicBezTo>
                  </a:path>
                </a:pathLst>
              </a:custGeom>
              <a:noFill/>
              <a:ln w="28184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E3C11E1A-9C93-49DD-9E66-A493EC909EBC}"/>
                  </a:ext>
                </a:extLst>
              </p:cNvPr>
              <p:cNvSpPr/>
              <p:nvPr/>
            </p:nvSpPr>
            <p:spPr>
              <a:xfrm>
                <a:off x="2224250" y="1778507"/>
                <a:ext cx="2067170" cy="248182"/>
              </a:xfrm>
              <a:custGeom>
                <a:avLst/>
                <a:gdLst>
                  <a:gd name="connsiteX0" fmla="*/ 0 w 2067170"/>
                  <a:gd name="connsiteY0" fmla="*/ 0 h 248182"/>
                  <a:gd name="connsiteX1" fmla="*/ 2067170 w 2067170"/>
                  <a:gd name="connsiteY1" fmla="*/ 0 h 24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7170" h="248182">
                    <a:moveTo>
                      <a:pt x="0" y="0"/>
                    </a:moveTo>
                    <a:cubicBezTo>
                      <a:pt x="0" y="0"/>
                      <a:pt x="990840" y="558410"/>
                      <a:pt x="2067170" y="0"/>
                    </a:cubicBezTo>
                  </a:path>
                </a:pathLst>
              </a:custGeom>
              <a:noFill/>
              <a:ln w="28184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0D411924-772B-4E89-962B-3259D144BC88}"/>
              </a:ext>
            </a:extLst>
          </p:cNvPr>
          <p:cNvGrpSpPr/>
          <p:nvPr/>
        </p:nvGrpSpPr>
        <p:grpSpPr>
          <a:xfrm>
            <a:off x="10127095" y="2028536"/>
            <a:ext cx="1425089" cy="1425089"/>
            <a:chOff x="5133954" y="1197956"/>
            <a:chExt cx="1425089" cy="1425089"/>
          </a:xfrm>
        </p:grpSpPr>
        <p:sp>
          <p:nvSpPr>
            <p:cNvPr id="104" name="شكل بيضاوي 103">
              <a:extLst>
                <a:ext uri="{FF2B5EF4-FFF2-40B4-BE49-F238E27FC236}">
                  <a16:creationId xmlns:a16="http://schemas.microsoft.com/office/drawing/2014/main" id="{9B63A091-9D92-4110-83B6-A42A2DD9C9A8}"/>
                </a:ext>
              </a:extLst>
            </p:cNvPr>
            <p:cNvSpPr/>
            <p:nvPr/>
          </p:nvSpPr>
          <p:spPr>
            <a:xfrm>
              <a:off x="5133954" y="1197956"/>
              <a:ext cx="1425089" cy="14250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47" name="رسم 3">
              <a:extLst>
                <a:ext uri="{FF2B5EF4-FFF2-40B4-BE49-F238E27FC236}">
                  <a16:creationId xmlns:a16="http://schemas.microsoft.com/office/drawing/2014/main" id="{C0C08A9F-604A-4973-A3D6-204DB4650D2C}"/>
                </a:ext>
              </a:extLst>
            </p:cNvPr>
            <p:cNvGrpSpPr/>
            <p:nvPr/>
          </p:nvGrpSpPr>
          <p:grpSpPr>
            <a:xfrm>
              <a:off x="5343272" y="1520289"/>
              <a:ext cx="841238" cy="812148"/>
              <a:chOff x="5955284" y="286506"/>
              <a:chExt cx="2162718" cy="2087931"/>
            </a:xfrm>
          </p:grpSpPr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07BA95D2-20FB-4549-B146-CBC6EEFC567C}"/>
                  </a:ext>
                </a:extLst>
              </p:cNvPr>
              <p:cNvSpPr/>
              <p:nvPr/>
            </p:nvSpPr>
            <p:spPr>
              <a:xfrm>
                <a:off x="5955284" y="1731723"/>
                <a:ext cx="712950" cy="642714"/>
              </a:xfrm>
              <a:custGeom>
                <a:avLst/>
                <a:gdLst>
                  <a:gd name="connsiteX0" fmla="*/ 669547 w 712950"/>
                  <a:gd name="connsiteY0" fmla="*/ 0 h 642714"/>
                  <a:gd name="connsiteX1" fmla="*/ 618723 w 712950"/>
                  <a:gd name="connsiteY1" fmla="*/ 4134 h 642714"/>
                  <a:gd name="connsiteX2" fmla="*/ 192588 w 712950"/>
                  <a:gd name="connsiteY2" fmla="*/ 381136 h 642714"/>
                  <a:gd name="connsiteX3" fmla="*/ 0 w 712950"/>
                  <a:gd name="connsiteY3" fmla="*/ 642491 h 642714"/>
                  <a:gd name="connsiteX4" fmla="*/ 366480 w 712950"/>
                  <a:gd name="connsiteY4" fmla="*/ 489454 h 642714"/>
                  <a:gd name="connsiteX5" fmla="*/ 712950 w 712950"/>
                  <a:gd name="connsiteY5" fmla="*/ 97797 h 642714"/>
                  <a:gd name="connsiteX6" fmla="*/ 669547 w 712950"/>
                  <a:gd name="connsiteY6" fmla="*/ 0 h 64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2950" h="642714">
                    <a:moveTo>
                      <a:pt x="669547" y="0"/>
                    </a:moveTo>
                    <a:lnTo>
                      <a:pt x="618723" y="4134"/>
                    </a:lnTo>
                    <a:cubicBezTo>
                      <a:pt x="618723" y="4134"/>
                      <a:pt x="301846" y="261355"/>
                      <a:pt x="192588" y="381136"/>
                    </a:cubicBezTo>
                    <a:cubicBezTo>
                      <a:pt x="83329" y="500916"/>
                      <a:pt x="0" y="642491"/>
                      <a:pt x="0" y="642491"/>
                    </a:cubicBezTo>
                    <a:cubicBezTo>
                      <a:pt x="0" y="642491"/>
                      <a:pt x="178496" y="655174"/>
                      <a:pt x="366480" y="489454"/>
                    </a:cubicBezTo>
                    <a:cubicBezTo>
                      <a:pt x="554464" y="323641"/>
                      <a:pt x="712950" y="97797"/>
                      <a:pt x="712950" y="97797"/>
                    </a:cubicBezTo>
                    <a:lnTo>
                      <a:pt x="669547" y="0"/>
                    </a:lnTo>
                    <a:close/>
                  </a:path>
                </a:pathLst>
              </a:custGeom>
              <a:solidFill>
                <a:srgbClr val="C5E5EA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7173525D-AD68-43F8-805B-75C216A901E9}"/>
                  </a:ext>
                </a:extLst>
              </p:cNvPr>
              <p:cNvSpPr/>
              <p:nvPr/>
            </p:nvSpPr>
            <p:spPr>
              <a:xfrm>
                <a:off x="6559069" y="286506"/>
                <a:ext cx="1558932" cy="1558796"/>
              </a:xfrm>
              <a:custGeom>
                <a:avLst/>
                <a:gdLst>
                  <a:gd name="connsiteX0" fmla="*/ 0 w 1558932"/>
                  <a:gd name="connsiteY0" fmla="*/ 1449351 h 1558796"/>
                  <a:gd name="connsiteX1" fmla="*/ 110198 w 1558932"/>
                  <a:gd name="connsiteY1" fmla="*/ 1558797 h 1558796"/>
                  <a:gd name="connsiteX2" fmla="*/ 249989 w 1558932"/>
                  <a:gd name="connsiteY2" fmla="*/ 1368464 h 1558796"/>
                  <a:gd name="connsiteX3" fmla="*/ 466814 w 1558932"/>
                  <a:gd name="connsiteY3" fmla="*/ 1211763 h 1558796"/>
                  <a:gd name="connsiteX4" fmla="*/ 1263751 w 1558932"/>
                  <a:gd name="connsiteY4" fmla="*/ 391903 h 1558796"/>
                  <a:gd name="connsiteX5" fmla="*/ 1558551 w 1558932"/>
                  <a:gd name="connsiteY5" fmla="*/ 147834 h 1558796"/>
                  <a:gd name="connsiteX6" fmla="*/ 1396684 w 1558932"/>
                  <a:gd name="connsiteY6" fmla="*/ 1091 h 1558796"/>
                  <a:gd name="connsiteX7" fmla="*/ 1116351 w 1558932"/>
                  <a:gd name="connsiteY7" fmla="*/ 340421 h 1558796"/>
                  <a:gd name="connsiteX8" fmla="*/ 434027 w 1558932"/>
                  <a:gd name="connsiteY8" fmla="*/ 986295 h 1558796"/>
                  <a:gd name="connsiteX9" fmla="*/ 153882 w 1558932"/>
                  <a:gd name="connsiteY9" fmla="*/ 1338401 h 1558796"/>
                  <a:gd name="connsiteX10" fmla="*/ 0 w 1558932"/>
                  <a:gd name="connsiteY10" fmla="*/ 1449351 h 155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32" h="1558796">
                    <a:moveTo>
                      <a:pt x="0" y="1449351"/>
                    </a:moveTo>
                    <a:lnTo>
                      <a:pt x="110198" y="1558797"/>
                    </a:lnTo>
                    <a:cubicBezTo>
                      <a:pt x="110198" y="1558797"/>
                      <a:pt x="180563" y="1401532"/>
                      <a:pt x="249989" y="1368464"/>
                    </a:cubicBezTo>
                    <a:cubicBezTo>
                      <a:pt x="319414" y="1335395"/>
                      <a:pt x="395134" y="1295750"/>
                      <a:pt x="466814" y="1211763"/>
                    </a:cubicBezTo>
                    <a:cubicBezTo>
                      <a:pt x="538494" y="1127682"/>
                      <a:pt x="1132416" y="524836"/>
                      <a:pt x="1263751" y="391903"/>
                    </a:cubicBezTo>
                    <a:cubicBezTo>
                      <a:pt x="1395086" y="258971"/>
                      <a:pt x="1558551" y="147834"/>
                      <a:pt x="1558551" y="147834"/>
                    </a:cubicBezTo>
                    <a:cubicBezTo>
                      <a:pt x="1558551" y="147834"/>
                      <a:pt x="1574710" y="-14786"/>
                      <a:pt x="1396684" y="1091"/>
                    </a:cubicBezTo>
                    <a:cubicBezTo>
                      <a:pt x="1396684" y="1091"/>
                      <a:pt x="1194420" y="256246"/>
                      <a:pt x="1116351" y="340421"/>
                    </a:cubicBezTo>
                    <a:cubicBezTo>
                      <a:pt x="1038283" y="424596"/>
                      <a:pt x="643713" y="785158"/>
                      <a:pt x="434027" y="986295"/>
                    </a:cubicBezTo>
                    <a:cubicBezTo>
                      <a:pt x="224435" y="1187431"/>
                      <a:pt x="207337" y="1299226"/>
                      <a:pt x="153882" y="1338401"/>
                    </a:cubicBezTo>
                    <a:cubicBezTo>
                      <a:pt x="100521" y="1377482"/>
                      <a:pt x="0" y="1449351"/>
                      <a:pt x="0" y="1449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8314D9F9-43C2-4315-B5CF-57E275870918}"/>
                  </a:ext>
                </a:extLst>
              </p:cNvPr>
              <p:cNvSpPr/>
              <p:nvPr/>
            </p:nvSpPr>
            <p:spPr>
              <a:xfrm>
                <a:off x="6184510" y="1951367"/>
                <a:ext cx="134248" cy="363849"/>
              </a:xfrm>
              <a:custGeom>
                <a:avLst/>
                <a:gdLst>
                  <a:gd name="connsiteX0" fmla="*/ 0 w 134248"/>
                  <a:gd name="connsiteY0" fmla="*/ 363850 h 363849"/>
                  <a:gd name="connsiteX1" fmla="*/ 79853 w 134248"/>
                  <a:gd name="connsiteY1" fmla="*/ 315186 h 363849"/>
                  <a:gd name="connsiteX2" fmla="*/ 134248 w 134248"/>
                  <a:gd name="connsiteY2" fmla="*/ 0 h 363849"/>
                  <a:gd name="connsiteX3" fmla="*/ 51952 w 134248"/>
                  <a:gd name="connsiteY3" fmla="*/ 74123 h 363849"/>
                  <a:gd name="connsiteX4" fmla="*/ 0 w 134248"/>
                  <a:gd name="connsiteY4" fmla="*/ 363850 h 36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48" h="363849">
                    <a:moveTo>
                      <a:pt x="0" y="363850"/>
                    </a:moveTo>
                    <a:cubicBezTo>
                      <a:pt x="25647" y="350791"/>
                      <a:pt x="52422" y="334727"/>
                      <a:pt x="79853" y="315186"/>
                    </a:cubicBezTo>
                    <a:lnTo>
                      <a:pt x="134248" y="0"/>
                    </a:lnTo>
                    <a:cubicBezTo>
                      <a:pt x="105688" y="25083"/>
                      <a:pt x="77693" y="50261"/>
                      <a:pt x="51952" y="74123"/>
                    </a:cubicBezTo>
                    <a:lnTo>
                      <a:pt x="0" y="363850"/>
                    </a:ln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216A0D66-484C-4061-B745-F90E9F1F9C1E}"/>
                  </a:ext>
                </a:extLst>
              </p:cNvPr>
              <p:cNvSpPr/>
              <p:nvPr/>
            </p:nvSpPr>
            <p:spPr>
              <a:xfrm>
                <a:off x="6292641" y="1895751"/>
                <a:ext cx="90187" cy="349570"/>
              </a:xfrm>
              <a:custGeom>
                <a:avLst/>
                <a:gdLst>
                  <a:gd name="connsiteX0" fmla="*/ 57588 w 90187"/>
                  <a:gd name="connsiteY0" fmla="*/ 28090 h 349570"/>
                  <a:gd name="connsiteX1" fmla="*/ 0 w 90187"/>
                  <a:gd name="connsiteY1" fmla="*/ 349570 h 349570"/>
                  <a:gd name="connsiteX2" fmla="*/ 29029 w 90187"/>
                  <a:gd name="connsiteY2" fmla="*/ 325332 h 349570"/>
                  <a:gd name="connsiteX3" fmla="*/ 34948 w 90187"/>
                  <a:gd name="connsiteY3" fmla="*/ 320071 h 349570"/>
                  <a:gd name="connsiteX4" fmla="*/ 90188 w 90187"/>
                  <a:gd name="connsiteY4" fmla="*/ 0 h 349570"/>
                  <a:gd name="connsiteX5" fmla="*/ 57588 w 90187"/>
                  <a:gd name="connsiteY5" fmla="*/ 28090 h 34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187" h="349570">
                    <a:moveTo>
                      <a:pt x="57588" y="28090"/>
                    </a:moveTo>
                    <a:lnTo>
                      <a:pt x="0" y="349570"/>
                    </a:lnTo>
                    <a:cubicBezTo>
                      <a:pt x="9677" y="341961"/>
                      <a:pt x="19353" y="333975"/>
                      <a:pt x="29029" y="325332"/>
                    </a:cubicBezTo>
                    <a:cubicBezTo>
                      <a:pt x="31002" y="323641"/>
                      <a:pt x="32975" y="321856"/>
                      <a:pt x="34948" y="320071"/>
                    </a:cubicBezTo>
                    <a:lnTo>
                      <a:pt x="90188" y="0"/>
                    </a:lnTo>
                    <a:cubicBezTo>
                      <a:pt x="79384" y="9207"/>
                      <a:pt x="68486" y="18601"/>
                      <a:pt x="57588" y="28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9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18D76BA6-E0BB-4E91-96E9-7ECEA09588E6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06A2AF7A-22A9-4A5E-983E-F62DB859DBB7}"/>
              </a:ext>
            </a:extLst>
          </p:cNvPr>
          <p:cNvSpPr txBox="1"/>
          <p:nvPr/>
        </p:nvSpPr>
        <p:spPr>
          <a:xfrm>
            <a:off x="8284480" y="225941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0090EC9B-26EB-4EE2-BFF4-2479FC8A4E1F}"/>
              </a:ext>
            </a:extLst>
          </p:cNvPr>
          <p:cNvSpPr txBox="1"/>
          <p:nvPr/>
        </p:nvSpPr>
        <p:spPr>
          <a:xfrm>
            <a:off x="8332335" y="261219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16D4FABF-A1FB-40F7-9ABE-7F08A7CCF9EA}"/>
              </a:ext>
            </a:extLst>
          </p:cNvPr>
          <p:cNvSpPr txBox="1"/>
          <p:nvPr/>
        </p:nvSpPr>
        <p:spPr>
          <a:xfrm>
            <a:off x="8296940" y="4448325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3C357B5A-1123-436B-A8DC-791F91584863}"/>
              </a:ext>
            </a:extLst>
          </p:cNvPr>
          <p:cNvSpPr txBox="1"/>
          <p:nvPr/>
        </p:nvSpPr>
        <p:spPr>
          <a:xfrm>
            <a:off x="8344795" y="4801104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790ACF96-EDE0-436B-B57C-191A40BF0666}"/>
              </a:ext>
            </a:extLst>
          </p:cNvPr>
          <p:cNvSpPr txBox="1"/>
          <p:nvPr/>
        </p:nvSpPr>
        <p:spPr>
          <a:xfrm>
            <a:off x="4530682" y="4402429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81DA6DDD-DF79-4BA8-87D7-F31724927F4D}"/>
              </a:ext>
            </a:extLst>
          </p:cNvPr>
          <p:cNvSpPr txBox="1"/>
          <p:nvPr/>
        </p:nvSpPr>
        <p:spPr>
          <a:xfrm>
            <a:off x="4578537" y="4755208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92E53763-852C-4FDB-8393-B6A3F807504D}"/>
              </a:ext>
            </a:extLst>
          </p:cNvPr>
          <p:cNvSpPr txBox="1"/>
          <p:nvPr/>
        </p:nvSpPr>
        <p:spPr>
          <a:xfrm>
            <a:off x="4512371" y="2302225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E709A342-6C1D-436B-ADFF-2CF19266CF7B}"/>
              </a:ext>
            </a:extLst>
          </p:cNvPr>
          <p:cNvSpPr txBox="1"/>
          <p:nvPr/>
        </p:nvSpPr>
        <p:spPr>
          <a:xfrm>
            <a:off x="4560226" y="2655004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3927315F-5D05-4917-BC5D-01F5E13115D8}"/>
              </a:ext>
            </a:extLst>
          </p:cNvPr>
          <p:cNvSpPr txBox="1"/>
          <p:nvPr/>
        </p:nvSpPr>
        <p:spPr>
          <a:xfrm>
            <a:off x="521474" y="2347545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B1DCA0E9-00CE-4317-A736-0DD9C13F343B}"/>
              </a:ext>
            </a:extLst>
          </p:cNvPr>
          <p:cNvSpPr txBox="1"/>
          <p:nvPr/>
        </p:nvSpPr>
        <p:spPr>
          <a:xfrm>
            <a:off x="569329" y="2700324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B7CD404B-0421-4761-81A0-D0E8DCAF201E}"/>
              </a:ext>
            </a:extLst>
          </p:cNvPr>
          <p:cNvSpPr txBox="1"/>
          <p:nvPr/>
        </p:nvSpPr>
        <p:spPr>
          <a:xfrm>
            <a:off x="532818" y="440925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850CDAA3-B725-45D6-B517-0552256935AD}"/>
              </a:ext>
            </a:extLst>
          </p:cNvPr>
          <p:cNvSpPr txBox="1"/>
          <p:nvPr/>
        </p:nvSpPr>
        <p:spPr>
          <a:xfrm>
            <a:off x="580673" y="476203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24EAD8AD-6D78-4C29-9383-318C6121FFDD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420848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9EDA6AF9-6049-46B4-A60A-8EAEAE65FBF3}"/>
              </a:ext>
            </a:extLst>
          </p:cNvPr>
          <p:cNvSpPr/>
          <p:nvPr/>
        </p:nvSpPr>
        <p:spPr>
          <a:xfrm>
            <a:off x="10949410" y="4012086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66E3FF04-E824-4064-B3DC-99122B1D015A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E8A1A2A9-FE55-465C-82C3-237154DEBB1E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C04CD2A0-CC10-489E-8026-22D04AFDB39B}"/>
              </a:ext>
            </a:extLst>
          </p:cNvPr>
          <p:cNvSpPr/>
          <p:nvPr/>
        </p:nvSpPr>
        <p:spPr>
          <a:xfrm>
            <a:off x="8433738" y="90411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E92CFD7B-2E0F-4E63-A61B-B9C738B8B864}"/>
              </a:ext>
            </a:extLst>
          </p:cNvPr>
          <p:cNvSpPr/>
          <p:nvPr/>
        </p:nvSpPr>
        <p:spPr>
          <a:xfrm flipH="1" flipV="1">
            <a:off x="0" y="2225040"/>
            <a:ext cx="12192000" cy="4632960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36D595E-7D01-466E-89F2-E979E54E84D6}"/>
              </a:ext>
            </a:extLst>
          </p:cNvPr>
          <p:cNvGrpSpPr/>
          <p:nvPr/>
        </p:nvGrpSpPr>
        <p:grpSpPr>
          <a:xfrm>
            <a:off x="4961834" y="1391919"/>
            <a:ext cx="2268333" cy="5071349"/>
            <a:chOff x="3888000" y="1225008"/>
            <a:chExt cx="1368048" cy="3058567"/>
          </a:xfrm>
        </p:grpSpPr>
        <p:sp>
          <p:nvSpPr>
            <p:cNvPr id="16" name="Google Shape;629;p27">
              <a:extLst>
                <a:ext uri="{FF2B5EF4-FFF2-40B4-BE49-F238E27FC236}">
                  <a16:creationId xmlns:a16="http://schemas.microsoft.com/office/drawing/2014/main" id="{637E6E2A-92C3-4255-BA11-13ECA7AE72F6}"/>
                </a:ext>
              </a:extLst>
            </p:cNvPr>
            <p:cNvSpPr/>
            <p:nvPr/>
          </p:nvSpPr>
          <p:spPr>
            <a:xfrm>
              <a:off x="4087046" y="1833315"/>
              <a:ext cx="970154" cy="594611"/>
            </a:xfrm>
            <a:custGeom>
              <a:avLst/>
              <a:gdLst/>
              <a:ahLst/>
              <a:cxnLst/>
              <a:rect l="l" t="t" r="r" b="b"/>
              <a:pathLst>
                <a:path w="57270" h="35101" extrusionOk="0">
                  <a:moveTo>
                    <a:pt x="6191" y="1"/>
                  </a:moveTo>
                  <a:cubicBezTo>
                    <a:pt x="5918" y="465"/>
                    <a:pt x="5691" y="953"/>
                    <a:pt x="5501" y="1477"/>
                  </a:cubicBezTo>
                  <a:cubicBezTo>
                    <a:pt x="3905" y="6025"/>
                    <a:pt x="4870" y="11455"/>
                    <a:pt x="4620" y="12657"/>
                  </a:cubicBezTo>
                  <a:cubicBezTo>
                    <a:pt x="4382" y="13848"/>
                    <a:pt x="3024" y="20003"/>
                    <a:pt x="3429" y="24552"/>
                  </a:cubicBezTo>
                  <a:cubicBezTo>
                    <a:pt x="3429" y="24552"/>
                    <a:pt x="1405" y="29135"/>
                    <a:pt x="0" y="35100"/>
                  </a:cubicBezTo>
                  <a:lnTo>
                    <a:pt x="8394" y="35100"/>
                  </a:lnTo>
                  <a:cubicBezTo>
                    <a:pt x="9204" y="33112"/>
                    <a:pt x="9847" y="30874"/>
                    <a:pt x="10216" y="27909"/>
                  </a:cubicBezTo>
                  <a:cubicBezTo>
                    <a:pt x="10453" y="25355"/>
                    <a:pt x="14424" y="15502"/>
                    <a:pt x="14525" y="10857"/>
                  </a:cubicBezTo>
                  <a:lnTo>
                    <a:pt x="14525" y="10857"/>
                  </a:lnTo>
                  <a:cubicBezTo>
                    <a:pt x="14372" y="18580"/>
                    <a:pt x="14610" y="24475"/>
                    <a:pt x="15490" y="29028"/>
                  </a:cubicBezTo>
                  <a:cubicBezTo>
                    <a:pt x="15764" y="30445"/>
                    <a:pt x="15657" y="32600"/>
                    <a:pt x="15383" y="35100"/>
                  </a:cubicBezTo>
                  <a:lnTo>
                    <a:pt x="41886" y="35100"/>
                  </a:lnTo>
                  <a:cubicBezTo>
                    <a:pt x="41612" y="32600"/>
                    <a:pt x="41505" y="30445"/>
                    <a:pt x="41779" y="29028"/>
                  </a:cubicBezTo>
                  <a:cubicBezTo>
                    <a:pt x="42658" y="24480"/>
                    <a:pt x="42897" y="18592"/>
                    <a:pt x="42733" y="10882"/>
                  </a:cubicBezTo>
                  <a:lnTo>
                    <a:pt x="42733" y="10882"/>
                  </a:lnTo>
                  <a:cubicBezTo>
                    <a:pt x="42848" y="15538"/>
                    <a:pt x="46817" y="25360"/>
                    <a:pt x="47054" y="27909"/>
                  </a:cubicBezTo>
                  <a:cubicBezTo>
                    <a:pt x="47411" y="30874"/>
                    <a:pt x="48054" y="33112"/>
                    <a:pt x="48863" y="35100"/>
                  </a:cubicBezTo>
                  <a:lnTo>
                    <a:pt x="57269" y="35100"/>
                  </a:lnTo>
                  <a:cubicBezTo>
                    <a:pt x="55852" y="29135"/>
                    <a:pt x="53840" y="24552"/>
                    <a:pt x="53840" y="24552"/>
                  </a:cubicBezTo>
                  <a:cubicBezTo>
                    <a:pt x="54233" y="20003"/>
                    <a:pt x="52876" y="13848"/>
                    <a:pt x="52638" y="12657"/>
                  </a:cubicBezTo>
                  <a:cubicBezTo>
                    <a:pt x="52400" y="11455"/>
                    <a:pt x="53352" y="6025"/>
                    <a:pt x="51757" y="1477"/>
                  </a:cubicBezTo>
                  <a:cubicBezTo>
                    <a:pt x="51578" y="953"/>
                    <a:pt x="51340" y="465"/>
                    <a:pt x="5107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39;p27">
              <a:extLst>
                <a:ext uri="{FF2B5EF4-FFF2-40B4-BE49-F238E27FC236}">
                  <a16:creationId xmlns:a16="http://schemas.microsoft.com/office/drawing/2014/main" id="{CC562C95-A320-45A8-AA26-55B5EB1DB69D}"/>
                </a:ext>
              </a:extLst>
            </p:cNvPr>
            <p:cNvSpPr/>
            <p:nvPr/>
          </p:nvSpPr>
          <p:spPr>
            <a:xfrm>
              <a:off x="4212285" y="1225008"/>
              <a:ext cx="719662" cy="580093"/>
            </a:xfrm>
            <a:custGeom>
              <a:avLst/>
              <a:gdLst/>
              <a:ahLst/>
              <a:cxnLst/>
              <a:rect l="l" t="t" r="r" b="b"/>
              <a:pathLst>
                <a:path w="42483" h="34244" extrusionOk="0">
                  <a:moveTo>
                    <a:pt x="21051" y="1"/>
                  </a:moveTo>
                  <a:cubicBezTo>
                    <a:pt x="20682" y="1"/>
                    <a:pt x="20134" y="1"/>
                    <a:pt x="19277" y="179"/>
                  </a:cubicBezTo>
                  <a:cubicBezTo>
                    <a:pt x="17979" y="429"/>
                    <a:pt x="15074" y="1727"/>
                    <a:pt x="14003" y="4430"/>
                  </a:cubicBezTo>
                  <a:cubicBezTo>
                    <a:pt x="12919" y="7121"/>
                    <a:pt x="13229" y="10478"/>
                    <a:pt x="13229" y="10478"/>
                  </a:cubicBezTo>
                  <a:cubicBezTo>
                    <a:pt x="13229" y="10478"/>
                    <a:pt x="13117" y="10341"/>
                    <a:pt x="12964" y="10341"/>
                  </a:cubicBezTo>
                  <a:cubicBezTo>
                    <a:pt x="12790" y="10341"/>
                    <a:pt x="12561" y="10520"/>
                    <a:pt x="12383" y="11288"/>
                  </a:cubicBezTo>
                  <a:cubicBezTo>
                    <a:pt x="12050" y="12717"/>
                    <a:pt x="12550" y="15598"/>
                    <a:pt x="12907" y="16134"/>
                  </a:cubicBezTo>
                  <a:cubicBezTo>
                    <a:pt x="13165" y="16533"/>
                    <a:pt x="13833" y="16952"/>
                    <a:pt x="14190" y="16952"/>
                  </a:cubicBezTo>
                  <a:cubicBezTo>
                    <a:pt x="14312" y="16952"/>
                    <a:pt x="14398" y="16904"/>
                    <a:pt x="14419" y="16789"/>
                  </a:cubicBezTo>
                  <a:cubicBezTo>
                    <a:pt x="14812" y="17836"/>
                    <a:pt x="15158" y="19336"/>
                    <a:pt x="15920" y="20253"/>
                  </a:cubicBezTo>
                  <a:lnTo>
                    <a:pt x="15920" y="24813"/>
                  </a:lnTo>
                  <a:cubicBezTo>
                    <a:pt x="15920" y="24813"/>
                    <a:pt x="11407" y="27718"/>
                    <a:pt x="8050" y="29159"/>
                  </a:cubicBezTo>
                  <a:cubicBezTo>
                    <a:pt x="5585" y="30219"/>
                    <a:pt x="2239" y="31707"/>
                    <a:pt x="1" y="34243"/>
                  </a:cubicBezTo>
                  <a:lnTo>
                    <a:pt x="42482" y="34243"/>
                  </a:lnTo>
                  <a:cubicBezTo>
                    <a:pt x="40244" y="31707"/>
                    <a:pt x="36898" y="30219"/>
                    <a:pt x="34422" y="29159"/>
                  </a:cubicBezTo>
                  <a:cubicBezTo>
                    <a:pt x="31076" y="27718"/>
                    <a:pt x="26564" y="24813"/>
                    <a:pt x="26564" y="24813"/>
                  </a:cubicBezTo>
                  <a:lnTo>
                    <a:pt x="26564" y="20253"/>
                  </a:lnTo>
                  <a:cubicBezTo>
                    <a:pt x="27314" y="19336"/>
                    <a:pt x="27671" y="17836"/>
                    <a:pt x="28064" y="16789"/>
                  </a:cubicBezTo>
                  <a:cubicBezTo>
                    <a:pt x="28085" y="16904"/>
                    <a:pt x="28171" y="16952"/>
                    <a:pt x="28293" y="16952"/>
                  </a:cubicBezTo>
                  <a:cubicBezTo>
                    <a:pt x="28651" y="16952"/>
                    <a:pt x="29319" y="16533"/>
                    <a:pt x="29576" y="16134"/>
                  </a:cubicBezTo>
                  <a:cubicBezTo>
                    <a:pt x="29921" y="15598"/>
                    <a:pt x="30421" y="12717"/>
                    <a:pt x="30100" y="11288"/>
                  </a:cubicBezTo>
                  <a:cubicBezTo>
                    <a:pt x="29922" y="10520"/>
                    <a:pt x="29694" y="10341"/>
                    <a:pt x="29519" y="10341"/>
                  </a:cubicBezTo>
                  <a:cubicBezTo>
                    <a:pt x="29366" y="10341"/>
                    <a:pt x="29255" y="10478"/>
                    <a:pt x="29255" y="10478"/>
                  </a:cubicBezTo>
                  <a:cubicBezTo>
                    <a:pt x="29255" y="10478"/>
                    <a:pt x="29552" y="7121"/>
                    <a:pt x="28481" y="4430"/>
                  </a:cubicBezTo>
                  <a:cubicBezTo>
                    <a:pt x="27397" y="1727"/>
                    <a:pt x="24516" y="358"/>
                    <a:pt x="23206" y="179"/>
                  </a:cubicBezTo>
                  <a:cubicBezTo>
                    <a:pt x="22444" y="60"/>
                    <a:pt x="21789" y="1"/>
                    <a:pt x="2143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648;p27">
              <a:extLst>
                <a:ext uri="{FF2B5EF4-FFF2-40B4-BE49-F238E27FC236}">
                  <a16:creationId xmlns:a16="http://schemas.microsoft.com/office/drawing/2014/main" id="{C4C61A31-D57B-4AD1-AA49-A292E1E47047}"/>
                </a:ext>
              </a:extLst>
            </p:cNvPr>
            <p:cNvSpPr/>
            <p:nvPr/>
          </p:nvSpPr>
          <p:spPr>
            <a:xfrm>
              <a:off x="4599942" y="3702025"/>
              <a:ext cx="316473" cy="581550"/>
            </a:xfrm>
            <a:custGeom>
              <a:avLst/>
              <a:gdLst/>
              <a:ahLst/>
              <a:cxnLst/>
              <a:rect l="l" t="t" r="r" b="b"/>
              <a:pathLst>
                <a:path w="18682" h="34330" extrusionOk="0">
                  <a:moveTo>
                    <a:pt x="1" y="0"/>
                  </a:moveTo>
                  <a:cubicBezTo>
                    <a:pt x="215" y="3893"/>
                    <a:pt x="929" y="6691"/>
                    <a:pt x="1346" y="9275"/>
                  </a:cubicBezTo>
                  <a:cubicBezTo>
                    <a:pt x="1346" y="9275"/>
                    <a:pt x="4025" y="21360"/>
                    <a:pt x="3275" y="26110"/>
                  </a:cubicBezTo>
                  <a:cubicBezTo>
                    <a:pt x="2918" y="28373"/>
                    <a:pt x="2239" y="31052"/>
                    <a:pt x="3025" y="31790"/>
                  </a:cubicBezTo>
                  <a:cubicBezTo>
                    <a:pt x="3347" y="32092"/>
                    <a:pt x="3573" y="32147"/>
                    <a:pt x="3842" y="32147"/>
                  </a:cubicBezTo>
                  <a:cubicBezTo>
                    <a:pt x="3993" y="32147"/>
                    <a:pt x="4158" y="32129"/>
                    <a:pt x="4362" y="32129"/>
                  </a:cubicBezTo>
                  <a:cubicBezTo>
                    <a:pt x="4677" y="32129"/>
                    <a:pt x="5086" y="32171"/>
                    <a:pt x="5680" y="32385"/>
                  </a:cubicBezTo>
                  <a:cubicBezTo>
                    <a:pt x="7323" y="32980"/>
                    <a:pt x="8776" y="34100"/>
                    <a:pt x="10109" y="34219"/>
                  </a:cubicBezTo>
                  <a:cubicBezTo>
                    <a:pt x="11003" y="34297"/>
                    <a:pt x="11747" y="34330"/>
                    <a:pt x="12376" y="34330"/>
                  </a:cubicBezTo>
                  <a:cubicBezTo>
                    <a:pt x="14896" y="34330"/>
                    <a:pt x="15567" y="33802"/>
                    <a:pt x="16634" y="33564"/>
                  </a:cubicBezTo>
                  <a:cubicBezTo>
                    <a:pt x="17967" y="33278"/>
                    <a:pt x="18682" y="30849"/>
                    <a:pt x="13336" y="29242"/>
                  </a:cubicBezTo>
                  <a:cubicBezTo>
                    <a:pt x="10335" y="28325"/>
                    <a:pt x="9204" y="24991"/>
                    <a:pt x="9204" y="23015"/>
                  </a:cubicBezTo>
                  <a:cubicBezTo>
                    <a:pt x="9204" y="21038"/>
                    <a:pt x="9538" y="12609"/>
                    <a:pt x="9871" y="7870"/>
                  </a:cubicBezTo>
                  <a:cubicBezTo>
                    <a:pt x="10050" y="5798"/>
                    <a:pt x="10216" y="2989"/>
                    <a:pt x="1034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649;p27">
              <a:extLst>
                <a:ext uri="{FF2B5EF4-FFF2-40B4-BE49-F238E27FC236}">
                  <a16:creationId xmlns:a16="http://schemas.microsoft.com/office/drawing/2014/main" id="{8D25BC56-80C6-494E-BF83-E40795972F9C}"/>
                </a:ext>
              </a:extLst>
            </p:cNvPr>
            <p:cNvSpPr/>
            <p:nvPr/>
          </p:nvSpPr>
          <p:spPr>
            <a:xfrm>
              <a:off x="4227819" y="3702025"/>
              <a:ext cx="315660" cy="581550"/>
            </a:xfrm>
            <a:custGeom>
              <a:avLst/>
              <a:gdLst/>
              <a:ahLst/>
              <a:cxnLst/>
              <a:rect l="l" t="t" r="r" b="b"/>
              <a:pathLst>
                <a:path w="18634" h="34330" extrusionOk="0">
                  <a:moveTo>
                    <a:pt x="8335" y="0"/>
                  </a:moveTo>
                  <a:cubicBezTo>
                    <a:pt x="8466" y="2989"/>
                    <a:pt x="8633" y="5798"/>
                    <a:pt x="8811" y="7870"/>
                  </a:cubicBezTo>
                  <a:cubicBezTo>
                    <a:pt x="9133" y="12609"/>
                    <a:pt x="9323" y="20884"/>
                    <a:pt x="9323" y="22860"/>
                  </a:cubicBezTo>
                  <a:cubicBezTo>
                    <a:pt x="9323" y="24836"/>
                    <a:pt x="8347" y="28325"/>
                    <a:pt x="5335" y="29242"/>
                  </a:cubicBezTo>
                  <a:cubicBezTo>
                    <a:pt x="1" y="30849"/>
                    <a:pt x="715" y="33278"/>
                    <a:pt x="2049" y="33564"/>
                  </a:cubicBezTo>
                  <a:cubicBezTo>
                    <a:pt x="3116" y="33802"/>
                    <a:pt x="3779" y="34330"/>
                    <a:pt x="6302" y="34330"/>
                  </a:cubicBezTo>
                  <a:cubicBezTo>
                    <a:pt x="6931" y="34330"/>
                    <a:pt x="7677" y="34297"/>
                    <a:pt x="8573" y="34219"/>
                  </a:cubicBezTo>
                  <a:cubicBezTo>
                    <a:pt x="9907" y="34100"/>
                    <a:pt x="11359" y="32980"/>
                    <a:pt x="13002" y="32385"/>
                  </a:cubicBezTo>
                  <a:cubicBezTo>
                    <a:pt x="13592" y="32171"/>
                    <a:pt x="13998" y="32129"/>
                    <a:pt x="14313" y="32129"/>
                  </a:cubicBezTo>
                  <a:cubicBezTo>
                    <a:pt x="14515" y="32129"/>
                    <a:pt x="14680" y="32147"/>
                    <a:pt x="14832" y="32147"/>
                  </a:cubicBezTo>
                  <a:cubicBezTo>
                    <a:pt x="15102" y="32147"/>
                    <a:pt x="15330" y="32092"/>
                    <a:pt x="15657" y="31790"/>
                  </a:cubicBezTo>
                  <a:cubicBezTo>
                    <a:pt x="16443" y="31052"/>
                    <a:pt x="15765" y="28373"/>
                    <a:pt x="15407" y="26110"/>
                  </a:cubicBezTo>
                  <a:cubicBezTo>
                    <a:pt x="14657" y="21360"/>
                    <a:pt x="17181" y="8584"/>
                    <a:pt x="17181" y="8584"/>
                  </a:cubicBezTo>
                  <a:cubicBezTo>
                    <a:pt x="17622" y="6691"/>
                    <a:pt x="18432" y="4215"/>
                    <a:pt x="1863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659;p27">
              <a:extLst>
                <a:ext uri="{FF2B5EF4-FFF2-40B4-BE49-F238E27FC236}">
                  <a16:creationId xmlns:a16="http://schemas.microsoft.com/office/drawing/2014/main" id="{98D3F169-AECB-4E7B-A94C-7CB022CE2320}"/>
                </a:ext>
              </a:extLst>
            </p:cNvPr>
            <p:cNvGrpSpPr/>
            <p:nvPr/>
          </p:nvGrpSpPr>
          <p:grpSpPr>
            <a:xfrm>
              <a:off x="4332898" y="3079184"/>
              <a:ext cx="478235" cy="594611"/>
              <a:chOff x="4332898" y="3079184"/>
              <a:chExt cx="478235" cy="594611"/>
            </a:xfrm>
          </p:grpSpPr>
          <p:sp>
            <p:nvSpPr>
              <p:cNvPr id="27" name="Google Shape;660;p27">
                <a:extLst>
                  <a:ext uri="{FF2B5EF4-FFF2-40B4-BE49-F238E27FC236}">
                    <a16:creationId xmlns:a16="http://schemas.microsoft.com/office/drawing/2014/main" id="{BE8770E0-BA6E-4431-9E52-6301F79EC0A3}"/>
                  </a:ext>
                </a:extLst>
              </p:cNvPr>
              <p:cNvSpPr/>
              <p:nvPr/>
            </p:nvSpPr>
            <p:spPr>
              <a:xfrm>
                <a:off x="4332898" y="3079184"/>
                <a:ext cx="215223" cy="594611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35101" extrusionOk="0">
                    <a:moveTo>
                      <a:pt x="1" y="1"/>
                    </a:moveTo>
                    <a:cubicBezTo>
                      <a:pt x="441" y="3799"/>
                      <a:pt x="977" y="7287"/>
                      <a:pt x="1608" y="9776"/>
                    </a:cubicBezTo>
                    <a:cubicBezTo>
                      <a:pt x="1727" y="11574"/>
                      <a:pt x="1965" y="17443"/>
                      <a:pt x="1965" y="20682"/>
                    </a:cubicBezTo>
                    <a:cubicBezTo>
                      <a:pt x="1751" y="23004"/>
                      <a:pt x="1834" y="29183"/>
                      <a:pt x="2061" y="35100"/>
                    </a:cubicBezTo>
                    <a:lnTo>
                      <a:pt x="12467" y="35100"/>
                    </a:lnTo>
                    <a:cubicBezTo>
                      <a:pt x="12491" y="32159"/>
                      <a:pt x="12229" y="28480"/>
                      <a:pt x="11431" y="23754"/>
                    </a:cubicBezTo>
                    <a:cubicBezTo>
                      <a:pt x="10490" y="18170"/>
                      <a:pt x="12705" y="15526"/>
                      <a:pt x="11669" y="11859"/>
                    </a:cubicBezTo>
                    <a:cubicBezTo>
                      <a:pt x="11264" y="7859"/>
                      <a:pt x="12002" y="3406"/>
                      <a:pt x="12383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661;p27">
                <a:extLst>
                  <a:ext uri="{FF2B5EF4-FFF2-40B4-BE49-F238E27FC236}">
                    <a16:creationId xmlns:a16="http://schemas.microsoft.com/office/drawing/2014/main" id="{EA9ADEB6-4963-46F3-BD42-322E4B593BB3}"/>
                  </a:ext>
                </a:extLst>
              </p:cNvPr>
              <p:cNvSpPr/>
              <p:nvPr/>
            </p:nvSpPr>
            <p:spPr>
              <a:xfrm>
                <a:off x="4595911" y="3079184"/>
                <a:ext cx="215223" cy="594611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35101" extrusionOk="0">
                    <a:moveTo>
                      <a:pt x="322" y="1"/>
                    </a:moveTo>
                    <a:cubicBezTo>
                      <a:pt x="703" y="3406"/>
                      <a:pt x="1441" y="7859"/>
                      <a:pt x="1036" y="11859"/>
                    </a:cubicBezTo>
                    <a:cubicBezTo>
                      <a:pt x="1" y="15526"/>
                      <a:pt x="2334" y="18193"/>
                      <a:pt x="1275" y="23754"/>
                    </a:cubicBezTo>
                    <a:cubicBezTo>
                      <a:pt x="394" y="28385"/>
                      <a:pt x="132" y="32052"/>
                      <a:pt x="179" y="35100"/>
                    </a:cubicBezTo>
                    <a:lnTo>
                      <a:pt x="10657" y="35100"/>
                    </a:lnTo>
                    <a:cubicBezTo>
                      <a:pt x="10883" y="29183"/>
                      <a:pt x="10954" y="23004"/>
                      <a:pt x="10740" y="20682"/>
                    </a:cubicBezTo>
                    <a:cubicBezTo>
                      <a:pt x="10740" y="17443"/>
                      <a:pt x="10978" y="11574"/>
                      <a:pt x="11097" y="9776"/>
                    </a:cubicBezTo>
                    <a:cubicBezTo>
                      <a:pt x="11728" y="7287"/>
                      <a:pt x="12276" y="3799"/>
                      <a:pt x="1270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670;p27">
              <a:extLst>
                <a:ext uri="{FF2B5EF4-FFF2-40B4-BE49-F238E27FC236}">
                  <a16:creationId xmlns:a16="http://schemas.microsoft.com/office/drawing/2014/main" id="{F4AEB834-E4AC-4A5F-AB60-0C645B7D0748}"/>
                </a:ext>
              </a:extLst>
            </p:cNvPr>
            <p:cNvGrpSpPr/>
            <p:nvPr/>
          </p:nvGrpSpPr>
          <p:grpSpPr>
            <a:xfrm>
              <a:off x="3888000" y="2456156"/>
              <a:ext cx="1368048" cy="594594"/>
              <a:chOff x="3888000" y="2456156"/>
              <a:chExt cx="1368048" cy="594594"/>
            </a:xfrm>
          </p:grpSpPr>
          <p:sp>
            <p:nvSpPr>
              <p:cNvPr id="30" name="Google Shape;671;p27">
                <a:extLst>
                  <a:ext uri="{FF2B5EF4-FFF2-40B4-BE49-F238E27FC236}">
                    <a16:creationId xmlns:a16="http://schemas.microsoft.com/office/drawing/2014/main" id="{181D8E5D-887B-4C06-B02B-F591B91FA854}"/>
                  </a:ext>
                </a:extLst>
              </p:cNvPr>
              <p:cNvSpPr/>
              <p:nvPr/>
            </p:nvSpPr>
            <p:spPr>
              <a:xfrm>
                <a:off x="4310317" y="2456156"/>
                <a:ext cx="523598" cy="594594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35100" extrusionOk="0">
                    <a:moveTo>
                      <a:pt x="2001" y="0"/>
                    </a:moveTo>
                    <a:cubicBezTo>
                      <a:pt x="1322" y="5203"/>
                      <a:pt x="143" y="11407"/>
                      <a:pt x="72" y="15550"/>
                    </a:cubicBezTo>
                    <a:cubicBezTo>
                      <a:pt x="0" y="19717"/>
                      <a:pt x="381" y="27789"/>
                      <a:pt x="1155" y="35100"/>
                    </a:cubicBezTo>
                    <a:lnTo>
                      <a:pt x="13883" y="35100"/>
                    </a:lnTo>
                    <a:cubicBezTo>
                      <a:pt x="13883" y="35088"/>
                      <a:pt x="13883" y="35076"/>
                      <a:pt x="13883" y="35052"/>
                    </a:cubicBezTo>
                    <a:cubicBezTo>
                      <a:pt x="14121" y="31540"/>
                      <a:pt x="15240" y="23396"/>
                      <a:pt x="14597" y="20920"/>
                    </a:cubicBezTo>
                    <a:cubicBezTo>
                      <a:pt x="14919" y="20812"/>
                      <a:pt x="15205" y="20741"/>
                      <a:pt x="15455" y="20693"/>
                    </a:cubicBezTo>
                    <a:cubicBezTo>
                      <a:pt x="15705" y="20741"/>
                      <a:pt x="15979" y="20812"/>
                      <a:pt x="16300" y="20920"/>
                    </a:cubicBezTo>
                    <a:cubicBezTo>
                      <a:pt x="15669" y="23396"/>
                      <a:pt x="16776" y="31540"/>
                      <a:pt x="17026" y="35052"/>
                    </a:cubicBezTo>
                    <a:cubicBezTo>
                      <a:pt x="17026" y="35076"/>
                      <a:pt x="17026" y="35088"/>
                      <a:pt x="17026" y="35100"/>
                    </a:cubicBezTo>
                    <a:lnTo>
                      <a:pt x="29754" y="35100"/>
                    </a:lnTo>
                    <a:cubicBezTo>
                      <a:pt x="30516" y="27789"/>
                      <a:pt x="30909" y="19717"/>
                      <a:pt x="30838" y="15550"/>
                    </a:cubicBezTo>
                    <a:cubicBezTo>
                      <a:pt x="30766" y="11407"/>
                      <a:pt x="29587" y="5203"/>
                      <a:pt x="2890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72;p27">
                <a:extLst>
                  <a:ext uri="{FF2B5EF4-FFF2-40B4-BE49-F238E27FC236}">
                    <a16:creationId xmlns:a16="http://schemas.microsoft.com/office/drawing/2014/main" id="{062BBB9A-B7DE-41F2-B06B-300561ED5844}"/>
                  </a:ext>
                </a:extLst>
              </p:cNvPr>
              <p:cNvSpPr/>
              <p:nvPr/>
            </p:nvSpPr>
            <p:spPr>
              <a:xfrm>
                <a:off x="3888000" y="2456156"/>
                <a:ext cx="328941" cy="485771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28676" extrusionOk="0">
                    <a:moveTo>
                      <a:pt x="11381" y="0"/>
                    </a:moveTo>
                    <a:cubicBezTo>
                      <a:pt x="11310" y="322"/>
                      <a:pt x="11250" y="643"/>
                      <a:pt x="11191" y="965"/>
                    </a:cubicBezTo>
                    <a:cubicBezTo>
                      <a:pt x="9833" y="8144"/>
                      <a:pt x="8869" y="10466"/>
                      <a:pt x="7119" y="11502"/>
                    </a:cubicBezTo>
                    <a:cubicBezTo>
                      <a:pt x="5356" y="12538"/>
                      <a:pt x="987" y="16312"/>
                      <a:pt x="380" y="17514"/>
                    </a:cubicBezTo>
                    <a:cubicBezTo>
                      <a:pt x="0" y="18274"/>
                      <a:pt x="521" y="18646"/>
                      <a:pt x="1229" y="18646"/>
                    </a:cubicBezTo>
                    <a:cubicBezTo>
                      <a:pt x="1632" y="18646"/>
                      <a:pt x="2095" y="18526"/>
                      <a:pt x="2487" y="18288"/>
                    </a:cubicBezTo>
                    <a:cubicBezTo>
                      <a:pt x="3382" y="17742"/>
                      <a:pt x="4658" y="16647"/>
                      <a:pt x="5159" y="16647"/>
                    </a:cubicBezTo>
                    <a:cubicBezTo>
                      <a:pt x="5258" y="16647"/>
                      <a:pt x="5327" y="16690"/>
                      <a:pt x="5356" y="16788"/>
                    </a:cubicBezTo>
                    <a:cubicBezTo>
                      <a:pt x="5535" y="17395"/>
                      <a:pt x="3797" y="22360"/>
                      <a:pt x="3380" y="24158"/>
                    </a:cubicBezTo>
                    <a:cubicBezTo>
                      <a:pt x="2963" y="25956"/>
                      <a:pt x="2963" y="26611"/>
                      <a:pt x="4273" y="26611"/>
                    </a:cubicBezTo>
                    <a:cubicBezTo>
                      <a:pt x="4880" y="26611"/>
                      <a:pt x="6559" y="21290"/>
                      <a:pt x="6559" y="21289"/>
                    </a:cubicBezTo>
                    <a:lnTo>
                      <a:pt x="6559" y="21289"/>
                    </a:lnTo>
                    <a:cubicBezTo>
                      <a:pt x="6559" y="21290"/>
                      <a:pt x="5988" y="26468"/>
                      <a:pt x="6249" y="27659"/>
                    </a:cubicBezTo>
                    <a:cubicBezTo>
                      <a:pt x="6361" y="28150"/>
                      <a:pt x="6628" y="28391"/>
                      <a:pt x="6919" y="28391"/>
                    </a:cubicBezTo>
                    <a:cubicBezTo>
                      <a:pt x="7339" y="28391"/>
                      <a:pt x="7809" y="27887"/>
                      <a:pt x="7928" y="26908"/>
                    </a:cubicBezTo>
                    <a:cubicBezTo>
                      <a:pt x="8143" y="25265"/>
                      <a:pt x="8714" y="21824"/>
                      <a:pt x="8714" y="21824"/>
                    </a:cubicBezTo>
                    <a:cubicBezTo>
                      <a:pt x="8714" y="21824"/>
                      <a:pt x="8774" y="26968"/>
                      <a:pt x="9071" y="27932"/>
                    </a:cubicBezTo>
                    <a:cubicBezTo>
                      <a:pt x="9209" y="28372"/>
                      <a:pt x="9486" y="28675"/>
                      <a:pt x="9754" y="28675"/>
                    </a:cubicBezTo>
                    <a:cubicBezTo>
                      <a:pt x="10066" y="28675"/>
                      <a:pt x="10365" y="28265"/>
                      <a:pt x="10417" y="27182"/>
                    </a:cubicBezTo>
                    <a:cubicBezTo>
                      <a:pt x="10512" y="25182"/>
                      <a:pt x="10750" y="21313"/>
                      <a:pt x="10750" y="21313"/>
                    </a:cubicBezTo>
                    <a:cubicBezTo>
                      <a:pt x="10750" y="21313"/>
                      <a:pt x="11071" y="26230"/>
                      <a:pt x="11619" y="27218"/>
                    </a:cubicBezTo>
                    <a:cubicBezTo>
                      <a:pt x="11772" y="27501"/>
                      <a:pt x="11950" y="27623"/>
                      <a:pt x="12119" y="27623"/>
                    </a:cubicBezTo>
                    <a:cubicBezTo>
                      <a:pt x="12542" y="27623"/>
                      <a:pt x="12913" y="26857"/>
                      <a:pt x="12726" y="25896"/>
                    </a:cubicBezTo>
                    <a:cubicBezTo>
                      <a:pt x="12453" y="24551"/>
                      <a:pt x="12488" y="21944"/>
                      <a:pt x="13262" y="20443"/>
                    </a:cubicBezTo>
                    <a:cubicBezTo>
                      <a:pt x="14036" y="18943"/>
                      <a:pt x="15417" y="14633"/>
                      <a:pt x="14643" y="11942"/>
                    </a:cubicBezTo>
                    <a:cubicBezTo>
                      <a:pt x="14393" y="10799"/>
                      <a:pt x="14393" y="9728"/>
                      <a:pt x="16739" y="5180"/>
                    </a:cubicBezTo>
                    <a:cubicBezTo>
                      <a:pt x="17691" y="3310"/>
                      <a:pt x="18608" y="1703"/>
                      <a:pt x="1941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3;p27">
                <a:extLst>
                  <a:ext uri="{FF2B5EF4-FFF2-40B4-BE49-F238E27FC236}">
                    <a16:creationId xmlns:a16="http://schemas.microsoft.com/office/drawing/2014/main" id="{9898612E-090A-4C18-9027-ED350BBAC3CD}"/>
                  </a:ext>
                </a:extLst>
              </p:cNvPr>
              <p:cNvSpPr/>
              <p:nvPr/>
            </p:nvSpPr>
            <p:spPr>
              <a:xfrm>
                <a:off x="4927293" y="2456156"/>
                <a:ext cx="328755" cy="485771"/>
              </a:xfrm>
              <a:custGeom>
                <a:avLst/>
                <a:gdLst/>
                <a:ahLst/>
                <a:cxnLst/>
                <a:rect l="l" t="t" r="r" b="b"/>
                <a:pathLst>
                  <a:path w="19407" h="28676" extrusionOk="0">
                    <a:moveTo>
                      <a:pt x="1" y="0"/>
                    </a:moveTo>
                    <a:cubicBezTo>
                      <a:pt x="810" y="1703"/>
                      <a:pt x="1715" y="3310"/>
                      <a:pt x="2679" y="5180"/>
                    </a:cubicBezTo>
                    <a:cubicBezTo>
                      <a:pt x="5013" y="9728"/>
                      <a:pt x="5013" y="10799"/>
                      <a:pt x="4775" y="11942"/>
                    </a:cubicBezTo>
                    <a:cubicBezTo>
                      <a:pt x="4001" y="14633"/>
                      <a:pt x="5370" y="18943"/>
                      <a:pt x="6156" y="20443"/>
                    </a:cubicBezTo>
                    <a:cubicBezTo>
                      <a:pt x="6930" y="21944"/>
                      <a:pt x="6966" y="24551"/>
                      <a:pt x="6692" y="25896"/>
                    </a:cubicBezTo>
                    <a:cubicBezTo>
                      <a:pt x="6496" y="26857"/>
                      <a:pt x="6871" y="27623"/>
                      <a:pt x="7297" y="27623"/>
                    </a:cubicBezTo>
                    <a:cubicBezTo>
                      <a:pt x="7467" y="27623"/>
                      <a:pt x="7646" y="27501"/>
                      <a:pt x="7799" y="27218"/>
                    </a:cubicBezTo>
                    <a:cubicBezTo>
                      <a:pt x="8335" y="26230"/>
                      <a:pt x="8668" y="21313"/>
                      <a:pt x="8668" y="21313"/>
                    </a:cubicBezTo>
                    <a:cubicBezTo>
                      <a:pt x="8668" y="21313"/>
                      <a:pt x="8906" y="25182"/>
                      <a:pt x="9002" y="27182"/>
                    </a:cubicBezTo>
                    <a:cubicBezTo>
                      <a:pt x="9047" y="28265"/>
                      <a:pt x="9346" y="28675"/>
                      <a:pt x="9660" y="28675"/>
                    </a:cubicBezTo>
                    <a:cubicBezTo>
                      <a:pt x="9930" y="28675"/>
                      <a:pt x="10210" y="28372"/>
                      <a:pt x="10347" y="27932"/>
                    </a:cubicBezTo>
                    <a:cubicBezTo>
                      <a:pt x="10645" y="26968"/>
                      <a:pt x="10704" y="21824"/>
                      <a:pt x="10704" y="21824"/>
                    </a:cubicBezTo>
                    <a:cubicBezTo>
                      <a:pt x="10704" y="21824"/>
                      <a:pt x="11276" y="25265"/>
                      <a:pt x="11478" y="26908"/>
                    </a:cubicBezTo>
                    <a:cubicBezTo>
                      <a:pt x="11605" y="27887"/>
                      <a:pt x="12077" y="28391"/>
                      <a:pt x="12496" y="28391"/>
                    </a:cubicBezTo>
                    <a:cubicBezTo>
                      <a:pt x="12786" y="28391"/>
                      <a:pt x="13050" y="28150"/>
                      <a:pt x="13157" y="27659"/>
                    </a:cubicBezTo>
                    <a:cubicBezTo>
                      <a:pt x="13431" y="26468"/>
                      <a:pt x="12859" y="21290"/>
                      <a:pt x="12859" y="21289"/>
                    </a:cubicBezTo>
                    <a:lnTo>
                      <a:pt x="12859" y="21289"/>
                    </a:lnTo>
                    <a:cubicBezTo>
                      <a:pt x="12860" y="21290"/>
                      <a:pt x="14538" y="26611"/>
                      <a:pt x="15133" y="26611"/>
                    </a:cubicBezTo>
                    <a:cubicBezTo>
                      <a:pt x="16455" y="26611"/>
                      <a:pt x="16455" y="25956"/>
                      <a:pt x="16038" y="24158"/>
                    </a:cubicBezTo>
                    <a:cubicBezTo>
                      <a:pt x="15610" y="22360"/>
                      <a:pt x="13883" y="17395"/>
                      <a:pt x="14062" y="16788"/>
                    </a:cubicBezTo>
                    <a:cubicBezTo>
                      <a:pt x="14091" y="16690"/>
                      <a:pt x="14160" y="16647"/>
                      <a:pt x="14259" y="16647"/>
                    </a:cubicBezTo>
                    <a:cubicBezTo>
                      <a:pt x="14760" y="16647"/>
                      <a:pt x="16037" y="17742"/>
                      <a:pt x="16931" y="18288"/>
                    </a:cubicBezTo>
                    <a:cubicBezTo>
                      <a:pt x="17324" y="18526"/>
                      <a:pt x="17785" y="18646"/>
                      <a:pt x="18185" y="18646"/>
                    </a:cubicBezTo>
                    <a:cubicBezTo>
                      <a:pt x="18890" y="18646"/>
                      <a:pt x="19406" y="18274"/>
                      <a:pt x="19027" y="17514"/>
                    </a:cubicBezTo>
                    <a:cubicBezTo>
                      <a:pt x="18431" y="16312"/>
                      <a:pt x="14062" y="12538"/>
                      <a:pt x="12300" y="11502"/>
                    </a:cubicBezTo>
                    <a:cubicBezTo>
                      <a:pt x="10550" y="10466"/>
                      <a:pt x="9585" y="8144"/>
                      <a:pt x="8228" y="965"/>
                    </a:cubicBezTo>
                    <a:cubicBezTo>
                      <a:pt x="8168" y="643"/>
                      <a:pt x="8109" y="322"/>
                      <a:pt x="803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5" name="Google Shape;642;p27">
            <a:extLst>
              <a:ext uri="{FF2B5EF4-FFF2-40B4-BE49-F238E27FC236}">
                <a16:creationId xmlns:a16="http://schemas.microsoft.com/office/drawing/2014/main" id="{06D6C642-00E7-4A9C-931C-9869EC7DC867}"/>
              </a:ext>
            </a:extLst>
          </p:cNvPr>
          <p:cNvCxnSpPr>
            <a:cxnSpLocks/>
          </p:cNvCxnSpPr>
          <p:nvPr/>
        </p:nvCxnSpPr>
        <p:spPr>
          <a:xfrm>
            <a:off x="6143394" y="2023055"/>
            <a:ext cx="2439160" cy="0"/>
          </a:xfrm>
          <a:prstGeom prst="straightConnector1">
            <a:avLst/>
          </a:prstGeom>
          <a:noFill/>
          <a:ln w="9525" cap="flat" cmpd="sng">
            <a:solidFill>
              <a:srgbClr val="EC3A3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7" name="Google Shape;642;p27">
            <a:extLst>
              <a:ext uri="{FF2B5EF4-FFF2-40B4-BE49-F238E27FC236}">
                <a16:creationId xmlns:a16="http://schemas.microsoft.com/office/drawing/2014/main" id="{1B36BEB3-D196-43F4-B9CB-9599B8B33DBB}"/>
              </a:ext>
            </a:extLst>
          </p:cNvPr>
          <p:cNvCxnSpPr>
            <a:cxnSpLocks/>
          </p:cNvCxnSpPr>
          <p:nvPr/>
        </p:nvCxnSpPr>
        <p:spPr>
          <a:xfrm>
            <a:off x="6143394" y="3878178"/>
            <a:ext cx="2439160" cy="0"/>
          </a:xfrm>
          <a:prstGeom prst="straightConnector1">
            <a:avLst/>
          </a:prstGeom>
          <a:noFill/>
          <a:ln w="9525" cap="flat" cmpd="sng">
            <a:solidFill>
              <a:srgbClr val="5EB2FC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" name="Google Shape;642;p27">
            <a:extLst>
              <a:ext uri="{FF2B5EF4-FFF2-40B4-BE49-F238E27FC236}">
                <a16:creationId xmlns:a16="http://schemas.microsoft.com/office/drawing/2014/main" id="{051CB102-B915-4317-B32A-C164AC9C22F2}"/>
              </a:ext>
            </a:extLst>
          </p:cNvPr>
          <p:cNvCxnSpPr>
            <a:cxnSpLocks/>
          </p:cNvCxnSpPr>
          <p:nvPr/>
        </p:nvCxnSpPr>
        <p:spPr>
          <a:xfrm>
            <a:off x="6143394" y="5886339"/>
            <a:ext cx="2439160" cy="0"/>
          </a:xfrm>
          <a:prstGeom prst="straightConnector1">
            <a:avLst/>
          </a:prstGeom>
          <a:noFill/>
          <a:ln w="9525" cap="flat" cmpd="sng">
            <a:solidFill>
              <a:srgbClr val="69E78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" name="Google Shape;642;p27">
            <a:extLst>
              <a:ext uri="{FF2B5EF4-FFF2-40B4-BE49-F238E27FC236}">
                <a16:creationId xmlns:a16="http://schemas.microsoft.com/office/drawing/2014/main" id="{6AD60FD7-B46D-4980-8213-8AE2C8248B91}"/>
              </a:ext>
            </a:extLst>
          </p:cNvPr>
          <p:cNvCxnSpPr>
            <a:cxnSpLocks/>
          </p:cNvCxnSpPr>
          <p:nvPr/>
        </p:nvCxnSpPr>
        <p:spPr>
          <a:xfrm flipH="1">
            <a:off x="3395900" y="2802382"/>
            <a:ext cx="2439160" cy="0"/>
          </a:xfrm>
          <a:prstGeom prst="straightConnector1">
            <a:avLst/>
          </a:prstGeom>
          <a:noFill/>
          <a:ln w="9525" cap="flat" cmpd="sng">
            <a:solidFill>
              <a:srgbClr val="4949E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" name="Google Shape;642;p27">
            <a:extLst>
              <a:ext uri="{FF2B5EF4-FFF2-40B4-BE49-F238E27FC236}">
                <a16:creationId xmlns:a16="http://schemas.microsoft.com/office/drawing/2014/main" id="{031C71D9-71E9-4F55-A581-C4159CF7EFE1}"/>
              </a:ext>
            </a:extLst>
          </p:cNvPr>
          <p:cNvCxnSpPr>
            <a:cxnSpLocks/>
          </p:cNvCxnSpPr>
          <p:nvPr/>
        </p:nvCxnSpPr>
        <p:spPr>
          <a:xfrm flipH="1">
            <a:off x="3395900" y="5029270"/>
            <a:ext cx="2439160" cy="0"/>
          </a:xfrm>
          <a:prstGeom prst="straightConnector1">
            <a:avLst/>
          </a:prstGeom>
          <a:noFill/>
          <a:ln w="9525" cap="flat" cmpd="sng">
            <a:solidFill>
              <a:srgbClr val="FCBD2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947072C-CDB0-4D6A-B164-B7A381E1BDF3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686985A-72B7-4CE0-9385-14775B7E2480}"/>
              </a:ext>
            </a:extLst>
          </p:cNvPr>
          <p:cNvSpPr txBox="1"/>
          <p:nvPr/>
        </p:nvSpPr>
        <p:spPr>
          <a:xfrm>
            <a:off x="8582554" y="158621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EC3A3B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EC3A3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930B3CC-8EFE-4537-9AFC-295F55A4B76F}"/>
              </a:ext>
            </a:extLst>
          </p:cNvPr>
          <p:cNvSpPr txBox="1"/>
          <p:nvPr/>
        </p:nvSpPr>
        <p:spPr>
          <a:xfrm>
            <a:off x="8630409" y="193899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95E8B8E-2657-4837-BF48-E305B3979060}"/>
              </a:ext>
            </a:extLst>
          </p:cNvPr>
          <p:cNvSpPr txBox="1"/>
          <p:nvPr/>
        </p:nvSpPr>
        <p:spPr>
          <a:xfrm>
            <a:off x="8582554" y="3331882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5EB2F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5EB2FC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4986B66-DA14-403F-857F-043006E2FD8B}"/>
              </a:ext>
            </a:extLst>
          </p:cNvPr>
          <p:cNvSpPr txBox="1"/>
          <p:nvPr/>
        </p:nvSpPr>
        <p:spPr>
          <a:xfrm>
            <a:off x="8630409" y="3684661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923E1C8-543E-43CA-AA9D-933214DDBE2A}"/>
              </a:ext>
            </a:extLst>
          </p:cNvPr>
          <p:cNvSpPr txBox="1"/>
          <p:nvPr/>
        </p:nvSpPr>
        <p:spPr>
          <a:xfrm>
            <a:off x="8582554" y="5277407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69E78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69E78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F3C3059-AE2F-42AC-9119-DCA61BCE21BC}"/>
              </a:ext>
            </a:extLst>
          </p:cNvPr>
          <p:cNvSpPr txBox="1"/>
          <p:nvPr/>
        </p:nvSpPr>
        <p:spPr>
          <a:xfrm>
            <a:off x="8630409" y="5630186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FD15BCC-2D58-43FE-8B6D-81261DD714B6}"/>
              </a:ext>
            </a:extLst>
          </p:cNvPr>
          <p:cNvSpPr txBox="1"/>
          <p:nvPr/>
        </p:nvSpPr>
        <p:spPr>
          <a:xfrm>
            <a:off x="1734628" y="4467538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FCBD2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FCBD2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263234D-8146-43A1-9CDB-9B1A8CFB07D1}"/>
              </a:ext>
            </a:extLst>
          </p:cNvPr>
          <p:cNvSpPr txBox="1"/>
          <p:nvPr/>
        </p:nvSpPr>
        <p:spPr>
          <a:xfrm>
            <a:off x="1782483" y="4820317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DDB999D-E790-4F98-8189-58F067F62A9A}"/>
              </a:ext>
            </a:extLst>
          </p:cNvPr>
          <p:cNvSpPr txBox="1"/>
          <p:nvPr/>
        </p:nvSpPr>
        <p:spPr>
          <a:xfrm>
            <a:off x="1763293" y="246580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4949E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4949E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00A8A4A-89F6-4A46-8E45-E1F83ACF2366}"/>
              </a:ext>
            </a:extLst>
          </p:cNvPr>
          <p:cNvSpPr txBox="1"/>
          <p:nvPr/>
        </p:nvSpPr>
        <p:spPr>
          <a:xfrm>
            <a:off x="1811148" y="281858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DEB7D5A3-10E2-4173-81AA-337EE9B26B4C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935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096BCA2B-60A3-4C65-802E-463FC7C10A34}"/>
              </a:ext>
            </a:extLst>
          </p:cNvPr>
          <p:cNvSpPr/>
          <p:nvPr/>
        </p:nvSpPr>
        <p:spPr>
          <a:xfrm>
            <a:off x="10949410" y="4012086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E6974E9B-4E74-447D-BD5B-F3A2AF216FA3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6D714177-23F2-4021-956B-8E2F302B4A6F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EE157873-CE0C-4A62-9F7B-1834BC307599}"/>
              </a:ext>
            </a:extLst>
          </p:cNvPr>
          <p:cNvSpPr/>
          <p:nvPr/>
        </p:nvSpPr>
        <p:spPr>
          <a:xfrm>
            <a:off x="8433738" y="90411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id="{740AEFD2-F094-478A-A745-C3916D448833}"/>
              </a:ext>
            </a:extLst>
          </p:cNvPr>
          <p:cNvSpPr/>
          <p:nvPr/>
        </p:nvSpPr>
        <p:spPr>
          <a:xfrm flipH="1">
            <a:off x="-672" y="0"/>
            <a:ext cx="3201072" cy="6858000"/>
          </a:xfrm>
          <a:custGeom>
            <a:avLst/>
            <a:gdLst>
              <a:gd name="connsiteX0" fmla="*/ 3811665 w 6212496"/>
              <a:gd name="connsiteY0" fmla="*/ 0 h 6858000"/>
              <a:gd name="connsiteX1" fmla="*/ 6212496 w 6212496"/>
              <a:gd name="connsiteY1" fmla="*/ 0 h 6858000"/>
              <a:gd name="connsiteX2" fmla="*/ 6212496 w 6212496"/>
              <a:gd name="connsiteY2" fmla="*/ 6858000 h 6858000"/>
              <a:gd name="connsiteX3" fmla="*/ 0 w 6212496"/>
              <a:gd name="connsiteY3" fmla="*/ 6858000 h 6858000"/>
              <a:gd name="connsiteX4" fmla="*/ 1244 w 6212496"/>
              <a:gd name="connsiteY4" fmla="*/ 6849428 h 6858000"/>
              <a:gd name="connsiteX5" fmla="*/ 497497 w 6212496"/>
              <a:gd name="connsiteY5" fmla="*/ 5791200 h 6858000"/>
              <a:gd name="connsiteX6" fmla="*/ 3240696 w 6212496"/>
              <a:gd name="connsiteY6" fmla="*/ 3962400 h 6858000"/>
              <a:gd name="connsiteX7" fmla="*/ 3530256 w 6212496"/>
              <a:gd name="connsiteY7" fmla="*/ 990600 h 6858000"/>
              <a:gd name="connsiteX8" fmla="*/ 3718851 w 6212496"/>
              <a:gd name="connsiteY8" fmla="*/ 3111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2496" h="6858000">
                <a:moveTo>
                  <a:pt x="3811665" y="0"/>
                </a:moveTo>
                <a:lnTo>
                  <a:pt x="6212496" y="0"/>
                </a:lnTo>
                <a:lnTo>
                  <a:pt x="6212496" y="6858000"/>
                </a:lnTo>
                <a:lnTo>
                  <a:pt x="0" y="6858000"/>
                </a:lnTo>
                <a:lnTo>
                  <a:pt x="1244" y="6849428"/>
                </a:lnTo>
                <a:cubicBezTo>
                  <a:pt x="72682" y="6490335"/>
                  <a:pt x="228257" y="6108700"/>
                  <a:pt x="497497" y="5791200"/>
                </a:cubicBezTo>
                <a:cubicBezTo>
                  <a:pt x="1035976" y="5156200"/>
                  <a:pt x="2735236" y="4762500"/>
                  <a:pt x="3240696" y="3962400"/>
                </a:cubicBezTo>
                <a:cubicBezTo>
                  <a:pt x="3746156" y="3162300"/>
                  <a:pt x="3268636" y="1841500"/>
                  <a:pt x="3530256" y="990600"/>
                </a:cubicBezTo>
                <a:cubicBezTo>
                  <a:pt x="3595661" y="777875"/>
                  <a:pt x="3654240" y="543878"/>
                  <a:pt x="3718851" y="311111"/>
                </a:cubicBez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3" name="Google Shape;900;p33">
            <a:extLst>
              <a:ext uri="{FF2B5EF4-FFF2-40B4-BE49-F238E27FC236}">
                <a16:creationId xmlns:a16="http://schemas.microsoft.com/office/drawing/2014/main" id="{01B0A479-B590-46BD-AE1A-4B230DC2B6D5}"/>
              </a:ext>
            </a:extLst>
          </p:cNvPr>
          <p:cNvSpPr/>
          <p:nvPr/>
        </p:nvSpPr>
        <p:spPr>
          <a:xfrm>
            <a:off x="2590800" y="603561"/>
            <a:ext cx="1011439" cy="5591089"/>
          </a:xfrm>
          <a:custGeom>
            <a:avLst/>
            <a:gdLst/>
            <a:ahLst/>
            <a:cxnLst/>
            <a:rect l="l" t="t" r="r" b="b"/>
            <a:pathLst>
              <a:path w="23908" h="132160" extrusionOk="0">
                <a:moveTo>
                  <a:pt x="11954" y="127076"/>
                </a:moveTo>
                <a:cubicBezTo>
                  <a:pt x="12930" y="127076"/>
                  <a:pt x="13716" y="127862"/>
                  <a:pt x="13716" y="128838"/>
                </a:cubicBezTo>
                <a:cubicBezTo>
                  <a:pt x="13716" y="129803"/>
                  <a:pt x="12930" y="130600"/>
                  <a:pt x="11954" y="130600"/>
                </a:cubicBezTo>
                <a:cubicBezTo>
                  <a:pt x="10990" y="130600"/>
                  <a:pt x="10192" y="129803"/>
                  <a:pt x="10192" y="128838"/>
                </a:cubicBezTo>
                <a:cubicBezTo>
                  <a:pt x="10192" y="127862"/>
                  <a:pt x="10990" y="127076"/>
                  <a:pt x="11954" y="127076"/>
                </a:cubicBezTo>
                <a:close/>
                <a:moveTo>
                  <a:pt x="5215" y="1"/>
                </a:moveTo>
                <a:cubicBezTo>
                  <a:pt x="4679" y="1"/>
                  <a:pt x="4215" y="322"/>
                  <a:pt x="4001" y="787"/>
                </a:cubicBezTo>
                <a:cubicBezTo>
                  <a:pt x="3893" y="703"/>
                  <a:pt x="3763" y="656"/>
                  <a:pt x="3608" y="656"/>
                </a:cubicBezTo>
                <a:cubicBezTo>
                  <a:pt x="3358" y="656"/>
                  <a:pt x="3155" y="787"/>
                  <a:pt x="3036" y="989"/>
                </a:cubicBezTo>
                <a:cubicBezTo>
                  <a:pt x="2584" y="1025"/>
                  <a:pt x="1691" y="1191"/>
                  <a:pt x="1000" y="1906"/>
                </a:cubicBezTo>
                <a:cubicBezTo>
                  <a:pt x="298" y="2644"/>
                  <a:pt x="0" y="3728"/>
                  <a:pt x="131" y="5144"/>
                </a:cubicBezTo>
                <a:cubicBezTo>
                  <a:pt x="322" y="7383"/>
                  <a:pt x="1715" y="12538"/>
                  <a:pt x="3072" y="17051"/>
                </a:cubicBezTo>
                <a:cubicBezTo>
                  <a:pt x="2870" y="17193"/>
                  <a:pt x="2774" y="17455"/>
                  <a:pt x="2846" y="17694"/>
                </a:cubicBezTo>
                <a:cubicBezTo>
                  <a:pt x="3798" y="20825"/>
                  <a:pt x="4965" y="24361"/>
                  <a:pt x="5417" y="25206"/>
                </a:cubicBezTo>
                <a:cubicBezTo>
                  <a:pt x="6465" y="27135"/>
                  <a:pt x="8323" y="27635"/>
                  <a:pt x="9573" y="27635"/>
                </a:cubicBezTo>
                <a:cubicBezTo>
                  <a:pt x="9608" y="27635"/>
                  <a:pt x="9644" y="27623"/>
                  <a:pt x="9680" y="27623"/>
                </a:cubicBezTo>
                <a:cubicBezTo>
                  <a:pt x="9942" y="27957"/>
                  <a:pt x="10347" y="28171"/>
                  <a:pt x="10799" y="28171"/>
                </a:cubicBezTo>
                <a:lnTo>
                  <a:pt x="11156" y="28171"/>
                </a:lnTo>
                <a:lnTo>
                  <a:pt x="11156" y="37732"/>
                </a:lnTo>
                <a:cubicBezTo>
                  <a:pt x="11156" y="39137"/>
                  <a:pt x="12299" y="40280"/>
                  <a:pt x="13704" y="40280"/>
                </a:cubicBezTo>
                <a:lnTo>
                  <a:pt x="15133" y="40280"/>
                </a:lnTo>
                <a:cubicBezTo>
                  <a:pt x="15681" y="40280"/>
                  <a:pt x="16121" y="40720"/>
                  <a:pt x="16121" y="41268"/>
                </a:cubicBezTo>
                <a:lnTo>
                  <a:pt x="16121" y="42697"/>
                </a:lnTo>
                <a:cubicBezTo>
                  <a:pt x="16121" y="43232"/>
                  <a:pt x="15681" y="43673"/>
                  <a:pt x="15133" y="43673"/>
                </a:cubicBezTo>
                <a:lnTo>
                  <a:pt x="13704" y="43685"/>
                </a:lnTo>
                <a:cubicBezTo>
                  <a:pt x="12299" y="43685"/>
                  <a:pt x="11156" y="44840"/>
                  <a:pt x="11156" y="46245"/>
                </a:cubicBezTo>
                <a:lnTo>
                  <a:pt x="11156" y="55258"/>
                </a:lnTo>
                <a:cubicBezTo>
                  <a:pt x="11156" y="55805"/>
                  <a:pt x="10716" y="56246"/>
                  <a:pt x="10168" y="56246"/>
                </a:cubicBezTo>
                <a:lnTo>
                  <a:pt x="8739" y="56246"/>
                </a:lnTo>
                <a:cubicBezTo>
                  <a:pt x="7334" y="56246"/>
                  <a:pt x="6191" y="57389"/>
                  <a:pt x="6191" y="58794"/>
                </a:cubicBezTo>
                <a:lnTo>
                  <a:pt x="6191" y="60223"/>
                </a:lnTo>
                <a:cubicBezTo>
                  <a:pt x="6191" y="61639"/>
                  <a:pt x="7334" y="62782"/>
                  <a:pt x="8739" y="62782"/>
                </a:cubicBezTo>
                <a:lnTo>
                  <a:pt x="10168" y="62782"/>
                </a:lnTo>
                <a:cubicBezTo>
                  <a:pt x="10716" y="62782"/>
                  <a:pt x="11156" y="63223"/>
                  <a:pt x="11156" y="63759"/>
                </a:cubicBezTo>
                <a:lnTo>
                  <a:pt x="11156" y="72796"/>
                </a:lnTo>
                <a:cubicBezTo>
                  <a:pt x="11156" y="74212"/>
                  <a:pt x="12299" y="75355"/>
                  <a:pt x="13704" y="75355"/>
                </a:cubicBezTo>
                <a:lnTo>
                  <a:pt x="15133" y="75355"/>
                </a:lnTo>
                <a:cubicBezTo>
                  <a:pt x="15681" y="75355"/>
                  <a:pt x="16121" y="75796"/>
                  <a:pt x="16121" y="76332"/>
                </a:cubicBezTo>
                <a:lnTo>
                  <a:pt x="16121" y="77772"/>
                </a:lnTo>
                <a:cubicBezTo>
                  <a:pt x="16121" y="78308"/>
                  <a:pt x="15681" y="78749"/>
                  <a:pt x="15133" y="78749"/>
                </a:cubicBezTo>
                <a:lnTo>
                  <a:pt x="13704" y="78749"/>
                </a:lnTo>
                <a:cubicBezTo>
                  <a:pt x="12299" y="78749"/>
                  <a:pt x="11156" y="79892"/>
                  <a:pt x="11156" y="81297"/>
                </a:cubicBezTo>
                <a:lnTo>
                  <a:pt x="11156" y="90333"/>
                </a:lnTo>
                <a:cubicBezTo>
                  <a:pt x="11156" y="90881"/>
                  <a:pt x="10716" y="91322"/>
                  <a:pt x="10168" y="91322"/>
                </a:cubicBezTo>
                <a:lnTo>
                  <a:pt x="8787" y="91322"/>
                </a:lnTo>
                <a:cubicBezTo>
                  <a:pt x="7382" y="91322"/>
                  <a:pt x="6239" y="92465"/>
                  <a:pt x="6239" y="93870"/>
                </a:cubicBezTo>
                <a:lnTo>
                  <a:pt x="6239" y="95298"/>
                </a:lnTo>
                <a:cubicBezTo>
                  <a:pt x="6239" y="96715"/>
                  <a:pt x="7382" y="97858"/>
                  <a:pt x="8787" y="97858"/>
                </a:cubicBezTo>
                <a:lnTo>
                  <a:pt x="10168" y="97858"/>
                </a:lnTo>
                <a:cubicBezTo>
                  <a:pt x="10716" y="97858"/>
                  <a:pt x="11156" y="98299"/>
                  <a:pt x="11156" y="98834"/>
                </a:cubicBezTo>
                <a:lnTo>
                  <a:pt x="11156" y="107871"/>
                </a:lnTo>
                <a:cubicBezTo>
                  <a:pt x="11156" y="109288"/>
                  <a:pt x="12299" y="110431"/>
                  <a:pt x="13704" y="110431"/>
                </a:cubicBezTo>
                <a:lnTo>
                  <a:pt x="15133" y="110431"/>
                </a:lnTo>
                <a:cubicBezTo>
                  <a:pt x="15681" y="110431"/>
                  <a:pt x="16121" y="110872"/>
                  <a:pt x="16121" y="111407"/>
                </a:cubicBezTo>
                <a:lnTo>
                  <a:pt x="16121" y="112836"/>
                </a:lnTo>
                <a:cubicBezTo>
                  <a:pt x="16121" y="113384"/>
                  <a:pt x="15681" y="113824"/>
                  <a:pt x="15133" y="113824"/>
                </a:cubicBezTo>
                <a:lnTo>
                  <a:pt x="13704" y="113824"/>
                </a:lnTo>
                <a:cubicBezTo>
                  <a:pt x="12299" y="113824"/>
                  <a:pt x="11156" y="114967"/>
                  <a:pt x="11156" y="116372"/>
                </a:cubicBezTo>
                <a:lnTo>
                  <a:pt x="11156" y="125600"/>
                </a:lnTo>
                <a:cubicBezTo>
                  <a:pt x="9704" y="125969"/>
                  <a:pt x="8620" y="127278"/>
                  <a:pt x="8620" y="128838"/>
                </a:cubicBezTo>
                <a:cubicBezTo>
                  <a:pt x="8620" y="130672"/>
                  <a:pt x="10120" y="132160"/>
                  <a:pt x="11954" y="132160"/>
                </a:cubicBezTo>
                <a:cubicBezTo>
                  <a:pt x="13788" y="132160"/>
                  <a:pt x="15288" y="130672"/>
                  <a:pt x="15288" y="128838"/>
                </a:cubicBezTo>
                <a:cubicBezTo>
                  <a:pt x="15288" y="127267"/>
                  <a:pt x="14192" y="125945"/>
                  <a:pt x="12728" y="125600"/>
                </a:cubicBezTo>
                <a:lnTo>
                  <a:pt x="12728" y="116372"/>
                </a:lnTo>
                <a:cubicBezTo>
                  <a:pt x="12728" y="115837"/>
                  <a:pt x="13168" y="115396"/>
                  <a:pt x="13704" y="115396"/>
                </a:cubicBezTo>
                <a:lnTo>
                  <a:pt x="15133" y="115396"/>
                </a:lnTo>
                <a:cubicBezTo>
                  <a:pt x="16550" y="115396"/>
                  <a:pt x="17693" y="114253"/>
                  <a:pt x="17693" y="112836"/>
                </a:cubicBezTo>
                <a:lnTo>
                  <a:pt x="17693" y="111407"/>
                </a:lnTo>
                <a:cubicBezTo>
                  <a:pt x="17693" y="110002"/>
                  <a:pt x="16550" y="108859"/>
                  <a:pt x="15133" y="108859"/>
                </a:cubicBezTo>
                <a:lnTo>
                  <a:pt x="13704" y="108859"/>
                </a:lnTo>
                <a:cubicBezTo>
                  <a:pt x="13168" y="108859"/>
                  <a:pt x="12728" y="108419"/>
                  <a:pt x="12728" y="107871"/>
                </a:cubicBezTo>
                <a:lnTo>
                  <a:pt x="12728" y="98834"/>
                </a:lnTo>
                <a:cubicBezTo>
                  <a:pt x="12728" y="97430"/>
                  <a:pt x="11585" y="96287"/>
                  <a:pt x="10168" y="96287"/>
                </a:cubicBezTo>
                <a:lnTo>
                  <a:pt x="8787" y="96287"/>
                </a:lnTo>
                <a:cubicBezTo>
                  <a:pt x="8239" y="96287"/>
                  <a:pt x="7811" y="95846"/>
                  <a:pt x="7811" y="95298"/>
                </a:cubicBezTo>
                <a:lnTo>
                  <a:pt x="7811" y="93870"/>
                </a:lnTo>
                <a:cubicBezTo>
                  <a:pt x="7811" y="93334"/>
                  <a:pt x="8239" y="92893"/>
                  <a:pt x="8787" y="92893"/>
                </a:cubicBezTo>
                <a:lnTo>
                  <a:pt x="10168" y="92893"/>
                </a:lnTo>
                <a:cubicBezTo>
                  <a:pt x="11585" y="92893"/>
                  <a:pt x="12728" y="91750"/>
                  <a:pt x="12728" y="90333"/>
                </a:cubicBezTo>
                <a:lnTo>
                  <a:pt x="12728" y="81297"/>
                </a:lnTo>
                <a:cubicBezTo>
                  <a:pt x="12728" y="80761"/>
                  <a:pt x="13168" y="80320"/>
                  <a:pt x="13704" y="80320"/>
                </a:cubicBezTo>
                <a:lnTo>
                  <a:pt x="15133" y="80320"/>
                </a:lnTo>
                <a:cubicBezTo>
                  <a:pt x="16550" y="80320"/>
                  <a:pt x="17693" y="79177"/>
                  <a:pt x="17693" y="77772"/>
                </a:cubicBezTo>
                <a:lnTo>
                  <a:pt x="17693" y="76332"/>
                </a:lnTo>
                <a:cubicBezTo>
                  <a:pt x="17693" y="74927"/>
                  <a:pt x="16550" y="73784"/>
                  <a:pt x="15133" y="73784"/>
                </a:cubicBezTo>
                <a:lnTo>
                  <a:pt x="13704" y="73784"/>
                </a:lnTo>
                <a:cubicBezTo>
                  <a:pt x="13168" y="73784"/>
                  <a:pt x="12728" y="73343"/>
                  <a:pt x="12728" y="72796"/>
                </a:cubicBezTo>
                <a:lnTo>
                  <a:pt x="12728" y="63759"/>
                </a:lnTo>
                <a:cubicBezTo>
                  <a:pt x="12728" y="62354"/>
                  <a:pt x="11585" y="61211"/>
                  <a:pt x="10168" y="61211"/>
                </a:cubicBezTo>
                <a:lnTo>
                  <a:pt x="8739" y="61211"/>
                </a:lnTo>
                <a:cubicBezTo>
                  <a:pt x="8204" y="61211"/>
                  <a:pt x="7763" y="60770"/>
                  <a:pt x="7763" y="60223"/>
                </a:cubicBezTo>
                <a:lnTo>
                  <a:pt x="7763" y="58794"/>
                </a:lnTo>
                <a:cubicBezTo>
                  <a:pt x="7763" y="58258"/>
                  <a:pt x="8204" y="57818"/>
                  <a:pt x="8739" y="57818"/>
                </a:cubicBezTo>
                <a:lnTo>
                  <a:pt x="10168" y="57818"/>
                </a:lnTo>
                <a:cubicBezTo>
                  <a:pt x="11585" y="57818"/>
                  <a:pt x="12728" y="56675"/>
                  <a:pt x="12728" y="55258"/>
                </a:cubicBezTo>
                <a:lnTo>
                  <a:pt x="12728" y="46245"/>
                </a:lnTo>
                <a:cubicBezTo>
                  <a:pt x="12728" y="45697"/>
                  <a:pt x="13168" y="45256"/>
                  <a:pt x="13704" y="45256"/>
                </a:cubicBezTo>
                <a:lnTo>
                  <a:pt x="15145" y="45245"/>
                </a:lnTo>
                <a:cubicBezTo>
                  <a:pt x="16550" y="45245"/>
                  <a:pt x="17693" y="44102"/>
                  <a:pt x="17693" y="42697"/>
                </a:cubicBezTo>
                <a:lnTo>
                  <a:pt x="17693" y="41268"/>
                </a:lnTo>
                <a:cubicBezTo>
                  <a:pt x="17693" y="39863"/>
                  <a:pt x="16550" y="38720"/>
                  <a:pt x="15133" y="38708"/>
                </a:cubicBezTo>
                <a:lnTo>
                  <a:pt x="13704" y="38708"/>
                </a:lnTo>
                <a:cubicBezTo>
                  <a:pt x="13168" y="38708"/>
                  <a:pt x="12728" y="38267"/>
                  <a:pt x="12728" y="37732"/>
                </a:cubicBezTo>
                <a:lnTo>
                  <a:pt x="12728" y="28171"/>
                </a:lnTo>
                <a:lnTo>
                  <a:pt x="13085" y="28171"/>
                </a:lnTo>
                <a:cubicBezTo>
                  <a:pt x="13538" y="28171"/>
                  <a:pt x="13942" y="27957"/>
                  <a:pt x="14192" y="27623"/>
                </a:cubicBezTo>
                <a:cubicBezTo>
                  <a:pt x="14240" y="27623"/>
                  <a:pt x="14288" y="27635"/>
                  <a:pt x="14335" y="27635"/>
                </a:cubicBezTo>
                <a:cubicBezTo>
                  <a:pt x="15597" y="27635"/>
                  <a:pt x="17443" y="27135"/>
                  <a:pt x="18491" y="25206"/>
                </a:cubicBezTo>
                <a:cubicBezTo>
                  <a:pt x="18943" y="24361"/>
                  <a:pt x="20110" y="20825"/>
                  <a:pt x="21062" y="17694"/>
                </a:cubicBezTo>
                <a:cubicBezTo>
                  <a:pt x="21134" y="17455"/>
                  <a:pt x="21038" y="17193"/>
                  <a:pt x="20836" y="17051"/>
                </a:cubicBezTo>
                <a:cubicBezTo>
                  <a:pt x="22205" y="12538"/>
                  <a:pt x="23586" y="7383"/>
                  <a:pt x="23789" y="5144"/>
                </a:cubicBezTo>
                <a:cubicBezTo>
                  <a:pt x="23908" y="3728"/>
                  <a:pt x="23610" y="2644"/>
                  <a:pt x="22908" y="1906"/>
                </a:cubicBezTo>
                <a:cubicBezTo>
                  <a:pt x="22217" y="1191"/>
                  <a:pt x="21324" y="1025"/>
                  <a:pt x="20884" y="989"/>
                </a:cubicBezTo>
                <a:cubicBezTo>
                  <a:pt x="20765" y="787"/>
                  <a:pt x="20550" y="656"/>
                  <a:pt x="20300" y="656"/>
                </a:cubicBezTo>
                <a:cubicBezTo>
                  <a:pt x="20157" y="656"/>
                  <a:pt x="20015" y="703"/>
                  <a:pt x="19907" y="787"/>
                </a:cubicBezTo>
                <a:cubicBezTo>
                  <a:pt x="19705" y="322"/>
                  <a:pt x="19241" y="1"/>
                  <a:pt x="18693" y="1"/>
                </a:cubicBezTo>
                <a:cubicBezTo>
                  <a:pt x="17967" y="1"/>
                  <a:pt x="17371" y="596"/>
                  <a:pt x="17371" y="1322"/>
                </a:cubicBezTo>
                <a:cubicBezTo>
                  <a:pt x="17371" y="2061"/>
                  <a:pt x="17967" y="2656"/>
                  <a:pt x="18693" y="2656"/>
                </a:cubicBezTo>
                <a:cubicBezTo>
                  <a:pt x="19241" y="2656"/>
                  <a:pt x="19705" y="2334"/>
                  <a:pt x="19907" y="1870"/>
                </a:cubicBezTo>
                <a:cubicBezTo>
                  <a:pt x="20015" y="1953"/>
                  <a:pt x="20157" y="2001"/>
                  <a:pt x="20300" y="2001"/>
                </a:cubicBezTo>
                <a:cubicBezTo>
                  <a:pt x="20503" y="2001"/>
                  <a:pt x="20669" y="1906"/>
                  <a:pt x="20800" y="1775"/>
                </a:cubicBezTo>
                <a:cubicBezTo>
                  <a:pt x="21110" y="1799"/>
                  <a:pt x="21824" y="1906"/>
                  <a:pt x="22348" y="2465"/>
                </a:cubicBezTo>
                <a:cubicBezTo>
                  <a:pt x="22884" y="3025"/>
                  <a:pt x="23110" y="3906"/>
                  <a:pt x="23003" y="5073"/>
                </a:cubicBezTo>
                <a:cubicBezTo>
                  <a:pt x="22801" y="7287"/>
                  <a:pt x="21443" y="12383"/>
                  <a:pt x="20098" y="16824"/>
                </a:cubicBezTo>
                <a:cubicBezTo>
                  <a:pt x="19860" y="16836"/>
                  <a:pt x="19634" y="17003"/>
                  <a:pt x="19562" y="17241"/>
                </a:cubicBezTo>
                <a:cubicBezTo>
                  <a:pt x="18383" y="21099"/>
                  <a:pt x="17407" y="23909"/>
                  <a:pt x="17109" y="24456"/>
                </a:cubicBezTo>
                <a:cubicBezTo>
                  <a:pt x="16359" y="25853"/>
                  <a:pt x="15049" y="26052"/>
                  <a:pt x="14362" y="26052"/>
                </a:cubicBezTo>
                <a:cubicBezTo>
                  <a:pt x="14341" y="26052"/>
                  <a:pt x="14320" y="26052"/>
                  <a:pt x="14300" y="26052"/>
                </a:cubicBezTo>
                <a:cubicBezTo>
                  <a:pt x="14050" y="25635"/>
                  <a:pt x="13597" y="25361"/>
                  <a:pt x="13085" y="25361"/>
                </a:cubicBezTo>
                <a:lnTo>
                  <a:pt x="10799" y="25361"/>
                </a:lnTo>
                <a:cubicBezTo>
                  <a:pt x="10275" y="25361"/>
                  <a:pt x="9823" y="25635"/>
                  <a:pt x="9585" y="26052"/>
                </a:cubicBezTo>
                <a:cubicBezTo>
                  <a:pt x="9566" y="26052"/>
                  <a:pt x="9547" y="26052"/>
                  <a:pt x="9527" y="26052"/>
                </a:cubicBezTo>
                <a:cubicBezTo>
                  <a:pt x="8832" y="26052"/>
                  <a:pt x="7540" y="25834"/>
                  <a:pt x="6811" y="24456"/>
                </a:cubicBezTo>
                <a:cubicBezTo>
                  <a:pt x="6513" y="23909"/>
                  <a:pt x="5525" y="21099"/>
                  <a:pt x="4358" y="17241"/>
                </a:cubicBezTo>
                <a:cubicBezTo>
                  <a:pt x="4274" y="17003"/>
                  <a:pt x="4060" y="16836"/>
                  <a:pt x="3822" y="16824"/>
                </a:cubicBezTo>
                <a:cubicBezTo>
                  <a:pt x="2477" y="12383"/>
                  <a:pt x="1107" y="7287"/>
                  <a:pt x="905" y="5073"/>
                </a:cubicBezTo>
                <a:cubicBezTo>
                  <a:pt x="810" y="3894"/>
                  <a:pt x="1024" y="3025"/>
                  <a:pt x="1560" y="2465"/>
                </a:cubicBezTo>
                <a:cubicBezTo>
                  <a:pt x="2084" y="1906"/>
                  <a:pt x="2798" y="1799"/>
                  <a:pt x="3120" y="1775"/>
                </a:cubicBezTo>
                <a:cubicBezTo>
                  <a:pt x="3239" y="1906"/>
                  <a:pt x="3417" y="2001"/>
                  <a:pt x="3608" y="2001"/>
                </a:cubicBezTo>
                <a:cubicBezTo>
                  <a:pt x="3763" y="2001"/>
                  <a:pt x="3893" y="1953"/>
                  <a:pt x="4001" y="1870"/>
                </a:cubicBezTo>
                <a:cubicBezTo>
                  <a:pt x="4215" y="2334"/>
                  <a:pt x="4679" y="2656"/>
                  <a:pt x="5215" y="2656"/>
                </a:cubicBezTo>
                <a:cubicBezTo>
                  <a:pt x="5941" y="2656"/>
                  <a:pt x="6537" y="2061"/>
                  <a:pt x="6537" y="1322"/>
                </a:cubicBezTo>
                <a:cubicBezTo>
                  <a:pt x="6537" y="596"/>
                  <a:pt x="5941" y="1"/>
                  <a:pt x="521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66C69D-B296-41DA-8B34-E51CBAAD237C}"/>
              </a:ext>
            </a:extLst>
          </p:cNvPr>
          <p:cNvSpPr txBox="1"/>
          <p:nvPr/>
        </p:nvSpPr>
        <p:spPr>
          <a:xfrm>
            <a:off x="6171665" y="3982682"/>
            <a:ext cx="492850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BF4F21D-D2B8-415F-A884-153795D88CA5}"/>
              </a:ext>
            </a:extLst>
          </p:cNvPr>
          <p:cNvSpPr txBox="1"/>
          <p:nvPr/>
        </p:nvSpPr>
        <p:spPr>
          <a:xfrm>
            <a:off x="7112509" y="1655466"/>
            <a:ext cx="33125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</a:t>
            </a:r>
          </a:p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النـص</a:t>
            </a:r>
            <a:endParaRPr lang="ar-EG" sz="72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F70394F-5933-41C6-B16D-8575F1B43745}"/>
              </a:ext>
            </a:extLst>
          </p:cNvPr>
          <p:cNvSpPr/>
          <p:nvPr/>
        </p:nvSpPr>
        <p:spPr>
          <a:xfrm>
            <a:off x="3650499" y="2133600"/>
            <a:ext cx="1904481" cy="518160"/>
          </a:xfrm>
          <a:prstGeom prst="rect">
            <a:avLst/>
          </a:prstGeom>
          <a:solidFill>
            <a:srgbClr val="FC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dirty="0"/>
              <a:t>تحرير النص</a:t>
            </a:r>
            <a:endParaRPr lang="ar-EG" dirty="0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4351EC9-7582-499E-B15C-2925BB3203E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432810" y="2392680"/>
            <a:ext cx="217689" cy="0"/>
          </a:xfrm>
          <a:prstGeom prst="line">
            <a:avLst/>
          </a:prstGeom>
          <a:ln w="38100">
            <a:solidFill>
              <a:srgbClr val="869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73E2E86-7EC9-4B32-9A9C-83146FE8F917}"/>
              </a:ext>
            </a:extLst>
          </p:cNvPr>
          <p:cNvSpPr/>
          <p:nvPr/>
        </p:nvSpPr>
        <p:spPr>
          <a:xfrm>
            <a:off x="3650499" y="3673227"/>
            <a:ext cx="1904481" cy="518160"/>
          </a:xfrm>
          <a:prstGeom prst="rect">
            <a:avLst/>
          </a:prstGeom>
          <a:solidFill>
            <a:srgbClr val="6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dirty="0"/>
              <a:t>تحرير النص</a:t>
            </a:r>
            <a:endParaRPr lang="ar-EG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81D4D9DB-9017-4B25-9B0A-31DFC2C1F65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432810" y="3932307"/>
            <a:ext cx="217689" cy="0"/>
          </a:xfrm>
          <a:prstGeom prst="line">
            <a:avLst/>
          </a:prstGeom>
          <a:ln w="38100">
            <a:solidFill>
              <a:srgbClr val="869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61932F7-C4D9-4A02-96C6-F745BCBCA9DE}"/>
              </a:ext>
            </a:extLst>
          </p:cNvPr>
          <p:cNvSpPr/>
          <p:nvPr/>
        </p:nvSpPr>
        <p:spPr>
          <a:xfrm>
            <a:off x="3650499" y="5063478"/>
            <a:ext cx="1904481" cy="518160"/>
          </a:xfrm>
          <a:prstGeom prst="rect">
            <a:avLst/>
          </a:prstGeom>
          <a:solidFill>
            <a:srgbClr val="5EB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dirty="0"/>
              <a:t>تحرير النص</a:t>
            </a:r>
            <a:endParaRPr lang="ar-EG" dirty="0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B96C76EB-168B-415A-803F-30ABBE290FE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432810" y="5322558"/>
            <a:ext cx="217689" cy="0"/>
          </a:xfrm>
          <a:prstGeom prst="line">
            <a:avLst/>
          </a:prstGeom>
          <a:ln w="38100">
            <a:solidFill>
              <a:srgbClr val="869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BD04A117-3144-4BF7-9044-50731295C06A}"/>
              </a:ext>
            </a:extLst>
          </p:cNvPr>
          <p:cNvSpPr/>
          <p:nvPr/>
        </p:nvSpPr>
        <p:spPr>
          <a:xfrm>
            <a:off x="638059" y="2870200"/>
            <a:ext cx="1904481" cy="518160"/>
          </a:xfrm>
          <a:prstGeom prst="rect">
            <a:avLst/>
          </a:prstGeom>
          <a:solidFill>
            <a:srgbClr val="494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/>
              <a:t>تحرير النص</a:t>
            </a:r>
            <a:endParaRPr lang="ar-EG" dirty="0"/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43C86B36-3CF0-489D-ADF1-CF3E33DFB534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2542540" y="3129280"/>
            <a:ext cx="252150" cy="0"/>
          </a:xfrm>
          <a:prstGeom prst="line">
            <a:avLst/>
          </a:prstGeom>
          <a:ln w="38100">
            <a:solidFill>
              <a:srgbClr val="869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9B42D2FE-B0E6-42DA-9675-7ACFB42AC879}"/>
              </a:ext>
            </a:extLst>
          </p:cNvPr>
          <p:cNvSpPr/>
          <p:nvPr/>
        </p:nvSpPr>
        <p:spPr>
          <a:xfrm>
            <a:off x="638059" y="4402884"/>
            <a:ext cx="1904481" cy="518160"/>
          </a:xfrm>
          <a:prstGeom prst="rect">
            <a:avLst/>
          </a:prstGeom>
          <a:solidFill>
            <a:srgbClr val="EC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/>
              <a:t>تحرير النص</a:t>
            </a:r>
            <a:endParaRPr lang="ar-EG" dirty="0"/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4A0DB406-DA61-4290-8EFC-4C15FE90F697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2542540" y="4661964"/>
            <a:ext cx="252150" cy="0"/>
          </a:xfrm>
          <a:prstGeom prst="line">
            <a:avLst/>
          </a:prstGeom>
          <a:ln w="38100">
            <a:solidFill>
              <a:srgbClr val="869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638;p26">
            <a:extLst>
              <a:ext uri="{FF2B5EF4-FFF2-40B4-BE49-F238E27FC236}">
                <a16:creationId xmlns:a16="http://schemas.microsoft.com/office/drawing/2014/main" id="{F1EE32C9-D281-4EDB-8263-F2E6CC2A7245}"/>
              </a:ext>
            </a:extLst>
          </p:cNvPr>
          <p:cNvSpPr/>
          <p:nvPr/>
        </p:nvSpPr>
        <p:spPr>
          <a:xfrm>
            <a:off x="868814" y="4513235"/>
            <a:ext cx="366511" cy="297458"/>
          </a:xfrm>
          <a:custGeom>
            <a:avLst/>
            <a:gdLst/>
            <a:ahLst/>
            <a:cxnLst/>
            <a:rect l="l" t="t" r="r" b="b"/>
            <a:pathLst>
              <a:path w="191" h="155" extrusionOk="0">
                <a:moveTo>
                  <a:pt x="160" y="8"/>
                </a:moveTo>
                <a:cubicBezTo>
                  <a:pt x="139" y="0"/>
                  <a:pt x="120" y="6"/>
                  <a:pt x="102" y="17"/>
                </a:cubicBezTo>
                <a:cubicBezTo>
                  <a:pt x="98" y="19"/>
                  <a:pt x="95" y="19"/>
                  <a:pt x="91" y="17"/>
                </a:cubicBezTo>
                <a:cubicBezTo>
                  <a:pt x="80" y="9"/>
                  <a:pt x="67" y="4"/>
                  <a:pt x="53" y="4"/>
                </a:cubicBezTo>
                <a:cubicBezTo>
                  <a:pt x="23" y="6"/>
                  <a:pt x="0" y="24"/>
                  <a:pt x="4" y="57"/>
                </a:cubicBezTo>
                <a:cubicBezTo>
                  <a:pt x="6" y="71"/>
                  <a:pt x="10" y="85"/>
                  <a:pt x="18" y="96"/>
                </a:cubicBezTo>
                <a:cubicBezTo>
                  <a:pt x="37" y="123"/>
                  <a:pt x="63" y="140"/>
                  <a:pt x="91" y="153"/>
                </a:cubicBezTo>
                <a:cubicBezTo>
                  <a:pt x="95" y="155"/>
                  <a:pt x="100" y="154"/>
                  <a:pt x="104" y="152"/>
                </a:cubicBezTo>
                <a:cubicBezTo>
                  <a:pt x="123" y="143"/>
                  <a:pt x="140" y="132"/>
                  <a:pt x="155" y="119"/>
                </a:cubicBezTo>
                <a:cubicBezTo>
                  <a:pt x="173" y="102"/>
                  <a:pt x="186" y="82"/>
                  <a:pt x="189" y="56"/>
                </a:cubicBezTo>
                <a:cubicBezTo>
                  <a:pt x="191" y="33"/>
                  <a:pt x="181" y="16"/>
                  <a:pt x="160" y="8"/>
                </a:cubicBezTo>
                <a:close/>
                <a:moveTo>
                  <a:pt x="170" y="88"/>
                </a:moveTo>
                <a:cubicBezTo>
                  <a:pt x="157" y="88"/>
                  <a:pt x="157" y="88"/>
                  <a:pt x="157" y="88"/>
                </a:cubicBezTo>
                <a:cubicBezTo>
                  <a:pt x="156" y="88"/>
                  <a:pt x="154" y="88"/>
                  <a:pt x="154" y="86"/>
                </a:cubicBezTo>
                <a:cubicBezTo>
                  <a:pt x="145" y="67"/>
                  <a:pt x="145" y="67"/>
                  <a:pt x="145" y="67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0" y="135"/>
                  <a:pt x="99" y="136"/>
                  <a:pt x="98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5" y="135"/>
                  <a:pt x="94" y="134"/>
                  <a:pt x="94" y="133"/>
                </a:cubicBezTo>
                <a:cubicBezTo>
                  <a:pt x="74" y="40"/>
                  <a:pt x="74" y="40"/>
                  <a:pt x="74" y="40"/>
                </a:cubicBezTo>
                <a:cubicBezTo>
                  <a:pt x="56" y="96"/>
                  <a:pt x="56" y="96"/>
                  <a:pt x="56" y="96"/>
                </a:cubicBezTo>
                <a:cubicBezTo>
                  <a:pt x="55" y="98"/>
                  <a:pt x="54" y="99"/>
                  <a:pt x="52" y="99"/>
                </a:cubicBezTo>
                <a:cubicBezTo>
                  <a:pt x="31" y="99"/>
                  <a:pt x="31" y="99"/>
                  <a:pt x="31" y="99"/>
                </a:cubicBezTo>
                <a:cubicBezTo>
                  <a:pt x="29" y="99"/>
                  <a:pt x="27" y="97"/>
                  <a:pt x="27" y="95"/>
                </a:cubicBezTo>
                <a:cubicBezTo>
                  <a:pt x="27" y="93"/>
                  <a:pt x="29" y="91"/>
                  <a:pt x="31" y="91"/>
                </a:cubicBezTo>
                <a:cubicBezTo>
                  <a:pt x="49" y="91"/>
                  <a:pt x="49" y="91"/>
                  <a:pt x="49" y="91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3"/>
                  <a:pt x="74" y="22"/>
                  <a:pt x="75" y="22"/>
                </a:cubicBezTo>
                <a:cubicBezTo>
                  <a:pt x="77" y="22"/>
                  <a:pt x="79" y="23"/>
                  <a:pt x="79" y="25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6"/>
                  <a:pt x="144" y="55"/>
                  <a:pt x="145" y="55"/>
                </a:cubicBezTo>
                <a:cubicBezTo>
                  <a:pt x="147" y="55"/>
                  <a:pt x="148" y="56"/>
                  <a:pt x="149" y="57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2" y="81"/>
                  <a:pt x="174" y="82"/>
                  <a:pt x="174" y="85"/>
                </a:cubicBezTo>
                <a:cubicBezTo>
                  <a:pt x="174" y="87"/>
                  <a:pt x="172" y="88"/>
                  <a:pt x="170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639;p26">
            <a:extLst>
              <a:ext uri="{FF2B5EF4-FFF2-40B4-BE49-F238E27FC236}">
                <a16:creationId xmlns:a16="http://schemas.microsoft.com/office/drawing/2014/main" id="{0DF2B917-E945-45AC-90DD-8803BEA1092A}"/>
              </a:ext>
            </a:extLst>
          </p:cNvPr>
          <p:cNvSpPr/>
          <p:nvPr/>
        </p:nvSpPr>
        <p:spPr>
          <a:xfrm>
            <a:off x="909700" y="2923071"/>
            <a:ext cx="162818" cy="412418"/>
          </a:xfrm>
          <a:custGeom>
            <a:avLst/>
            <a:gdLst/>
            <a:ahLst/>
            <a:cxnLst/>
            <a:rect l="l" t="t" r="r" b="b"/>
            <a:pathLst>
              <a:path w="78" h="197" extrusionOk="0">
                <a:moveTo>
                  <a:pt x="48" y="0"/>
                </a:moveTo>
                <a:cubicBezTo>
                  <a:pt x="30" y="0"/>
                  <a:pt x="30" y="0"/>
                  <a:pt x="30" y="0"/>
                </a:cubicBezTo>
                <a:cubicBezTo>
                  <a:pt x="14" y="0"/>
                  <a:pt x="0" y="14"/>
                  <a:pt x="0" y="30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3"/>
                  <a:pt x="14" y="197"/>
                  <a:pt x="30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64" y="197"/>
                  <a:pt x="78" y="183"/>
                  <a:pt x="78" y="167"/>
                </a:cubicBezTo>
                <a:cubicBezTo>
                  <a:pt x="78" y="30"/>
                  <a:pt x="78" y="30"/>
                  <a:pt x="78" y="30"/>
                </a:cubicBezTo>
                <a:cubicBezTo>
                  <a:pt x="78" y="14"/>
                  <a:pt x="64" y="0"/>
                  <a:pt x="48" y="0"/>
                </a:cubicBezTo>
                <a:close/>
                <a:moveTo>
                  <a:pt x="70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19"/>
                  <a:pt x="19" y="8"/>
                  <a:pt x="32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59" y="8"/>
                  <a:pt x="70" y="19"/>
                  <a:pt x="70" y="33"/>
                </a:cubicBezTo>
                <a:lnTo>
                  <a:pt x="70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641;p26">
            <a:extLst>
              <a:ext uri="{FF2B5EF4-FFF2-40B4-BE49-F238E27FC236}">
                <a16:creationId xmlns:a16="http://schemas.microsoft.com/office/drawing/2014/main" id="{E5ED2655-C855-415B-88AA-F3804A566287}"/>
              </a:ext>
            </a:extLst>
          </p:cNvPr>
          <p:cNvSpPr/>
          <p:nvPr/>
        </p:nvSpPr>
        <p:spPr>
          <a:xfrm>
            <a:off x="4911120" y="3748113"/>
            <a:ext cx="409105" cy="368388"/>
          </a:xfrm>
          <a:custGeom>
            <a:avLst/>
            <a:gdLst/>
            <a:ahLst/>
            <a:cxnLst/>
            <a:rect l="l" t="t" r="r" b="b"/>
            <a:pathLst>
              <a:path w="167" h="150" extrusionOk="0">
                <a:moveTo>
                  <a:pt x="114" y="20"/>
                </a:moveTo>
                <a:cubicBezTo>
                  <a:pt x="104" y="20"/>
                  <a:pt x="104" y="20"/>
                  <a:pt x="104" y="20"/>
                </a:cubicBezTo>
                <a:cubicBezTo>
                  <a:pt x="103" y="14"/>
                  <a:pt x="98" y="10"/>
                  <a:pt x="93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69" y="10"/>
                  <a:pt x="64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9"/>
                  <a:pt x="62" y="0"/>
                  <a:pt x="7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5" y="0"/>
                  <a:pt x="113" y="9"/>
                  <a:pt x="114" y="20"/>
                </a:cubicBezTo>
                <a:close/>
                <a:moveTo>
                  <a:pt x="26" y="84"/>
                </a:moveTo>
                <a:cubicBezTo>
                  <a:pt x="68" y="84"/>
                  <a:pt x="68" y="84"/>
                  <a:pt x="68" y="84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3"/>
                  <a:pt x="71" y="69"/>
                  <a:pt x="76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6" y="69"/>
                  <a:pt x="100" y="73"/>
                  <a:pt x="100" y="78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42" y="84"/>
                  <a:pt x="142" y="84"/>
                  <a:pt x="142" y="84"/>
                </a:cubicBezTo>
                <a:cubicBezTo>
                  <a:pt x="154" y="84"/>
                  <a:pt x="165" y="73"/>
                  <a:pt x="167" y="60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7" y="35"/>
                  <a:pt x="158" y="25"/>
                  <a:pt x="14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73"/>
                  <a:pt x="13" y="84"/>
                  <a:pt x="26" y="84"/>
                </a:cubicBezTo>
                <a:close/>
                <a:moveTo>
                  <a:pt x="142" y="91"/>
                </a:moveTo>
                <a:cubicBezTo>
                  <a:pt x="100" y="91"/>
                  <a:pt x="100" y="91"/>
                  <a:pt x="100" y="91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101"/>
                  <a:pt x="96" y="105"/>
                  <a:pt x="92" y="10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1" y="105"/>
                  <a:pt x="68" y="101"/>
                  <a:pt x="68" y="97"/>
                </a:cubicBezTo>
                <a:cubicBezTo>
                  <a:pt x="68" y="91"/>
                  <a:pt x="68" y="91"/>
                  <a:pt x="68" y="91"/>
                </a:cubicBezTo>
                <a:cubicBezTo>
                  <a:pt x="26" y="91"/>
                  <a:pt x="26" y="91"/>
                  <a:pt x="26" y="91"/>
                </a:cubicBezTo>
                <a:cubicBezTo>
                  <a:pt x="15" y="91"/>
                  <a:pt x="6" y="85"/>
                  <a:pt x="0" y="7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40"/>
                  <a:pt x="9" y="150"/>
                  <a:pt x="2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48" y="150"/>
                  <a:pt x="148" y="150"/>
                  <a:pt x="148" y="150"/>
                </a:cubicBezTo>
                <a:cubicBezTo>
                  <a:pt x="158" y="150"/>
                  <a:pt x="167" y="140"/>
                  <a:pt x="167" y="128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1" y="85"/>
                  <a:pt x="152" y="91"/>
                  <a:pt x="142" y="91"/>
                </a:cubicBezTo>
                <a:close/>
                <a:moveTo>
                  <a:pt x="91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74" y="76"/>
                  <a:pt x="73" y="77"/>
                  <a:pt x="73" y="79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8"/>
                  <a:pt x="74" y="99"/>
                  <a:pt x="76" y="99"/>
                </a:cubicBezTo>
                <a:cubicBezTo>
                  <a:pt x="91" y="99"/>
                  <a:pt x="91" y="99"/>
                  <a:pt x="91" y="99"/>
                </a:cubicBezTo>
                <a:cubicBezTo>
                  <a:pt x="93" y="99"/>
                  <a:pt x="94" y="98"/>
                  <a:pt x="94" y="96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3"/>
                  <a:pt x="94" y="83"/>
                  <a:pt x="94" y="83"/>
                </a:cubicBezTo>
                <a:cubicBezTo>
                  <a:pt x="94" y="79"/>
                  <a:pt x="94" y="79"/>
                  <a:pt x="94" y="79"/>
                </a:cubicBezTo>
                <a:cubicBezTo>
                  <a:pt x="94" y="77"/>
                  <a:pt x="93" y="76"/>
                  <a:pt x="91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36;p26">
            <a:extLst>
              <a:ext uri="{FF2B5EF4-FFF2-40B4-BE49-F238E27FC236}">
                <a16:creationId xmlns:a16="http://schemas.microsoft.com/office/drawing/2014/main" id="{288EEBC3-F62D-4A87-B646-EA4B8DA05CDA}"/>
              </a:ext>
            </a:extLst>
          </p:cNvPr>
          <p:cNvSpPr/>
          <p:nvPr/>
        </p:nvSpPr>
        <p:spPr>
          <a:xfrm>
            <a:off x="4832859" y="5179181"/>
            <a:ext cx="565626" cy="295382"/>
          </a:xfrm>
          <a:custGeom>
            <a:avLst/>
            <a:gdLst/>
            <a:ahLst/>
            <a:cxnLst/>
            <a:rect l="l" t="t" r="r" b="b"/>
            <a:pathLst>
              <a:path w="249" h="130" extrusionOk="0">
                <a:moveTo>
                  <a:pt x="180" y="122"/>
                </a:moveTo>
                <a:cubicBezTo>
                  <a:pt x="176" y="124"/>
                  <a:pt x="172" y="125"/>
                  <a:pt x="169" y="126"/>
                </a:cubicBezTo>
                <a:cubicBezTo>
                  <a:pt x="156" y="129"/>
                  <a:pt x="144" y="129"/>
                  <a:pt x="128" y="130"/>
                </a:cubicBezTo>
                <a:cubicBezTo>
                  <a:pt x="112" y="129"/>
                  <a:pt x="99" y="129"/>
                  <a:pt x="87" y="126"/>
                </a:cubicBezTo>
                <a:cubicBezTo>
                  <a:pt x="83" y="125"/>
                  <a:pt x="79" y="124"/>
                  <a:pt x="76" y="122"/>
                </a:cubicBezTo>
                <a:cubicBezTo>
                  <a:pt x="65" y="117"/>
                  <a:pt x="65" y="108"/>
                  <a:pt x="71" y="102"/>
                </a:cubicBezTo>
                <a:cubicBezTo>
                  <a:pt x="78" y="96"/>
                  <a:pt x="86" y="91"/>
                  <a:pt x="94" y="87"/>
                </a:cubicBezTo>
                <a:cubicBezTo>
                  <a:pt x="98" y="85"/>
                  <a:pt x="102" y="84"/>
                  <a:pt x="106" y="82"/>
                </a:cubicBezTo>
                <a:cubicBezTo>
                  <a:pt x="113" y="80"/>
                  <a:pt x="115" y="72"/>
                  <a:pt x="109" y="67"/>
                </a:cubicBezTo>
                <a:cubicBezTo>
                  <a:pt x="99" y="56"/>
                  <a:pt x="94" y="43"/>
                  <a:pt x="95" y="28"/>
                </a:cubicBezTo>
                <a:cubicBezTo>
                  <a:pt x="96" y="13"/>
                  <a:pt x="105" y="5"/>
                  <a:pt x="119" y="1"/>
                </a:cubicBezTo>
                <a:cubicBezTo>
                  <a:pt x="122" y="1"/>
                  <a:pt x="125" y="0"/>
                  <a:pt x="128" y="0"/>
                </a:cubicBezTo>
                <a:cubicBezTo>
                  <a:pt x="131" y="0"/>
                  <a:pt x="134" y="1"/>
                  <a:pt x="137" y="1"/>
                </a:cubicBezTo>
                <a:cubicBezTo>
                  <a:pt x="151" y="5"/>
                  <a:pt x="160" y="13"/>
                  <a:pt x="161" y="28"/>
                </a:cubicBezTo>
                <a:cubicBezTo>
                  <a:pt x="161" y="43"/>
                  <a:pt x="157" y="56"/>
                  <a:pt x="146" y="67"/>
                </a:cubicBezTo>
                <a:cubicBezTo>
                  <a:pt x="141" y="72"/>
                  <a:pt x="143" y="80"/>
                  <a:pt x="150" y="82"/>
                </a:cubicBezTo>
                <a:cubicBezTo>
                  <a:pt x="154" y="84"/>
                  <a:pt x="158" y="85"/>
                  <a:pt x="162" y="87"/>
                </a:cubicBezTo>
                <a:cubicBezTo>
                  <a:pt x="170" y="91"/>
                  <a:pt x="178" y="96"/>
                  <a:pt x="185" y="102"/>
                </a:cubicBezTo>
                <a:cubicBezTo>
                  <a:pt x="189" y="106"/>
                  <a:pt x="190" y="117"/>
                  <a:pt x="180" y="122"/>
                </a:cubicBezTo>
                <a:close/>
                <a:moveTo>
                  <a:pt x="245" y="111"/>
                </a:moveTo>
                <a:cubicBezTo>
                  <a:pt x="240" y="106"/>
                  <a:pt x="235" y="103"/>
                  <a:pt x="229" y="100"/>
                </a:cubicBezTo>
                <a:cubicBezTo>
                  <a:pt x="226" y="99"/>
                  <a:pt x="224" y="98"/>
                  <a:pt x="221" y="97"/>
                </a:cubicBezTo>
                <a:cubicBezTo>
                  <a:pt x="216" y="95"/>
                  <a:pt x="214" y="90"/>
                  <a:pt x="218" y="86"/>
                </a:cubicBezTo>
                <a:cubicBezTo>
                  <a:pt x="226" y="79"/>
                  <a:pt x="229" y="69"/>
                  <a:pt x="228" y="59"/>
                </a:cubicBezTo>
                <a:cubicBezTo>
                  <a:pt x="228" y="48"/>
                  <a:pt x="221" y="43"/>
                  <a:pt x="212" y="40"/>
                </a:cubicBezTo>
                <a:cubicBezTo>
                  <a:pt x="210" y="40"/>
                  <a:pt x="207" y="40"/>
                  <a:pt x="205" y="40"/>
                </a:cubicBezTo>
                <a:cubicBezTo>
                  <a:pt x="203" y="40"/>
                  <a:pt x="201" y="40"/>
                  <a:pt x="199" y="40"/>
                </a:cubicBezTo>
                <a:cubicBezTo>
                  <a:pt x="189" y="43"/>
                  <a:pt x="183" y="48"/>
                  <a:pt x="183" y="59"/>
                </a:cubicBezTo>
                <a:cubicBezTo>
                  <a:pt x="182" y="69"/>
                  <a:pt x="185" y="78"/>
                  <a:pt x="193" y="86"/>
                </a:cubicBezTo>
                <a:cubicBezTo>
                  <a:pt x="196" y="90"/>
                  <a:pt x="195" y="95"/>
                  <a:pt x="190" y="97"/>
                </a:cubicBezTo>
                <a:cubicBezTo>
                  <a:pt x="190" y="97"/>
                  <a:pt x="190" y="97"/>
                  <a:pt x="189" y="97"/>
                </a:cubicBezTo>
                <a:cubicBezTo>
                  <a:pt x="190" y="98"/>
                  <a:pt x="191" y="98"/>
                  <a:pt x="192" y="99"/>
                </a:cubicBezTo>
                <a:cubicBezTo>
                  <a:pt x="195" y="103"/>
                  <a:pt x="197" y="108"/>
                  <a:pt x="196" y="113"/>
                </a:cubicBezTo>
                <a:cubicBezTo>
                  <a:pt x="195" y="119"/>
                  <a:pt x="191" y="123"/>
                  <a:pt x="186" y="126"/>
                </a:cubicBezTo>
                <a:cubicBezTo>
                  <a:pt x="184" y="127"/>
                  <a:pt x="183" y="127"/>
                  <a:pt x="181" y="128"/>
                </a:cubicBezTo>
                <a:cubicBezTo>
                  <a:pt x="188" y="129"/>
                  <a:pt x="196" y="129"/>
                  <a:pt x="205" y="130"/>
                </a:cubicBezTo>
                <a:cubicBezTo>
                  <a:pt x="216" y="129"/>
                  <a:pt x="225" y="129"/>
                  <a:pt x="234" y="127"/>
                </a:cubicBezTo>
                <a:cubicBezTo>
                  <a:pt x="236" y="126"/>
                  <a:pt x="239" y="125"/>
                  <a:pt x="242" y="124"/>
                </a:cubicBezTo>
                <a:cubicBezTo>
                  <a:pt x="249" y="121"/>
                  <a:pt x="248" y="113"/>
                  <a:pt x="245" y="111"/>
                </a:cubicBezTo>
                <a:close/>
                <a:moveTo>
                  <a:pt x="59" y="113"/>
                </a:moveTo>
                <a:cubicBezTo>
                  <a:pt x="58" y="108"/>
                  <a:pt x="60" y="103"/>
                  <a:pt x="64" y="99"/>
                </a:cubicBezTo>
                <a:cubicBezTo>
                  <a:pt x="66" y="98"/>
                  <a:pt x="67" y="96"/>
                  <a:pt x="69" y="95"/>
                </a:cubicBezTo>
                <a:cubicBezTo>
                  <a:pt x="68" y="94"/>
                  <a:pt x="67" y="94"/>
                  <a:pt x="66" y="93"/>
                </a:cubicBezTo>
                <a:cubicBezTo>
                  <a:pt x="60" y="91"/>
                  <a:pt x="59" y="85"/>
                  <a:pt x="63" y="81"/>
                </a:cubicBezTo>
                <a:cubicBezTo>
                  <a:pt x="71" y="73"/>
                  <a:pt x="74" y="63"/>
                  <a:pt x="74" y="52"/>
                </a:cubicBezTo>
                <a:cubicBezTo>
                  <a:pt x="74" y="40"/>
                  <a:pt x="67" y="33"/>
                  <a:pt x="56" y="31"/>
                </a:cubicBezTo>
                <a:cubicBezTo>
                  <a:pt x="53" y="30"/>
                  <a:pt x="51" y="30"/>
                  <a:pt x="49" y="30"/>
                </a:cubicBezTo>
                <a:cubicBezTo>
                  <a:pt x="47" y="30"/>
                  <a:pt x="44" y="30"/>
                  <a:pt x="42" y="31"/>
                </a:cubicBezTo>
                <a:cubicBezTo>
                  <a:pt x="31" y="33"/>
                  <a:pt x="24" y="40"/>
                  <a:pt x="24" y="52"/>
                </a:cubicBezTo>
                <a:cubicBezTo>
                  <a:pt x="23" y="63"/>
                  <a:pt x="26" y="73"/>
                  <a:pt x="35" y="81"/>
                </a:cubicBezTo>
                <a:cubicBezTo>
                  <a:pt x="39" y="85"/>
                  <a:pt x="37" y="91"/>
                  <a:pt x="32" y="93"/>
                </a:cubicBezTo>
                <a:cubicBezTo>
                  <a:pt x="29" y="94"/>
                  <a:pt x="26" y="96"/>
                  <a:pt x="23" y="97"/>
                </a:cubicBezTo>
                <a:cubicBezTo>
                  <a:pt x="16" y="100"/>
                  <a:pt x="10" y="103"/>
                  <a:pt x="5" y="109"/>
                </a:cubicBezTo>
                <a:cubicBezTo>
                  <a:pt x="0" y="113"/>
                  <a:pt x="0" y="120"/>
                  <a:pt x="9" y="124"/>
                </a:cubicBezTo>
                <a:cubicBezTo>
                  <a:pt x="11" y="125"/>
                  <a:pt x="14" y="126"/>
                  <a:pt x="17" y="127"/>
                </a:cubicBezTo>
                <a:cubicBezTo>
                  <a:pt x="27" y="129"/>
                  <a:pt x="37" y="129"/>
                  <a:pt x="49" y="130"/>
                </a:cubicBezTo>
                <a:cubicBezTo>
                  <a:pt x="58" y="129"/>
                  <a:pt x="67" y="129"/>
                  <a:pt x="74" y="128"/>
                </a:cubicBezTo>
                <a:cubicBezTo>
                  <a:pt x="73" y="127"/>
                  <a:pt x="71" y="127"/>
                  <a:pt x="70" y="126"/>
                </a:cubicBezTo>
                <a:cubicBezTo>
                  <a:pt x="64" y="123"/>
                  <a:pt x="60" y="119"/>
                  <a:pt x="59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640;p26">
            <a:extLst>
              <a:ext uri="{FF2B5EF4-FFF2-40B4-BE49-F238E27FC236}">
                <a16:creationId xmlns:a16="http://schemas.microsoft.com/office/drawing/2014/main" id="{33BB3C28-1F1C-4815-937A-BA342577F47C}"/>
              </a:ext>
            </a:extLst>
          </p:cNvPr>
          <p:cNvSpPr/>
          <p:nvPr/>
        </p:nvSpPr>
        <p:spPr>
          <a:xfrm>
            <a:off x="4955534" y="2191760"/>
            <a:ext cx="401839" cy="401839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42" y="166"/>
                </a:moveTo>
                <a:cubicBezTo>
                  <a:pt x="147" y="62"/>
                  <a:pt x="147" y="62"/>
                  <a:pt x="147" y="62"/>
                </a:cubicBezTo>
                <a:cubicBezTo>
                  <a:pt x="154" y="54"/>
                  <a:pt x="156" y="43"/>
                  <a:pt x="151" y="35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6" y="10"/>
                  <a:pt x="175" y="6"/>
                  <a:pt x="173" y="3"/>
                </a:cubicBezTo>
                <a:cubicBezTo>
                  <a:pt x="170" y="0"/>
                  <a:pt x="165" y="0"/>
                  <a:pt x="163" y="2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32" y="20"/>
                  <a:pt x="121" y="21"/>
                  <a:pt x="114" y="28"/>
                </a:cubicBezTo>
                <a:cubicBezTo>
                  <a:pt x="9" y="133"/>
                  <a:pt x="9" y="133"/>
                  <a:pt x="9" y="133"/>
                </a:cubicBezTo>
                <a:cubicBezTo>
                  <a:pt x="0" y="142"/>
                  <a:pt x="0" y="157"/>
                  <a:pt x="9" y="166"/>
                </a:cubicBezTo>
                <a:cubicBezTo>
                  <a:pt x="18" y="176"/>
                  <a:pt x="33" y="176"/>
                  <a:pt x="42" y="166"/>
                </a:cubicBezTo>
                <a:close/>
                <a:moveTo>
                  <a:pt x="23" y="148"/>
                </a:moveTo>
                <a:cubicBezTo>
                  <a:pt x="24" y="147"/>
                  <a:pt x="24" y="147"/>
                  <a:pt x="24" y="147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6" y="139"/>
                  <a:pt x="16" y="137"/>
                  <a:pt x="17" y="136"/>
                </a:cubicBezTo>
                <a:cubicBezTo>
                  <a:pt x="18" y="136"/>
                  <a:pt x="19" y="136"/>
                  <a:pt x="20" y="136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0" y="125"/>
                  <a:pt x="30" y="123"/>
                  <a:pt x="31" y="123"/>
                </a:cubicBezTo>
                <a:cubicBezTo>
                  <a:pt x="32" y="122"/>
                  <a:pt x="33" y="122"/>
                  <a:pt x="34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1"/>
                  <a:pt x="44" y="110"/>
                  <a:pt x="45" y="109"/>
                </a:cubicBezTo>
                <a:cubicBezTo>
                  <a:pt x="46" y="108"/>
                  <a:pt x="47" y="108"/>
                  <a:pt x="48" y="109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9" y="98"/>
                  <a:pt x="59" y="98"/>
                  <a:pt x="59" y="98"/>
                </a:cubicBezTo>
                <a:cubicBezTo>
                  <a:pt x="58" y="97"/>
                  <a:pt x="58" y="96"/>
                  <a:pt x="59" y="95"/>
                </a:cubicBezTo>
                <a:cubicBezTo>
                  <a:pt x="59" y="94"/>
                  <a:pt x="61" y="94"/>
                  <a:pt x="62" y="9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0" y="91"/>
                  <a:pt x="80" y="91"/>
                  <a:pt x="80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3"/>
                  <a:pt x="72" y="82"/>
                  <a:pt x="73" y="81"/>
                </a:cubicBezTo>
                <a:cubicBezTo>
                  <a:pt x="73" y="80"/>
                  <a:pt x="75" y="80"/>
                  <a:pt x="76" y="81"/>
                </a:cubicBezTo>
                <a:cubicBezTo>
                  <a:pt x="83" y="88"/>
                  <a:pt x="83" y="88"/>
                  <a:pt x="83" y="88"/>
                </a:cubicBezTo>
                <a:cubicBezTo>
                  <a:pt x="94" y="77"/>
                  <a:pt x="94" y="77"/>
                  <a:pt x="94" y="77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69"/>
                  <a:pt x="86" y="68"/>
                  <a:pt x="86" y="67"/>
                </a:cubicBezTo>
                <a:cubicBezTo>
                  <a:pt x="87" y="66"/>
                  <a:pt x="89" y="66"/>
                  <a:pt x="89" y="67"/>
                </a:cubicBezTo>
                <a:cubicBezTo>
                  <a:pt x="97" y="74"/>
                  <a:pt x="97" y="74"/>
                  <a:pt x="97" y="74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5"/>
                  <a:pt x="100" y="54"/>
                  <a:pt x="100" y="53"/>
                </a:cubicBezTo>
                <a:cubicBezTo>
                  <a:pt x="101" y="52"/>
                  <a:pt x="102" y="52"/>
                  <a:pt x="103" y="53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3" y="41"/>
                  <a:pt x="113" y="40"/>
                  <a:pt x="114" y="39"/>
                </a:cubicBezTo>
                <a:cubicBezTo>
                  <a:pt x="115" y="38"/>
                  <a:pt x="116" y="38"/>
                  <a:pt x="117" y="39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30" y="41"/>
                  <a:pt x="132" y="41"/>
                  <a:pt x="133" y="42"/>
                </a:cubicBezTo>
                <a:cubicBezTo>
                  <a:pt x="134" y="44"/>
                  <a:pt x="134" y="46"/>
                  <a:pt x="133" y="47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7" y="59"/>
                  <a:pt x="137" y="61"/>
                  <a:pt x="136" y="61"/>
                </a:cubicBezTo>
                <a:cubicBezTo>
                  <a:pt x="136" y="62"/>
                  <a:pt x="134" y="62"/>
                  <a:pt x="134" y="61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3" y="73"/>
                  <a:pt x="123" y="75"/>
                  <a:pt x="123" y="75"/>
                </a:cubicBezTo>
                <a:cubicBezTo>
                  <a:pt x="122" y="76"/>
                  <a:pt x="120" y="76"/>
                  <a:pt x="120" y="75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10" y="87"/>
                  <a:pt x="110" y="88"/>
                  <a:pt x="109" y="89"/>
                </a:cubicBezTo>
                <a:cubicBezTo>
                  <a:pt x="108" y="90"/>
                  <a:pt x="107" y="90"/>
                  <a:pt x="106" y="89"/>
                </a:cubicBezTo>
                <a:cubicBezTo>
                  <a:pt x="98" y="82"/>
                  <a:pt x="98" y="82"/>
                  <a:pt x="98" y="82"/>
                </a:cubicBezTo>
                <a:cubicBezTo>
                  <a:pt x="87" y="93"/>
                  <a:pt x="87" y="93"/>
                  <a:pt x="87" y="9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6" y="101"/>
                  <a:pt x="96" y="102"/>
                  <a:pt x="95" y="103"/>
                </a:cubicBezTo>
                <a:cubicBezTo>
                  <a:pt x="94" y="104"/>
                  <a:pt x="93" y="104"/>
                  <a:pt x="92" y="103"/>
                </a:cubicBezTo>
                <a:cubicBezTo>
                  <a:pt x="84" y="96"/>
                  <a:pt x="84" y="96"/>
                  <a:pt x="84" y="96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82" y="115"/>
                  <a:pt x="82" y="116"/>
                  <a:pt x="81" y="117"/>
                </a:cubicBezTo>
                <a:cubicBezTo>
                  <a:pt x="80" y="118"/>
                  <a:pt x="79" y="118"/>
                  <a:pt x="78" y="117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8" y="129"/>
                  <a:pt x="68" y="130"/>
                  <a:pt x="67" y="131"/>
                </a:cubicBezTo>
                <a:cubicBezTo>
                  <a:pt x="66" y="132"/>
                  <a:pt x="65" y="132"/>
                  <a:pt x="64" y="131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4" y="143"/>
                  <a:pt x="54" y="144"/>
                  <a:pt x="53" y="145"/>
                </a:cubicBezTo>
                <a:cubicBezTo>
                  <a:pt x="52" y="146"/>
                  <a:pt x="51" y="146"/>
                  <a:pt x="50" y="145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40" y="157"/>
                  <a:pt x="40" y="158"/>
                  <a:pt x="39" y="159"/>
                </a:cubicBezTo>
                <a:cubicBezTo>
                  <a:pt x="38" y="160"/>
                  <a:pt x="37" y="160"/>
                  <a:pt x="36" y="159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6" y="154"/>
                  <a:pt x="24" y="154"/>
                  <a:pt x="23" y="153"/>
                </a:cubicBezTo>
                <a:cubicBezTo>
                  <a:pt x="22" y="151"/>
                  <a:pt x="22" y="149"/>
                  <a:pt x="2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3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id="{193AA41B-9C07-4658-BED0-B6ABD29DB7B8}"/>
              </a:ext>
            </a:extLst>
          </p:cNvPr>
          <p:cNvSpPr/>
          <p:nvPr/>
        </p:nvSpPr>
        <p:spPr>
          <a:xfrm flipH="1" flipV="1">
            <a:off x="0" y="2225040"/>
            <a:ext cx="12192000" cy="4632960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33" name="Google Shape;450;p23">
            <a:extLst>
              <a:ext uri="{FF2B5EF4-FFF2-40B4-BE49-F238E27FC236}">
                <a16:creationId xmlns:a16="http://schemas.microsoft.com/office/drawing/2014/main" id="{FF021EFF-6814-400D-BB41-84F17816A712}"/>
              </a:ext>
            </a:extLst>
          </p:cNvPr>
          <p:cNvGrpSpPr/>
          <p:nvPr/>
        </p:nvGrpSpPr>
        <p:grpSpPr>
          <a:xfrm>
            <a:off x="1889459" y="2930065"/>
            <a:ext cx="8514682" cy="1404270"/>
            <a:chOff x="1638150" y="2346625"/>
            <a:chExt cx="5867725" cy="967725"/>
          </a:xfrm>
        </p:grpSpPr>
        <p:sp>
          <p:nvSpPr>
            <p:cNvPr id="34" name="Google Shape;451;p23">
              <a:extLst>
                <a:ext uri="{FF2B5EF4-FFF2-40B4-BE49-F238E27FC236}">
                  <a16:creationId xmlns:a16="http://schemas.microsoft.com/office/drawing/2014/main" id="{181401EE-157B-4D12-95FF-0D9B8AC40344}"/>
                </a:ext>
              </a:extLst>
            </p:cNvPr>
            <p:cNvSpPr/>
            <p:nvPr/>
          </p:nvSpPr>
          <p:spPr>
            <a:xfrm>
              <a:off x="2568025" y="2394550"/>
              <a:ext cx="1101350" cy="865025"/>
            </a:xfrm>
            <a:custGeom>
              <a:avLst/>
              <a:gdLst/>
              <a:ahLst/>
              <a:cxnLst/>
              <a:rect l="l" t="t" r="r" b="b"/>
              <a:pathLst>
                <a:path w="44054" h="34601" extrusionOk="0">
                  <a:moveTo>
                    <a:pt x="2298" y="8276"/>
                  </a:moveTo>
                  <a:cubicBezTo>
                    <a:pt x="1691" y="8883"/>
                    <a:pt x="858" y="9204"/>
                    <a:pt x="0" y="9228"/>
                  </a:cubicBezTo>
                  <a:lnTo>
                    <a:pt x="0" y="25206"/>
                  </a:lnTo>
                  <a:cubicBezTo>
                    <a:pt x="929" y="25278"/>
                    <a:pt x="1798" y="25695"/>
                    <a:pt x="2298" y="26468"/>
                  </a:cubicBezTo>
                  <a:lnTo>
                    <a:pt x="2298" y="8276"/>
                  </a:lnTo>
                  <a:close/>
                  <a:moveTo>
                    <a:pt x="41756" y="8335"/>
                  </a:moveTo>
                  <a:lnTo>
                    <a:pt x="41756" y="26933"/>
                  </a:lnTo>
                  <a:cubicBezTo>
                    <a:pt x="42357" y="26477"/>
                    <a:pt x="43124" y="26239"/>
                    <a:pt x="43892" y="26239"/>
                  </a:cubicBezTo>
                  <a:cubicBezTo>
                    <a:pt x="43946" y="26239"/>
                    <a:pt x="44000" y="26240"/>
                    <a:pt x="44054" y="26242"/>
                  </a:cubicBezTo>
                  <a:lnTo>
                    <a:pt x="44054" y="8919"/>
                  </a:lnTo>
                  <a:cubicBezTo>
                    <a:pt x="43957" y="8926"/>
                    <a:pt x="43861" y="8929"/>
                    <a:pt x="43765" y="8929"/>
                  </a:cubicBezTo>
                  <a:cubicBezTo>
                    <a:pt x="43051" y="8929"/>
                    <a:pt x="42343" y="8734"/>
                    <a:pt x="41756" y="8335"/>
                  </a:cubicBezTo>
                  <a:close/>
                  <a:moveTo>
                    <a:pt x="31314" y="2156"/>
                  </a:moveTo>
                  <a:lnTo>
                    <a:pt x="31314" y="32576"/>
                  </a:lnTo>
                  <a:cubicBezTo>
                    <a:pt x="31790" y="32279"/>
                    <a:pt x="32362" y="32088"/>
                    <a:pt x="33040" y="32088"/>
                  </a:cubicBezTo>
                  <a:cubicBezTo>
                    <a:pt x="33231" y="32088"/>
                    <a:pt x="33421" y="32112"/>
                    <a:pt x="33612" y="32148"/>
                  </a:cubicBezTo>
                  <a:lnTo>
                    <a:pt x="33612" y="2204"/>
                  </a:lnTo>
                  <a:cubicBezTo>
                    <a:pt x="33266" y="2304"/>
                    <a:pt x="32903" y="2355"/>
                    <a:pt x="32538" y="2355"/>
                  </a:cubicBezTo>
                  <a:cubicBezTo>
                    <a:pt x="32123" y="2355"/>
                    <a:pt x="31707" y="2289"/>
                    <a:pt x="31314" y="2156"/>
                  </a:cubicBezTo>
                  <a:close/>
                  <a:moveTo>
                    <a:pt x="12728" y="1906"/>
                  </a:moveTo>
                  <a:cubicBezTo>
                    <a:pt x="12148" y="2307"/>
                    <a:pt x="11437" y="2511"/>
                    <a:pt x="10719" y="2511"/>
                  </a:cubicBezTo>
                  <a:cubicBezTo>
                    <a:pt x="10627" y="2511"/>
                    <a:pt x="10534" y="2508"/>
                    <a:pt x="10442" y="2501"/>
                  </a:cubicBezTo>
                  <a:lnTo>
                    <a:pt x="10442" y="33207"/>
                  </a:lnTo>
                  <a:cubicBezTo>
                    <a:pt x="10709" y="33149"/>
                    <a:pt x="10983" y="33120"/>
                    <a:pt x="11257" y="33120"/>
                  </a:cubicBezTo>
                  <a:cubicBezTo>
                    <a:pt x="11765" y="33120"/>
                    <a:pt x="12272" y="33220"/>
                    <a:pt x="12728" y="33422"/>
                  </a:cubicBezTo>
                  <a:lnTo>
                    <a:pt x="12728" y="1906"/>
                  </a:lnTo>
                  <a:close/>
                  <a:moveTo>
                    <a:pt x="23170" y="1"/>
                  </a:moveTo>
                  <a:cubicBezTo>
                    <a:pt x="22685" y="243"/>
                    <a:pt x="22130" y="363"/>
                    <a:pt x="21578" y="363"/>
                  </a:cubicBezTo>
                  <a:cubicBezTo>
                    <a:pt x="21344" y="363"/>
                    <a:pt x="21111" y="341"/>
                    <a:pt x="20884" y="299"/>
                  </a:cubicBezTo>
                  <a:lnTo>
                    <a:pt x="20884" y="34600"/>
                  </a:lnTo>
                  <a:cubicBezTo>
                    <a:pt x="21241" y="34469"/>
                    <a:pt x="21622" y="34386"/>
                    <a:pt x="22027" y="34386"/>
                  </a:cubicBezTo>
                  <a:cubicBezTo>
                    <a:pt x="22432" y="34386"/>
                    <a:pt x="22813" y="34469"/>
                    <a:pt x="23170" y="34600"/>
                  </a:cubicBezTo>
                  <a:lnTo>
                    <a:pt x="2317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52;p23">
              <a:extLst>
                <a:ext uri="{FF2B5EF4-FFF2-40B4-BE49-F238E27FC236}">
                  <a16:creationId xmlns:a16="http://schemas.microsoft.com/office/drawing/2014/main" id="{6EF7A325-CD0D-4EFE-B0AA-C8E9A58E88C4}"/>
                </a:ext>
              </a:extLst>
            </p:cNvPr>
            <p:cNvSpPr/>
            <p:nvPr/>
          </p:nvSpPr>
          <p:spPr>
            <a:xfrm>
              <a:off x="4031300" y="2394550"/>
              <a:ext cx="1101350" cy="865025"/>
            </a:xfrm>
            <a:custGeom>
              <a:avLst/>
              <a:gdLst/>
              <a:ahLst/>
              <a:cxnLst/>
              <a:rect l="l" t="t" r="r" b="b"/>
              <a:pathLst>
                <a:path w="44054" h="34601" extrusionOk="0">
                  <a:moveTo>
                    <a:pt x="2298" y="8276"/>
                  </a:moveTo>
                  <a:cubicBezTo>
                    <a:pt x="1703" y="8883"/>
                    <a:pt x="858" y="9204"/>
                    <a:pt x="1" y="9228"/>
                  </a:cubicBezTo>
                  <a:lnTo>
                    <a:pt x="1" y="25206"/>
                  </a:lnTo>
                  <a:cubicBezTo>
                    <a:pt x="941" y="25278"/>
                    <a:pt x="1810" y="25695"/>
                    <a:pt x="2298" y="26468"/>
                  </a:cubicBezTo>
                  <a:lnTo>
                    <a:pt x="2298" y="8276"/>
                  </a:lnTo>
                  <a:close/>
                  <a:moveTo>
                    <a:pt x="41768" y="8335"/>
                  </a:moveTo>
                  <a:lnTo>
                    <a:pt x="41768" y="26933"/>
                  </a:lnTo>
                  <a:cubicBezTo>
                    <a:pt x="42369" y="26477"/>
                    <a:pt x="43125" y="26239"/>
                    <a:pt x="43893" y="26239"/>
                  </a:cubicBezTo>
                  <a:cubicBezTo>
                    <a:pt x="43946" y="26239"/>
                    <a:pt x="44000" y="26240"/>
                    <a:pt x="44054" y="26242"/>
                  </a:cubicBezTo>
                  <a:lnTo>
                    <a:pt x="44054" y="8919"/>
                  </a:lnTo>
                  <a:cubicBezTo>
                    <a:pt x="43959" y="8926"/>
                    <a:pt x="43864" y="8929"/>
                    <a:pt x="43768" y="8929"/>
                  </a:cubicBezTo>
                  <a:cubicBezTo>
                    <a:pt x="43061" y="8929"/>
                    <a:pt x="42345" y="8734"/>
                    <a:pt x="41768" y="8335"/>
                  </a:cubicBezTo>
                  <a:close/>
                  <a:moveTo>
                    <a:pt x="31326" y="2156"/>
                  </a:moveTo>
                  <a:lnTo>
                    <a:pt x="31326" y="32576"/>
                  </a:lnTo>
                  <a:cubicBezTo>
                    <a:pt x="31802" y="32279"/>
                    <a:pt x="32374" y="32088"/>
                    <a:pt x="33040" y="32088"/>
                  </a:cubicBezTo>
                  <a:cubicBezTo>
                    <a:pt x="33231" y="32088"/>
                    <a:pt x="33421" y="32112"/>
                    <a:pt x="33612" y="32148"/>
                  </a:cubicBezTo>
                  <a:lnTo>
                    <a:pt x="33612" y="2204"/>
                  </a:lnTo>
                  <a:cubicBezTo>
                    <a:pt x="33266" y="2304"/>
                    <a:pt x="32903" y="2355"/>
                    <a:pt x="32539" y="2355"/>
                  </a:cubicBezTo>
                  <a:cubicBezTo>
                    <a:pt x="32126" y="2355"/>
                    <a:pt x="31712" y="2289"/>
                    <a:pt x="31326" y="2156"/>
                  </a:cubicBezTo>
                  <a:close/>
                  <a:moveTo>
                    <a:pt x="12740" y="1906"/>
                  </a:moveTo>
                  <a:cubicBezTo>
                    <a:pt x="12160" y="2307"/>
                    <a:pt x="11440" y="2511"/>
                    <a:pt x="10720" y="2511"/>
                  </a:cubicBezTo>
                  <a:cubicBezTo>
                    <a:pt x="10627" y="2511"/>
                    <a:pt x="10535" y="2508"/>
                    <a:pt x="10442" y="2501"/>
                  </a:cubicBezTo>
                  <a:lnTo>
                    <a:pt x="10442" y="33207"/>
                  </a:lnTo>
                  <a:cubicBezTo>
                    <a:pt x="10713" y="33149"/>
                    <a:pt x="10990" y="33120"/>
                    <a:pt x="11265" y="33120"/>
                  </a:cubicBezTo>
                  <a:cubicBezTo>
                    <a:pt x="11777" y="33120"/>
                    <a:pt x="12284" y="33220"/>
                    <a:pt x="12740" y="33422"/>
                  </a:cubicBezTo>
                  <a:lnTo>
                    <a:pt x="12740" y="1906"/>
                  </a:lnTo>
                  <a:close/>
                  <a:moveTo>
                    <a:pt x="23182" y="1"/>
                  </a:moveTo>
                  <a:cubicBezTo>
                    <a:pt x="22689" y="243"/>
                    <a:pt x="22137" y="363"/>
                    <a:pt x="21584" y="363"/>
                  </a:cubicBezTo>
                  <a:cubicBezTo>
                    <a:pt x="21349" y="363"/>
                    <a:pt x="21115" y="341"/>
                    <a:pt x="20884" y="299"/>
                  </a:cubicBezTo>
                  <a:lnTo>
                    <a:pt x="20884" y="34600"/>
                  </a:lnTo>
                  <a:cubicBezTo>
                    <a:pt x="21241" y="34469"/>
                    <a:pt x="21622" y="34386"/>
                    <a:pt x="22027" y="34386"/>
                  </a:cubicBezTo>
                  <a:cubicBezTo>
                    <a:pt x="22432" y="34386"/>
                    <a:pt x="22813" y="34469"/>
                    <a:pt x="23182" y="34600"/>
                  </a:cubicBezTo>
                  <a:lnTo>
                    <a:pt x="23182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3;p23">
              <a:extLst>
                <a:ext uri="{FF2B5EF4-FFF2-40B4-BE49-F238E27FC236}">
                  <a16:creationId xmlns:a16="http://schemas.microsoft.com/office/drawing/2014/main" id="{4CA3DB27-04F2-4938-B2B0-57D990C7DE23}"/>
                </a:ext>
              </a:extLst>
            </p:cNvPr>
            <p:cNvSpPr/>
            <p:nvPr/>
          </p:nvSpPr>
          <p:spPr>
            <a:xfrm>
              <a:off x="5454100" y="2394550"/>
              <a:ext cx="1101350" cy="865025"/>
            </a:xfrm>
            <a:custGeom>
              <a:avLst/>
              <a:gdLst/>
              <a:ahLst/>
              <a:cxnLst/>
              <a:rect l="l" t="t" r="r" b="b"/>
              <a:pathLst>
                <a:path w="44054" h="34601" extrusionOk="0">
                  <a:moveTo>
                    <a:pt x="2286" y="8276"/>
                  </a:moveTo>
                  <a:cubicBezTo>
                    <a:pt x="1691" y="8883"/>
                    <a:pt x="846" y="9204"/>
                    <a:pt x="0" y="9228"/>
                  </a:cubicBezTo>
                  <a:lnTo>
                    <a:pt x="0" y="25206"/>
                  </a:lnTo>
                  <a:cubicBezTo>
                    <a:pt x="929" y="25278"/>
                    <a:pt x="1798" y="25695"/>
                    <a:pt x="2286" y="26468"/>
                  </a:cubicBezTo>
                  <a:lnTo>
                    <a:pt x="2286" y="8276"/>
                  </a:lnTo>
                  <a:close/>
                  <a:moveTo>
                    <a:pt x="41756" y="8335"/>
                  </a:moveTo>
                  <a:lnTo>
                    <a:pt x="41756" y="26933"/>
                  </a:lnTo>
                  <a:cubicBezTo>
                    <a:pt x="42357" y="26477"/>
                    <a:pt x="43124" y="26239"/>
                    <a:pt x="43892" y="26239"/>
                  </a:cubicBezTo>
                  <a:cubicBezTo>
                    <a:pt x="43946" y="26239"/>
                    <a:pt x="44000" y="26240"/>
                    <a:pt x="44054" y="26242"/>
                  </a:cubicBezTo>
                  <a:lnTo>
                    <a:pt x="44054" y="8919"/>
                  </a:lnTo>
                  <a:cubicBezTo>
                    <a:pt x="43957" y="8926"/>
                    <a:pt x="43861" y="8929"/>
                    <a:pt x="43765" y="8929"/>
                  </a:cubicBezTo>
                  <a:cubicBezTo>
                    <a:pt x="43049" y="8929"/>
                    <a:pt x="42333" y="8734"/>
                    <a:pt x="41756" y="8335"/>
                  </a:cubicBezTo>
                  <a:close/>
                  <a:moveTo>
                    <a:pt x="31314" y="2156"/>
                  </a:moveTo>
                  <a:lnTo>
                    <a:pt x="31314" y="32576"/>
                  </a:lnTo>
                  <a:cubicBezTo>
                    <a:pt x="31790" y="32279"/>
                    <a:pt x="32362" y="32088"/>
                    <a:pt x="33040" y="32088"/>
                  </a:cubicBezTo>
                  <a:cubicBezTo>
                    <a:pt x="33219" y="32088"/>
                    <a:pt x="33421" y="32112"/>
                    <a:pt x="33612" y="32148"/>
                  </a:cubicBezTo>
                  <a:lnTo>
                    <a:pt x="33612" y="2204"/>
                  </a:lnTo>
                  <a:cubicBezTo>
                    <a:pt x="33261" y="2304"/>
                    <a:pt x="32894" y="2355"/>
                    <a:pt x="32529" y="2355"/>
                  </a:cubicBezTo>
                  <a:cubicBezTo>
                    <a:pt x="32114" y="2355"/>
                    <a:pt x="31700" y="2289"/>
                    <a:pt x="31314" y="2156"/>
                  </a:cubicBezTo>
                  <a:close/>
                  <a:moveTo>
                    <a:pt x="12728" y="1906"/>
                  </a:moveTo>
                  <a:cubicBezTo>
                    <a:pt x="12148" y="2307"/>
                    <a:pt x="11428" y="2511"/>
                    <a:pt x="10708" y="2511"/>
                  </a:cubicBezTo>
                  <a:cubicBezTo>
                    <a:pt x="10615" y="2511"/>
                    <a:pt x="10523" y="2508"/>
                    <a:pt x="10430" y="2501"/>
                  </a:cubicBezTo>
                  <a:lnTo>
                    <a:pt x="10430" y="33207"/>
                  </a:lnTo>
                  <a:cubicBezTo>
                    <a:pt x="10701" y="33149"/>
                    <a:pt x="10978" y="33120"/>
                    <a:pt x="11253" y="33120"/>
                  </a:cubicBezTo>
                  <a:cubicBezTo>
                    <a:pt x="11765" y="33120"/>
                    <a:pt x="12272" y="33220"/>
                    <a:pt x="12728" y="33422"/>
                  </a:cubicBezTo>
                  <a:lnTo>
                    <a:pt x="12728" y="1906"/>
                  </a:lnTo>
                  <a:close/>
                  <a:moveTo>
                    <a:pt x="23170" y="1"/>
                  </a:moveTo>
                  <a:cubicBezTo>
                    <a:pt x="22677" y="243"/>
                    <a:pt x="22125" y="363"/>
                    <a:pt x="21572" y="363"/>
                  </a:cubicBezTo>
                  <a:cubicBezTo>
                    <a:pt x="21337" y="363"/>
                    <a:pt x="21103" y="341"/>
                    <a:pt x="20872" y="299"/>
                  </a:cubicBezTo>
                  <a:lnTo>
                    <a:pt x="20872" y="34600"/>
                  </a:lnTo>
                  <a:cubicBezTo>
                    <a:pt x="21229" y="34469"/>
                    <a:pt x="21622" y="34386"/>
                    <a:pt x="22027" y="34386"/>
                  </a:cubicBezTo>
                  <a:cubicBezTo>
                    <a:pt x="22420" y="34386"/>
                    <a:pt x="22813" y="34469"/>
                    <a:pt x="23170" y="34600"/>
                  </a:cubicBezTo>
                  <a:lnTo>
                    <a:pt x="2317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4;p23">
              <a:extLst>
                <a:ext uri="{FF2B5EF4-FFF2-40B4-BE49-F238E27FC236}">
                  <a16:creationId xmlns:a16="http://schemas.microsoft.com/office/drawing/2014/main" id="{0C4DE0C9-562B-4255-8545-D903F7528E8B}"/>
                </a:ext>
              </a:extLst>
            </p:cNvPr>
            <p:cNvSpPr/>
            <p:nvPr/>
          </p:nvSpPr>
          <p:spPr>
            <a:xfrm>
              <a:off x="6907250" y="2442175"/>
              <a:ext cx="318225" cy="787925"/>
            </a:xfrm>
            <a:custGeom>
              <a:avLst/>
              <a:gdLst/>
              <a:ahLst/>
              <a:cxnLst/>
              <a:rect l="l" t="t" r="r" b="b"/>
              <a:pathLst>
                <a:path w="12729" h="31517" extrusionOk="0">
                  <a:moveTo>
                    <a:pt x="2287" y="6371"/>
                  </a:moveTo>
                  <a:cubicBezTo>
                    <a:pt x="1691" y="6978"/>
                    <a:pt x="858" y="7299"/>
                    <a:pt x="1" y="7323"/>
                  </a:cubicBezTo>
                  <a:lnTo>
                    <a:pt x="1" y="23301"/>
                  </a:lnTo>
                  <a:cubicBezTo>
                    <a:pt x="929" y="23373"/>
                    <a:pt x="1799" y="23790"/>
                    <a:pt x="2287" y="24563"/>
                  </a:cubicBezTo>
                  <a:lnTo>
                    <a:pt x="2287" y="6371"/>
                  </a:lnTo>
                  <a:close/>
                  <a:moveTo>
                    <a:pt x="12729" y="1"/>
                  </a:moveTo>
                  <a:cubicBezTo>
                    <a:pt x="12148" y="402"/>
                    <a:pt x="11428" y="606"/>
                    <a:pt x="10716" y="606"/>
                  </a:cubicBezTo>
                  <a:cubicBezTo>
                    <a:pt x="10625" y="606"/>
                    <a:pt x="10533" y="603"/>
                    <a:pt x="10443" y="596"/>
                  </a:cubicBezTo>
                  <a:lnTo>
                    <a:pt x="10443" y="31302"/>
                  </a:lnTo>
                  <a:cubicBezTo>
                    <a:pt x="10709" y="31244"/>
                    <a:pt x="10983" y="31215"/>
                    <a:pt x="11257" y="31215"/>
                  </a:cubicBezTo>
                  <a:cubicBezTo>
                    <a:pt x="11765" y="31215"/>
                    <a:pt x="12272" y="31315"/>
                    <a:pt x="12729" y="31517"/>
                  </a:cubicBezTo>
                  <a:lnTo>
                    <a:pt x="12729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5;p23">
              <a:extLst>
                <a:ext uri="{FF2B5EF4-FFF2-40B4-BE49-F238E27FC236}">
                  <a16:creationId xmlns:a16="http://schemas.microsoft.com/office/drawing/2014/main" id="{654E485C-7D9F-4FAE-87BC-3235C0A754B9}"/>
                </a:ext>
              </a:extLst>
            </p:cNvPr>
            <p:cNvSpPr/>
            <p:nvPr/>
          </p:nvSpPr>
          <p:spPr>
            <a:xfrm>
              <a:off x="1902750" y="2442175"/>
              <a:ext cx="318525" cy="787925"/>
            </a:xfrm>
            <a:custGeom>
              <a:avLst/>
              <a:gdLst/>
              <a:ahLst/>
              <a:cxnLst/>
              <a:rect l="l" t="t" r="r" b="b"/>
              <a:pathLst>
                <a:path w="12741" h="31517" extrusionOk="0">
                  <a:moveTo>
                    <a:pt x="10443" y="6954"/>
                  </a:moveTo>
                  <a:lnTo>
                    <a:pt x="10443" y="25147"/>
                  </a:lnTo>
                  <a:cubicBezTo>
                    <a:pt x="11038" y="24552"/>
                    <a:pt x="11883" y="24230"/>
                    <a:pt x="12741" y="24194"/>
                  </a:cubicBezTo>
                  <a:lnTo>
                    <a:pt x="12741" y="8228"/>
                  </a:lnTo>
                  <a:cubicBezTo>
                    <a:pt x="11800" y="8145"/>
                    <a:pt x="10943" y="7728"/>
                    <a:pt x="10443" y="6954"/>
                  </a:cubicBezTo>
                  <a:close/>
                  <a:moveTo>
                    <a:pt x="1" y="1"/>
                  </a:moveTo>
                  <a:lnTo>
                    <a:pt x="1" y="31517"/>
                  </a:lnTo>
                  <a:cubicBezTo>
                    <a:pt x="578" y="31118"/>
                    <a:pt x="1294" y="30923"/>
                    <a:pt x="2010" y="30923"/>
                  </a:cubicBezTo>
                  <a:cubicBezTo>
                    <a:pt x="2106" y="30923"/>
                    <a:pt x="2203" y="30926"/>
                    <a:pt x="2299" y="30933"/>
                  </a:cubicBezTo>
                  <a:lnTo>
                    <a:pt x="2299" y="215"/>
                  </a:lnTo>
                  <a:cubicBezTo>
                    <a:pt x="2028" y="274"/>
                    <a:pt x="1751" y="303"/>
                    <a:pt x="1476" y="303"/>
                  </a:cubicBezTo>
                  <a:cubicBezTo>
                    <a:pt x="964" y="303"/>
                    <a:pt x="458" y="202"/>
                    <a:pt x="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6;p23">
              <a:extLst>
                <a:ext uri="{FF2B5EF4-FFF2-40B4-BE49-F238E27FC236}">
                  <a16:creationId xmlns:a16="http://schemas.microsoft.com/office/drawing/2014/main" id="{CA443BC6-F859-46AC-AC51-E3C71F93C88A}"/>
                </a:ext>
              </a:extLst>
            </p:cNvPr>
            <p:cNvSpPr/>
            <p:nvPr/>
          </p:nvSpPr>
          <p:spPr>
            <a:xfrm>
              <a:off x="1638150" y="2346625"/>
              <a:ext cx="5867725" cy="967725"/>
            </a:xfrm>
            <a:custGeom>
              <a:avLst/>
              <a:gdLst/>
              <a:ahLst/>
              <a:cxnLst/>
              <a:rect l="l" t="t" r="r" b="b"/>
              <a:pathLst>
                <a:path w="234709" h="38709" extrusionOk="0">
                  <a:moveTo>
                    <a:pt x="59746" y="1"/>
                  </a:moveTo>
                  <a:cubicBezTo>
                    <a:pt x="44351" y="1"/>
                    <a:pt x="36695" y="9145"/>
                    <a:pt x="29302" y="17979"/>
                  </a:cubicBezTo>
                  <a:cubicBezTo>
                    <a:pt x="22229" y="26445"/>
                    <a:pt x="15550" y="34434"/>
                    <a:pt x="2143" y="34434"/>
                  </a:cubicBezTo>
                  <a:cubicBezTo>
                    <a:pt x="965" y="34434"/>
                    <a:pt x="0" y="35386"/>
                    <a:pt x="0" y="36577"/>
                  </a:cubicBezTo>
                  <a:cubicBezTo>
                    <a:pt x="0" y="37756"/>
                    <a:pt x="965" y="38708"/>
                    <a:pt x="2143" y="38708"/>
                  </a:cubicBezTo>
                  <a:cubicBezTo>
                    <a:pt x="17550" y="38708"/>
                    <a:pt x="25194" y="29576"/>
                    <a:pt x="32588" y="20730"/>
                  </a:cubicBezTo>
                  <a:cubicBezTo>
                    <a:pt x="39660" y="12276"/>
                    <a:pt x="46351" y="4287"/>
                    <a:pt x="59746" y="4287"/>
                  </a:cubicBezTo>
                  <a:cubicBezTo>
                    <a:pt x="73152" y="4287"/>
                    <a:pt x="79832" y="12276"/>
                    <a:pt x="86916" y="20730"/>
                  </a:cubicBezTo>
                  <a:cubicBezTo>
                    <a:pt x="94310" y="29576"/>
                    <a:pt x="101954" y="38708"/>
                    <a:pt x="117360" y="38708"/>
                  </a:cubicBezTo>
                  <a:cubicBezTo>
                    <a:pt x="132755" y="38708"/>
                    <a:pt x="140411" y="29576"/>
                    <a:pt x="147805" y="20730"/>
                  </a:cubicBezTo>
                  <a:cubicBezTo>
                    <a:pt x="154877" y="12276"/>
                    <a:pt x="161556" y="4287"/>
                    <a:pt x="174963" y="4287"/>
                  </a:cubicBezTo>
                  <a:cubicBezTo>
                    <a:pt x="188357" y="4287"/>
                    <a:pt x="195049" y="12276"/>
                    <a:pt x="202121" y="20730"/>
                  </a:cubicBezTo>
                  <a:cubicBezTo>
                    <a:pt x="209515" y="29576"/>
                    <a:pt x="217158" y="38708"/>
                    <a:pt x="232565" y="38708"/>
                  </a:cubicBezTo>
                  <a:cubicBezTo>
                    <a:pt x="233744" y="38708"/>
                    <a:pt x="234708" y="37756"/>
                    <a:pt x="234708" y="36577"/>
                  </a:cubicBezTo>
                  <a:cubicBezTo>
                    <a:pt x="234708" y="35386"/>
                    <a:pt x="233744" y="34434"/>
                    <a:pt x="232565" y="34434"/>
                  </a:cubicBezTo>
                  <a:cubicBezTo>
                    <a:pt x="219159" y="34434"/>
                    <a:pt x="212479" y="26445"/>
                    <a:pt x="205407" y="17979"/>
                  </a:cubicBezTo>
                  <a:cubicBezTo>
                    <a:pt x="198013" y="9145"/>
                    <a:pt x="190357" y="1"/>
                    <a:pt x="174963" y="1"/>
                  </a:cubicBezTo>
                  <a:cubicBezTo>
                    <a:pt x="159556" y="1"/>
                    <a:pt x="151912" y="9145"/>
                    <a:pt x="144518" y="17979"/>
                  </a:cubicBezTo>
                  <a:cubicBezTo>
                    <a:pt x="137446" y="26445"/>
                    <a:pt x="130755" y="34434"/>
                    <a:pt x="117360" y="34434"/>
                  </a:cubicBezTo>
                  <a:cubicBezTo>
                    <a:pt x="103954" y="34434"/>
                    <a:pt x="97274" y="26445"/>
                    <a:pt x="90202" y="17979"/>
                  </a:cubicBezTo>
                  <a:cubicBezTo>
                    <a:pt x="82796" y="9145"/>
                    <a:pt x="75153" y="1"/>
                    <a:pt x="5974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7;p23">
              <a:extLst>
                <a:ext uri="{FF2B5EF4-FFF2-40B4-BE49-F238E27FC236}">
                  <a16:creationId xmlns:a16="http://schemas.microsoft.com/office/drawing/2014/main" id="{C49D375F-BF97-4BF4-8268-37629C05215C}"/>
                </a:ext>
              </a:extLst>
            </p:cNvPr>
            <p:cNvSpPr/>
            <p:nvPr/>
          </p:nvSpPr>
          <p:spPr>
            <a:xfrm>
              <a:off x="1638150" y="2346625"/>
              <a:ext cx="5867425" cy="967725"/>
            </a:xfrm>
            <a:custGeom>
              <a:avLst/>
              <a:gdLst/>
              <a:ahLst/>
              <a:cxnLst/>
              <a:rect l="l" t="t" r="r" b="b"/>
              <a:pathLst>
                <a:path w="234697" h="38709" extrusionOk="0">
                  <a:moveTo>
                    <a:pt x="2143" y="1"/>
                  </a:moveTo>
                  <a:cubicBezTo>
                    <a:pt x="965" y="1"/>
                    <a:pt x="0" y="953"/>
                    <a:pt x="0" y="2144"/>
                  </a:cubicBezTo>
                  <a:cubicBezTo>
                    <a:pt x="0" y="3323"/>
                    <a:pt x="965" y="4287"/>
                    <a:pt x="2143" y="4287"/>
                  </a:cubicBezTo>
                  <a:cubicBezTo>
                    <a:pt x="15550" y="4287"/>
                    <a:pt x="22229" y="12276"/>
                    <a:pt x="29302" y="20730"/>
                  </a:cubicBezTo>
                  <a:cubicBezTo>
                    <a:pt x="36695" y="29576"/>
                    <a:pt x="44339" y="38708"/>
                    <a:pt x="59746" y="38708"/>
                  </a:cubicBezTo>
                  <a:cubicBezTo>
                    <a:pt x="75153" y="38708"/>
                    <a:pt x="82796" y="29576"/>
                    <a:pt x="90190" y="20730"/>
                  </a:cubicBezTo>
                  <a:cubicBezTo>
                    <a:pt x="97262" y="12276"/>
                    <a:pt x="103954" y="4287"/>
                    <a:pt x="117348" y="4287"/>
                  </a:cubicBezTo>
                  <a:cubicBezTo>
                    <a:pt x="130743" y="4287"/>
                    <a:pt x="137434" y="12276"/>
                    <a:pt x="144506" y="20730"/>
                  </a:cubicBezTo>
                  <a:cubicBezTo>
                    <a:pt x="151900" y="29576"/>
                    <a:pt x="159544" y="38708"/>
                    <a:pt x="174951" y="38708"/>
                  </a:cubicBezTo>
                  <a:cubicBezTo>
                    <a:pt x="190346" y="38708"/>
                    <a:pt x="198001" y="29576"/>
                    <a:pt x="205395" y="20730"/>
                  </a:cubicBezTo>
                  <a:cubicBezTo>
                    <a:pt x="212467" y="12276"/>
                    <a:pt x="219147" y="4287"/>
                    <a:pt x="232553" y="4287"/>
                  </a:cubicBezTo>
                  <a:cubicBezTo>
                    <a:pt x="233732" y="4287"/>
                    <a:pt x="234696" y="3323"/>
                    <a:pt x="234696" y="2144"/>
                  </a:cubicBezTo>
                  <a:cubicBezTo>
                    <a:pt x="234696" y="953"/>
                    <a:pt x="233732" y="1"/>
                    <a:pt x="232553" y="1"/>
                  </a:cubicBezTo>
                  <a:cubicBezTo>
                    <a:pt x="217147" y="1"/>
                    <a:pt x="209503" y="9145"/>
                    <a:pt x="202109" y="17979"/>
                  </a:cubicBezTo>
                  <a:cubicBezTo>
                    <a:pt x="195037" y="26445"/>
                    <a:pt x="188345" y="34434"/>
                    <a:pt x="174951" y="34434"/>
                  </a:cubicBezTo>
                  <a:cubicBezTo>
                    <a:pt x="161544" y="34434"/>
                    <a:pt x="154865" y="26445"/>
                    <a:pt x="147793" y="17979"/>
                  </a:cubicBezTo>
                  <a:cubicBezTo>
                    <a:pt x="140399" y="9145"/>
                    <a:pt x="132755" y="1"/>
                    <a:pt x="117348" y="1"/>
                  </a:cubicBezTo>
                  <a:cubicBezTo>
                    <a:pt x="101942" y="1"/>
                    <a:pt x="94298" y="9145"/>
                    <a:pt x="86904" y="17979"/>
                  </a:cubicBezTo>
                  <a:cubicBezTo>
                    <a:pt x="79832" y="26445"/>
                    <a:pt x="73152" y="34434"/>
                    <a:pt x="59746" y="34434"/>
                  </a:cubicBezTo>
                  <a:cubicBezTo>
                    <a:pt x="46351" y="34434"/>
                    <a:pt x="39660" y="26445"/>
                    <a:pt x="32588" y="17979"/>
                  </a:cubicBezTo>
                  <a:cubicBezTo>
                    <a:pt x="25194" y="9145"/>
                    <a:pt x="17550" y="1"/>
                    <a:pt x="214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1" name="Google Shape;642;p27">
            <a:extLst>
              <a:ext uri="{FF2B5EF4-FFF2-40B4-BE49-F238E27FC236}">
                <a16:creationId xmlns:a16="http://schemas.microsoft.com/office/drawing/2014/main" id="{06FC7151-4FA5-4782-BBEE-B37A03232B87}"/>
              </a:ext>
            </a:extLst>
          </p:cNvPr>
          <p:cNvCxnSpPr>
            <a:cxnSpLocks/>
          </p:cNvCxnSpPr>
          <p:nvPr/>
        </p:nvCxnSpPr>
        <p:spPr>
          <a:xfrm flipV="1">
            <a:off x="4070754" y="1971040"/>
            <a:ext cx="0" cy="1028570"/>
          </a:xfrm>
          <a:prstGeom prst="straightConnector1">
            <a:avLst/>
          </a:prstGeom>
          <a:noFill/>
          <a:ln w="9525" cap="flat" cmpd="sng">
            <a:solidFill>
              <a:srgbClr val="4949E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6" name="Google Shape;642;p27">
            <a:extLst>
              <a:ext uri="{FF2B5EF4-FFF2-40B4-BE49-F238E27FC236}">
                <a16:creationId xmlns:a16="http://schemas.microsoft.com/office/drawing/2014/main" id="{97B45E16-F5EF-49A1-8815-E9B094E0BE38}"/>
              </a:ext>
            </a:extLst>
          </p:cNvPr>
          <p:cNvCxnSpPr>
            <a:cxnSpLocks/>
          </p:cNvCxnSpPr>
          <p:nvPr/>
        </p:nvCxnSpPr>
        <p:spPr>
          <a:xfrm flipV="1">
            <a:off x="8266834" y="1971040"/>
            <a:ext cx="0" cy="1028570"/>
          </a:xfrm>
          <a:prstGeom prst="straightConnector1">
            <a:avLst/>
          </a:prstGeom>
          <a:noFill/>
          <a:ln w="9525" cap="flat" cmpd="sng">
            <a:solidFill>
              <a:srgbClr val="EC3A3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7" name="Google Shape;642;p27">
            <a:extLst>
              <a:ext uri="{FF2B5EF4-FFF2-40B4-BE49-F238E27FC236}">
                <a16:creationId xmlns:a16="http://schemas.microsoft.com/office/drawing/2014/main" id="{058936C1-CF53-43F5-A88F-7E99154DF240}"/>
              </a:ext>
            </a:extLst>
          </p:cNvPr>
          <p:cNvCxnSpPr>
            <a:cxnSpLocks/>
          </p:cNvCxnSpPr>
          <p:nvPr/>
        </p:nvCxnSpPr>
        <p:spPr>
          <a:xfrm>
            <a:off x="6238240" y="4334335"/>
            <a:ext cx="0" cy="1126389"/>
          </a:xfrm>
          <a:prstGeom prst="straightConnector1">
            <a:avLst/>
          </a:prstGeom>
          <a:noFill/>
          <a:ln w="9525" cap="flat" cmpd="sng">
            <a:solidFill>
              <a:srgbClr val="69E78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" name="Google Shape;642;p27">
            <a:extLst>
              <a:ext uri="{FF2B5EF4-FFF2-40B4-BE49-F238E27FC236}">
                <a16:creationId xmlns:a16="http://schemas.microsoft.com/office/drawing/2014/main" id="{1C4FD97F-9934-4F61-97DE-5070CDB2561A}"/>
              </a:ext>
            </a:extLst>
          </p:cNvPr>
          <p:cNvCxnSpPr>
            <a:cxnSpLocks/>
          </p:cNvCxnSpPr>
          <p:nvPr/>
        </p:nvCxnSpPr>
        <p:spPr>
          <a:xfrm>
            <a:off x="2011680" y="4334335"/>
            <a:ext cx="0" cy="973665"/>
          </a:xfrm>
          <a:prstGeom prst="straightConnector1">
            <a:avLst/>
          </a:prstGeom>
          <a:noFill/>
          <a:ln w="9525" cap="flat" cmpd="sng">
            <a:solidFill>
              <a:srgbClr val="5EB2FC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226B826-EED5-461F-A8BB-5374A58B2AFF}"/>
              </a:ext>
            </a:extLst>
          </p:cNvPr>
          <p:cNvSpPr txBox="1"/>
          <p:nvPr/>
        </p:nvSpPr>
        <p:spPr>
          <a:xfrm>
            <a:off x="8218979" y="154323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EC3A3B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EC3A3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DF90DA6-0D4C-42BC-89F5-06A0400E38E1}"/>
              </a:ext>
            </a:extLst>
          </p:cNvPr>
          <p:cNvSpPr txBox="1"/>
          <p:nvPr/>
        </p:nvSpPr>
        <p:spPr>
          <a:xfrm>
            <a:off x="8266834" y="189601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7D3D222-522C-419D-8CFA-28CF1BD6D93E}"/>
              </a:ext>
            </a:extLst>
          </p:cNvPr>
          <p:cNvSpPr txBox="1"/>
          <p:nvPr/>
        </p:nvSpPr>
        <p:spPr>
          <a:xfrm>
            <a:off x="1889896" y="4812546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5EB2F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5EB2FC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B5A6F9F-79FF-4681-AD92-2F593169DD2B}"/>
              </a:ext>
            </a:extLst>
          </p:cNvPr>
          <p:cNvSpPr txBox="1"/>
          <p:nvPr/>
        </p:nvSpPr>
        <p:spPr>
          <a:xfrm>
            <a:off x="1937751" y="5165325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04AA55-58D5-485D-B9C3-9177C5E67FC0}"/>
              </a:ext>
            </a:extLst>
          </p:cNvPr>
          <p:cNvSpPr txBox="1"/>
          <p:nvPr/>
        </p:nvSpPr>
        <p:spPr>
          <a:xfrm>
            <a:off x="6095252" y="4846034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69E78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69E78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845319-11BC-430F-AC80-65C73C66030E}"/>
              </a:ext>
            </a:extLst>
          </p:cNvPr>
          <p:cNvSpPr txBox="1"/>
          <p:nvPr/>
        </p:nvSpPr>
        <p:spPr>
          <a:xfrm>
            <a:off x="6143107" y="5246144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0CE55416-EE98-4D86-98E5-5CD8901153F7}"/>
              </a:ext>
            </a:extLst>
          </p:cNvPr>
          <p:cNvSpPr txBox="1"/>
          <p:nvPr/>
        </p:nvSpPr>
        <p:spPr>
          <a:xfrm>
            <a:off x="2339491" y="1511998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4949E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4949E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C4CDDA09-EAD8-415B-9DC0-FE8F9098C4A9}"/>
              </a:ext>
            </a:extLst>
          </p:cNvPr>
          <p:cNvSpPr txBox="1"/>
          <p:nvPr/>
        </p:nvSpPr>
        <p:spPr>
          <a:xfrm>
            <a:off x="2387346" y="1864777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CD099737-6FB4-48DB-8FE2-41654D4C4897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247ABA3-97E7-4C4E-95EC-184E1180ADB5}"/>
              </a:ext>
            </a:extLst>
          </p:cNvPr>
          <p:cNvSpPr txBox="1"/>
          <p:nvPr/>
        </p:nvSpPr>
        <p:spPr>
          <a:xfrm>
            <a:off x="8266834" y="5385404"/>
            <a:ext cx="3575724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2DAA02-7210-42AA-BBAD-6524E11F6572}"/>
              </a:ext>
            </a:extLst>
          </p:cNvPr>
          <p:cNvSpPr/>
          <p:nvPr/>
        </p:nvSpPr>
        <p:spPr>
          <a:xfrm>
            <a:off x="212282" y="5970179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978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58465AFD-D81E-471B-A646-290E5326B4F0}"/>
              </a:ext>
            </a:extLst>
          </p:cNvPr>
          <p:cNvSpPr/>
          <p:nvPr/>
        </p:nvSpPr>
        <p:spPr>
          <a:xfrm>
            <a:off x="3942080" y="0"/>
            <a:ext cx="8249920" cy="6858000"/>
          </a:xfrm>
          <a:custGeom>
            <a:avLst/>
            <a:gdLst>
              <a:gd name="connsiteX0" fmla="*/ 3312999 w 8978896"/>
              <a:gd name="connsiteY0" fmla="*/ 0 h 6858000"/>
              <a:gd name="connsiteX1" fmla="*/ 7331897 w 8978896"/>
              <a:gd name="connsiteY1" fmla="*/ 0 h 6858000"/>
              <a:gd name="connsiteX2" fmla="*/ 7625394 w 8978896"/>
              <a:gd name="connsiteY2" fmla="*/ 206693 h 6858000"/>
              <a:gd name="connsiteX3" fmla="*/ 8796135 w 8978896"/>
              <a:gd name="connsiteY3" fmla="*/ 1075492 h 6858000"/>
              <a:gd name="connsiteX4" fmla="*/ 8978896 w 8978896"/>
              <a:gd name="connsiteY4" fmla="*/ 1213285 h 6858000"/>
              <a:gd name="connsiteX5" fmla="*/ 8978896 w 8978896"/>
              <a:gd name="connsiteY5" fmla="*/ 6858000 h 6858000"/>
              <a:gd name="connsiteX6" fmla="*/ 940533 w 8978896"/>
              <a:gd name="connsiteY6" fmla="*/ 6858000 h 6858000"/>
              <a:gd name="connsiteX7" fmla="*/ 914957 w 8978896"/>
              <a:gd name="connsiteY7" fmla="*/ 6814915 h 6858000"/>
              <a:gd name="connsiteX8" fmla="*/ 63496 w 8978896"/>
              <a:gd name="connsiteY8" fmla="*/ 3627120 h 6858000"/>
              <a:gd name="connsiteX9" fmla="*/ 2959096 w 8978896"/>
              <a:gd name="connsiteY9" fmla="*/ 2164080 h 6858000"/>
              <a:gd name="connsiteX10" fmla="*/ 2928617 w 8978896"/>
              <a:gd name="connsiteY10" fmla="*/ 487680 h 6858000"/>
              <a:gd name="connsiteX11" fmla="*/ 3204767 w 8978896"/>
              <a:gd name="connsiteY11" fmla="*/ 129639 h 6858000"/>
              <a:gd name="connsiteX0" fmla="*/ 3441471 w 9107368"/>
              <a:gd name="connsiteY0" fmla="*/ 0 h 6858000"/>
              <a:gd name="connsiteX1" fmla="*/ 7460369 w 9107368"/>
              <a:gd name="connsiteY1" fmla="*/ 0 h 6858000"/>
              <a:gd name="connsiteX2" fmla="*/ 7753866 w 9107368"/>
              <a:gd name="connsiteY2" fmla="*/ 206693 h 6858000"/>
              <a:gd name="connsiteX3" fmla="*/ 8924607 w 9107368"/>
              <a:gd name="connsiteY3" fmla="*/ 1075492 h 6858000"/>
              <a:gd name="connsiteX4" fmla="*/ 9107368 w 9107368"/>
              <a:gd name="connsiteY4" fmla="*/ 1213285 h 6858000"/>
              <a:gd name="connsiteX5" fmla="*/ 9107368 w 9107368"/>
              <a:gd name="connsiteY5" fmla="*/ 6858000 h 6858000"/>
              <a:gd name="connsiteX6" fmla="*/ 1069005 w 9107368"/>
              <a:gd name="connsiteY6" fmla="*/ 6858000 h 6858000"/>
              <a:gd name="connsiteX7" fmla="*/ 570989 w 9107368"/>
              <a:gd name="connsiteY7" fmla="*/ 6311995 h 6858000"/>
              <a:gd name="connsiteX8" fmla="*/ 191968 w 9107368"/>
              <a:gd name="connsiteY8" fmla="*/ 3627120 h 6858000"/>
              <a:gd name="connsiteX9" fmla="*/ 3087568 w 9107368"/>
              <a:gd name="connsiteY9" fmla="*/ 2164080 h 6858000"/>
              <a:gd name="connsiteX10" fmla="*/ 3057089 w 9107368"/>
              <a:gd name="connsiteY10" fmla="*/ 487680 h 6858000"/>
              <a:gd name="connsiteX11" fmla="*/ 3333239 w 9107368"/>
              <a:gd name="connsiteY11" fmla="*/ 129639 h 6858000"/>
              <a:gd name="connsiteX12" fmla="*/ 3441471 w 910736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07368" h="6858000">
                <a:moveTo>
                  <a:pt x="3441471" y="0"/>
                </a:moveTo>
                <a:lnTo>
                  <a:pt x="7460369" y="0"/>
                </a:lnTo>
                <a:lnTo>
                  <a:pt x="7753866" y="206693"/>
                </a:lnTo>
                <a:cubicBezTo>
                  <a:pt x="8171219" y="505301"/>
                  <a:pt x="8576905" y="812721"/>
                  <a:pt x="8924607" y="1075492"/>
                </a:cubicBezTo>
                <a:lnTo>
                  <a:pt x="9107368" y="1213285"/>
                </a:lnTo>
                <a:lnTo>
                  <a:pt x="9107368" y="6858000"/>
                </a:lnTo>
                <a:lnTo>
                  <a:pt x="1069005" y="6858000"/>
                </a:lnTo>
                <a:cubicBezTo>
                  <a:pt x="1060480" y="6843638"/>
                  <a:pt x="579514" y="6326357"/>
                  <a:pt x="570989" y="6311995"/>
                </a:cubicBezTo>
                <a:cubicBezTo>
                  <a:pt x="104854" y="5507554"/>
                  <a:pt x="-227462" y="4318439"/>
                  <a:pt x="191968" y="3627120"/>
                </a:cubicBezTo>
                <a:cubicBezTo>
                  <a:pt x="611398" y="2935801"/>
                  <a:pt x="2610048" y="2687320"/>
                  <a:pt x="3087568" y="2164080"/>
                </a:cubicBezTo>
                <a:cubicBezTo>
                  <a:pt x="3565089" y="1640840"/>
                  <a:pt x="2658308" y="1023620"/>
                  <a:pt x="3057089" y="487680"/>
                </a:cubicBezTo>
                <a:cubicBezTo>
                  <a:pt x="3131860" y="387191"/>
                  <a:pt x="3224580" y="263307"/>
                  <a:pt x="3333239" y="129639"/>
                </a:cubicBezTo>
                <a:lnTo>
                  <a:pt x="3441471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0" name="رسم 6">
            <a:extLst>
              <a:ext uri="{FF2B5EF4-FFF2-40B4-BE49-F238E27FC236}">
                <a16:creationId xmlns:a16="http://schemas.microsoft.com/office/drawing/2014/main" id="{15F0F65D-0DFA-46FA-986A-AF5CEDBEF118}"/>
              </a:ext>
            </a:extLst>
          </p:cNvPr>
          <p:cNvGrpSpPr/>
          <p:nvPr/>
        </p:nvGrpSpPr>
        <p:grpSpPr>
          <a:xfrm>
            <a:off x="4105055" y="1513840"/>
            <a:ext cx="8270655" cy="5449714"/>
            <a:chOff x="2433479" y="1022856"/>
            <a:chExt cx="7566389" cy="4985658"/>
          </a:xfrm>
        </p:grpSpPr>
        <p:grpSp>
          <p:nvGrpSpPr>
            <p:cNvPr id="11" name="رسم 6">
              <a:extLst>
                <a:ext uri="{FF2B5EF4-FFF2-40B4-BE49-F238E27FC236}">
                  <a16:creationId xmlns:a16="http://schemas.microsoft.com/office/drawing/2014/main" id="{15F0F65D-0DFA-46FA-986A-AF5CEDBEF118}"/>
                </a:ext>
              </a:extLst>
            </p:cNvPr>
            <p:cNvGrpSpPr/>
            <p:nvPr/>
          </p:nvGrpSpPr>
          <p:grpSpPr>
            <a:xfrm>
              <a:off x="2433479" y="1220663"/>
              <a:ext cx="7566389" cy="4707071"/>
              <a:chOff x="2433479" y="1220663"/>
              <a:chExt cx="7566389" cy="4707071"/>
            </a:xfrm>
          </p:grpSpPr>
          <p:grpSp>
            <p:nvGrpSpPr>
              <p:cNvPr id="13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2485503" y="2441138"/>
                <a:ext cx="7514365" cy="3461177"/>
                <a:chOff x="2485503" y="2441138"/>
                <a:chExt cx="7514365" cy="3461177"/>
              </a:xfrm>
            </p:grpSpPr>
            <p:grpSp>
              <p:nvGrpSpPr>
                <p:cNvPr id="14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497902" y="3038133"/>
                  <a:ext cx="2501965" cy="2854549"/>
                  <a:chOff x="7497902" y="3038133"/>
                  <a:chExt cx="2501965" cy="2854549"/>
                </a:xfrm>
              </p:grpSpPr>
              <p:grpSp>
                <p:nvGrpSpPr>
                  <p:cNvPr id="15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497902" y="3038133"/>
                    <a:ext cx="1827346" cy="2829544"/>
                    <a:chOff x="7497902" y="3038133"/>
                    <a:chExt cx="1827346" cy="2829544"/>
                  </a:xfrm>
                </p:grpSpPr>
                <p:sp>
                  <p:nvSpPr>
                    <p:cNvPr id="16" name="شكل حر: شكل 15">
                      <a:extLst>
                        <a:ext uri="{FF2B5EF4-FFF2-40B4-BE49-F238E27FC236}">
                          <a16:creationId xmlns:a16="http://schemas.microsoft.com/office/drawing/2014/main" id="{FAA4C07E-6246-44E4-B668-F24083AB80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7902" y="3038133"/>
                      <a:ext cx="1827346" cy="2829544"/>
                    </a:xfrm>
                    <a:custGeom>
                      <a:avLst/>
                      <a:gdLst>
                        <a:gd name="connsiteX0" fmla="*/ 0 w 1827346"/>
                        <a:gd name="connsiteY0" fmla="*/ 2829545 h 2829544"/>
                        <a:gd name="connsiteX1" fmla="*/ 487802 w 1827346"/>
                        <a:gd name="connsiteY1" fmla="*/ 1108977 h 2829544"/>
                        <a:gd name="connsiteX2" fmla="*/ 1813939 w 1827346"/>
                        <a:gd name="connsiteY2" fmla="*/ 0 h 2829544"/>
                        <a:gd name="connsiteX3" fmla="*/ 1387976 w 1827346"/>
                        <a:gd name="connsiteY3" fmla="*/ 1775610 h 2829544"/>
                        <a:gd name="connsiteX4" fmla="*/ 0 w 1827346"/>
                        <a:gd name="connsiteY4" fmla="*/ 2829545 h 28295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7346" h="2829544">
                          <a:moveTo>
                            <a:pt x="0" y="2829545"/>
                          </a:moveTo>
                          <a:cubicBezTo>
                            <a:pt x="2228" y="2220516"/>
                            <a:pt x="174263" y="1613492"/>
                            <a:pt x="487802" y="1108977"/>
                          </a:cubicBezTo>
                          <a:cubicBezTo>
                            <a:pt x="801230" y="604461"/>
                            <a:pt x="1254715" y="204570"/>
                            <a:pt x="1813939" y="0"/>
                          </a:cubicBezTo>
                          <a:cubicBezTo>
                            <a:pt x="1875889" y="621731"/>
                            <a:pt x="1721348" y="1266192"/>
                            <a:pt x="1387976" y="1775610"/>
                          </a:cubicBezTo>
                          <a:cubicBezTo>
                            <a:pt x="1054602" y="2285029"/>
                            <a:pt x="545408" y="2654613"/>
                            <a:pt x="0" y="2829545"/>
                          </a:cubicBezTo>
                          <a:close/>
                        </a:path>
                      </a:pathLst>
                    </a:custGeom>
                    <a:solidFill>
                      <a:srgbClr val="70A8C4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17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45312" y="3203928"/>
                      <a:ext cx="1565692" cy="2563024"/>
                      <a:chOff x="7645312" y="3203928"/>
                      <a:chExt cx="1565692" cy="2563024"/>
                    </a:xfrm>
                    <a:noFill/>
                  </p:grpSpPr>
                  <p:sp>
                    <p:nvSpPr>
                      <p:cNvPr id="18" name="شكل حر: شكل 17">
                        <a:extLst>
                          <a:ext uri="{FF2B5EF4-FFF2-40B4-BE49-F238E27FC236}">
                            <a16:creationId xmlns:a16="http://schemas.microsoft.com/office/drawing/2014/main" id="{F05EA48B-4383-4404-89CD-1841BB9B02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5312" y="3203928"/>
                        <a:ext cx="1565692" cy="2563024"/>
                      </a:xfrm>
                      <a:custGeom>
                        <a:avLst/>
                        <a:gdLst>
                          <a:gd name="connsiteX0" fmla="*/ 1565693 w 1565692"/>
                          <a:gd name="connsiteY0" fmla="*/ 0 h 2563024"/>
                          <a:gd name="connsiteX1" fmla="*/ 0 w 1565692"/>
                          <a:gd name="connsiteY1" fmla="*/ 2563025 h 25630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565692" h="2563024">
                            <a:moveTo>
                              <a:pt x="1565693" y="0"/>
                            </a:moveTo>
                            <a:cubicBezTo>
                              <a:pt x="909644" y="762010"/>
                              <a:pt x="378610" y="1631431"/>
                              <a:pt x="0" y="2563025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9" name="شكل حر: شكل 18">
                        <a:extLst>
                          <a:ext uri="{FF2B5EF4-FFF2-40B4-BE49-F238E27FC236}">
                            <a16:creationId xmlns:a16="http://schemas.microsoft.com/office/drawing/2014/main" id="{28637AB6-4AAE-45DE-AB80-543D6CED6C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62180" y="3322369"/>
                        <a:ext cx="15675" cy="290029"/>
                      </a:xfrm>
                      <a:custGeom>
                        <a:avLst/>
                        <a:gdLst>
                          <a:gd name="connsiteX0" fmla="*/ 15675 w 15675"/>
                          <a:gd name="connsiteY0" fmla="*/ 290030 h 290029"/>
                          <a:gd name="connsiteX1" fmla="*/ 6204 w 15675"/>
                          <a:gd name="connsiteY1" fmla="*/ 0 h 2900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5675" h="290029">
                            <a:moveTo>
                              <a:pt x="15675" y="290030"/>
                            </a:moveTo>
                            <a:cubicBezTo>
                              <a:pt x="-1372" y="194430"/>
                              <a:pt x="-4492" y="96491"/>
                              <a:pt x="6204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0" name="شكل حر: شكل 19">
                        <a:extLst>
                          <a:ext uri="{FF2B5EF4-FFF2-40B4-BE49-F238E27FC236}">
                            <a16:creationId xmlns:a16="http://schemas.microsoft.com/office/drawing/2014/main" id="{6293E2B1-7F02-4F77-B8F9-AE98005B54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05709" y="3847386"/>
                        <a:ext cx="484905" cy="20479"/>
                      </a:xfrm>
                      <a:custGeom>
                        <a:avLst/>
                        <a:gdLst>
                          <a:gd name="connsiteX0" fmla="*/ 0 w 484905"/>
                          <a:gd name="connsiteY0" fmla="*/ 0 h 20479"/>
                          <a:gd name="connsiteX1" fmla="*/ 484906 w 484905"/>
                          <a:gd name="connsiteY1" fmla="*/ 8468 h 204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84905" h="20479">
                            <a:moveTo>
                              <a:pt x="0" y="0"/>
                            </a:moveTo>
                            <a:cubicBezTo>
                              <a:pt x="160335" y="24067"/>
                              <a:pt x="323791" y="26964"/>
                              <a:pt x="484906" y="8468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1" name="شكل حر: شكل 20">
                        <a:extLst>
                          <a:ext uri="{FF2B5EF4-FFF2-40B4-BE49-F238E27FC236}">
                            <a16:creationId xmlns:a16="http://schemas.microsoft.com/office/drawing/2014/main" id="{7687849F-C159-4382-848B-8AA59AC97C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20804" y="3890618"/>
                        <a:ext cx="135376" cy="475657"/>
                      </a:xfrm>
                      <a:custGeom>
                        <a:avLst/>
                        <a:gdLst>
                          <a:gd name="connsiteX0" fmla="*/ 135377 w 135376"/>
                          <a:gd name="connsiteY0" fmla="*/ 475658 h 475657"/>
                          <a:gd name="connsiteX1" fmla="*/ 0 w 135376"/>
                          <a:gd name="connsiteY1" fmla="*/ 0 h 4756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35376" h="475657">
                            <a:moveTo>
                              <a:pt x="135377" y="475658"/>
                            </a:moveTo>
                            <a:cubicBezTo>
                              <a:pt x="69527" y="324013"/>
                              <a:pt x="23844" y="163566"/>
                              <a:pt x="0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2" name="شكل حر: شكل 21">
                        <a:extLst>
                          <a:ext uri="{FF2B5EF4-FFF2-40B4-BE49-F238E27FC236}">
                            <a16:creationId xmlns:a16="http://schemas.microsoft.com/office/drawing/2014/main" id="{305B27A5-05F3-4F96-B35C-F597BB4EF9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13450" y="4624884"/>
                        <a:ext cx="657943" cy="78552"/>
                      </a:xfrm>
                      <a:custGeom>
                        <a:avLst/>
                        <a:gdLst>
                          <a:gd name="connsiteX0" fmla="*/ 0 w 657943"/>
                          <a:gd name="connsiteY0" fmla="*/ 0 h 78552"/>
                          <a:gd name="connsiteX1" fmla="*/ 657943 w 657943"/>
                          <a:gd name="connsiteY1" fmla="*/ 78552 h 785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57943" h="78552">
                            <a:moveTo>
                              <a:pt x="0" y="0"/>
                            </a:moveTo>
                            <a:cubicBezTo>
                              <a:pt x="215601" y="50028"/>
                              <a:pt x="436660" y="76435"/>
                              <a:pt x="657943" y="78552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3" name="شكل حر: شكل 22">
                        <a:extLst>
                          <a:ext uri="{FF2B5EF4-FFF2-40B4-BE49-F238E27FC236}">
                            <a16:creationId xmlns:a16="http://schemas.microsoft.com/office/drawing/2014/main" id="{6FBCFEAE-39CD-4E22-97F7-36E487CA39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0829" y="4636807"/>
                        <a:ext cx="178831" cy="422064"/>
                      </a:xfrm>
                      <a:custGeom>
                        <a:avLst/>
                        <a:gdLst>
                          <a:gd name="connsiteX0" fmla="*/ 178831 w 178831"/>
                          <a:gd name="connsiteY0" fmla="*/ 422064 h 422064"/>
                          <a:gd name="connsiteX1" fmla="*/ 0 w 178831"/>
                          <a:gd name="connsiteY1" fmla="*/ 0 h 422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8831" h="422064">
                            <a:moveTo>
                              <a:pt x="178831" y="422064"/>
                            </a:moveTo>
                            <a:cubicBezTo>
                              <a:pt x="100391" y="290364"/>
                              <a:pt x="40001" y="147968"/>
                              <a:pt x="0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  <p:grpSp>
                <p:nvGrpSpPr>
                  <p:cNvPr id="24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567986" y="4865197"/>
                    <a:ext cx="2431881" cy="1027486"/>
                    <a:chOff x="7567986" y="4865197"/>
                    <a:chExt cx="2431881" cy="1027486"/>
                  </a:xfrm>
                </p:grpSpPr>
                <p:sp>
                  <p:nvSpPr>
                    <p:cNvPr id="25" name="شكل حر: شكل 24">
                      <a:extLst>
                        <a:ext uri="{FF2B5EF4-FFF2-40B4-BE49-F238E27FC236}">
                          <a16:creationId xmlns:a16="http://schemas.microsoft.com/office/drawing/2014/main" id="{1C254129-CDD3-417D-A79A-78FC3F761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7986" y="4865197"/>
                      <a:ext cx="2431881" cy="1027486"/>
                    </a:xfrm>
                    <a:custGeom>
                      <a:avLst/>
                      <a:gdLst>
                        <a:gd name="connsiteX0" fmla="*/ 0 w 2431881"/>
                        <a:gd name="connsiteY0" fmla="*/ 1015740 h 1027486"/>
                        <a:gd name="connsiteX1" fmla="*/ 1033099 w 2431881"/>
                        <a:gd name="connsiteY1" fmla="*/ 108102 h 1027486"/>
                        <a:gd name="connsiteX2" fmla="*/ 2431882 w 2431881"/>
                        <a:gd name="connsiteY2" fmla="*/ 181751 h 1027486"/>
                        <a:gd name="connsiteX3" fmla="*/ 0 w 2431881"/>
                        <a:gd name="connsiteY3" fmla="*/ 1015740 h 1027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31881" h="1027486">
                          <a:moveTo>
                            <a:pt x="0" y="1015740"/>
                          </a:moveTo>
                          <a:cubicBezTo>
                            <a:pt x="215489" y="599024"/>
                            <a:pt x="592093" y="268214"/>
                            <a:pt x="1033099" y="108102"/>
                          </a:cubicBezTo>
                          <a:cubicBezTo>
                            <a:pt x="1474104" y="-52011"/>
                            <a:pt x="1975166" y="-39755"/>
                            <a:pt x="2431882" y="181751"/>
                          </a:cubicBezTo>
                          <a:cubicBezTo>
                            <a:pt x="1809371" y="793454"/>
                            <a:pt x="893488" y="1092175"/>
                            <a:pt x="0" y="1015740"/>
                          </a:cubicBezTo>
                          <a:close/>
                        </a:path>
                      </a:pathLst>
                    </a:custGeom>
                    <a:solidFill>
                      <a:srgbClr val="82CED8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26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83864" y="4946335"/>
                      <a:ext cx="2120904" cy="864183"/>
                      <a:chOff x="7683864" y="4946335"/>
                      <a:chExt cx="2120904" cy="864183"/>
                    </a:xfrm>
                    <a:noFill/>
                  </p:grpSpPr>
                  <p:sp>
                    <p:nvSpPr>
                      <p:cNvPr id="27" name="شكل حر: شكل 26">
                        <a:extLst>
                          <a:ext uri="{FF2B5EF4-FFF2-40B4-BE49-F238E27FC236}">
                            <a16:creationId xmlns:a16="http://schemas.microsoft.com/office/drawing/2014/main" id="{31255A51-1647-4AC5-ABFC-2E1C5E76F2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83864" y="5087840"/>
                        <a:ext cx="2120904" cy="722678"/>
                      </a:xfrm>
                      <a:custGeom>
                        <a:avLst/>
                        <a:gdLst>
                          <a:gd name="connsiteX0" fmla="*/ 2120905 w 2120904"/>
                          <a:gd name="connsiteY0" fmla="*/ 0 h 722678"/>
                          <a:gd name="connsiteX1" fmla="*/ 0 w 2120904"/>
                          <a:gd name="connsiteY1" fmla="*/ 722679 h 722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120904" h="722678">
                            <a:moveTo>
                              <a:pt x="2120905" y="0"/>
                            </a:moveTo>
                            <a:cubicBezTo>
                              <a:pt x="1371374" y="75766"/>
                              <a:pt x="639893" y="325016"/>
                              <a:pt x="0" y="722679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8" name="شكل حر: شكل 27">
                        <a:extLst>
                          <a:ext uri="{FF2B5EF4-FFF2-40B4-BE49-F238E27FC236}">
                            <a16:creationId xmlns:a16="http://schemas.microsoft.com/office/drawing/2014/main" id="{0BFCE3E2-D58A-4964-86EE-A2A00B01EC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32788" y="4947449"/>
                        <a:ext cx="123120" cy="208246"/>
                      </a:xfrm>
                      <a:custGeom>
                        <a:avLst/>
                        <a:gdLst>
                          <a:gd name="connsiteX0" fmla="*/ 0 w 123120"/>
                          <a:gd name="connsiteY0" fmla="*/ 208246 h 208246"/>
                          <a:gd name="connsiteX1" fmla="*/ 123120 w 123120"/>
                          <a:gd name="connsiteY1" fmla="*/ 0 h 208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23120" h="208246">
                            <a:moveTo>
                              <a:pt x="0" y="208246"/>
                            </a:moveTo>
                            <a:cubicBezTo>
                              <a:pt x="32869" y="134374"/>
                              <a:pt x="74318" y="64402"/>
                              <a:pt x="123120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9" name="شكل حر: شكل 28">
                        <a:extLst>
                          <a:ext uri="{FF2B5EF4-FFF2-40B4-BE49-F238E27FC236}">
                            <a16:creationId xmlns:a16="http://schemas.microsoft.com/office/drawing/2014/main" id="{CA3E754E-BECA-443E-8C03-CD98C2DEFA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48720" y="5204387"/>
                        <a:ext cx="280781" cy="211032"/>
                      </a:xfrm>
                      <a:custGeom>
                        <a:avLst/>
                        <a:gdLst>
                          <a:gd name="connsiteX0" fmla="*/ 0 w 280781"/>
                          <a:gd name="connsiteY0" fmla="*/ 0 h 211032"/>
                          <a:gd name="connsiteX1" fmla="*/ 280782 w 280781"/>
                          <a:gd name="connsiteY1" fmla="*/ 211032 h 2110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0781" h="211032">
                            <a:moveTo>
                              <a:pt x="0" y="0"/>
                            </a:moveTo>
                            <a:cubicBezTo>
                              <a:pt x="79890" y="86463"/>
                              <a:pt x="175600" y="158330"/>
                              <a:pt x="280782" y="211032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30" name="شكل حر: شكل 29">
                        <a:extLst>
                          <a:ext uri="{FF2B5EF4-FFF2-40B4-BE49-F238E27FC236}">
                            <a16:creationId xmlns:a16="http://schemas.microsoft.com/office/drawing/2014/main" id="{39FC8B1F-14D1-46AF-BE24-6B32E580EC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64985" y="4946335"/>
                        <a:ext cx="81115" cy="364236"/>
                      </a:xfrm>
                      <a:custGeom>
                        <a:avLst/>
                        <a:gdLst>
                          <a:gd name="connsiteX0" fmla="*/ 0 w 81115"/>
                          <a:gd name="connsiteY0" fmla="*/ 364236 h 364236"/>
                          <a:gd name="connsiteX1" fmla="*/ 81115 w 81115"/>
                          <a:gd name="connsiteY1" fmla="*/ 0 h 3642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81115" h="364236">
                            <a:moveTo>
                              <a:pt x="0" y="364236"/>
                            </a:moveTo>
                            <a:cubicBezTo>
                              <a:pt x="1783" y="238999"/>
                              <a:pt x="29638" y="114207"/>
                              <a:pt x="81115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31" name="شكل حر: شكل 30">
                        <a:extLst>
                          <a:ext uri="{FF2B5EF4-FFF2-40B4-BE49-F238E27FC236}">
                            <a16:creationId xmlns:a16="http://schemas.microsoft.com/office/drawing/2014/main" id="{BB3ABAD6-643D-49BB-BC5A-C1F14E04C9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49719" y="5389346"/>
                        <a:ext cx="249584" cy="334041"/>
                      </a:xfrm>
                      <a:custGeom>
                        <a:avLst/>
                        <a:gdLst>
                          <a:gd name="connsiteX0" fmla="*/ 0 w 249584"/>
                          <a:gd name="connsiteY0" fmla="*/ 0 h 334041"/>
                          <a:gd name="connsiteX1" fmla="*/ 249584 w 249584"/>
                          <a:gd name="connsiteY1" fmla="*/ 334041 h 334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49584" h="334041">
                            <a:moveTo>
                              <a:pt x="0" y="0"/>
                            </a:moveTo>
                            <a:cubicBezTo>
                              <a:pt x="60502" y="126129"/>
                              <a:pt x="145739" y="240336"/>
                              <a:pt x="249584" y="334041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32" name="شكل حر: شكل 31">
                        <a:extLst>
                          <a:ext uri="{FF2B5EF4-FFF2-40B4-BE49-F238E27FC236}">
                            <a16:creationId xmlns:a16="http://schemas.microsoft.com/office/drawing/2014/main" id="{3C6809EE-4B1A-4A97-9813-FEE4EA7679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7949" y="5218983"/>
                        <a:ext cx="13049" cy="288804"/>
                      </a:xfrm>
                      <a:custGeom>
                        <a:avLst/>
                        <a:gdLst>
                          <a:gd name="connsiteX0" fmla="*/ 7479 w 13049"/>
                          <a:gd name="connsiteY0" fmla="*/ 288804 h 288804"/>
                          <a:gd name="connsiteX1" fmla="*/ 13050 w 13049"/>
                          <a:gd name="connsiteY1" fmla="*/ 0 h 2888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3049" h="288804">
                            <a:moveTo>
                              <a:pt x="7479" y="288804"/>
                            </a:moveTo>
                            <a:cubicBezTo>
                              <a:pt x="-4109" y="192870"/>
                              <a:pt x="-2215" y="95377"/>
                              <a:pt x="13050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33" name="شكل حر: شكل 32">
                        <a:extLst>
                          <a:ext uri="{FF2B5EF4-FFF2-40B4-BE49-F238E27FC236}">
                            <a16:creationId xmlns:a16="http://schemas.microsoft.com/office/drawing/2014/main" id="{3232F4B7-8F66-4790-AE90-B179C0AC56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21694" y="5622885"/>
                        <a:ext cx="294040" cy="153427"/>
                      </a:xfrm>
                      <a:custGeom>
                        <a:avLst/>
                        <a:gdLst>
                          <a:gd name="connsiteX0" fmla="*/ 0 w 294040"/>
                          <a:gd name="connsiteY0" fmla="*/ 0 h 153427"/>
                          <a:gd name="connsiteX1" fmla="*/ 294040 w 294040"/>
                          <a:gd name="connsiteY1" fmla="*/ 153427 h 1534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94040" h="153427">
                            <a:moveTo>
                              <a:pt x="0" y="0"/>
                            </a:moveTo>
                            <a:cubicBezTo>
                              <a:pt x="83566" y="74095"/>
                              <a:pt x="185516" y="127243"/>
                              <a:pt x="294040" y="153427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</p:grpSp>
            <p:grpSp>
              <p:nvGrpSpPr>
                <p:cNvPr id="34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2485503" y="2441138"/>
                  <a:ext cx="3306971" cy="3461177"/>
                  <a:chOff x="2485503" y="2441138"/>
                  <a:chExt cx="3306971" cy="3461177"/>
                </a:xfrm>
              </p:grpSpPr>
              <p:grpSp>
                <p:nvGrpSpPr>
                  <p:cNvPr id="35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4321736" y="2441138"/>
                    <a:ext cx="1470738" cy="3342639"/>
                    <a:chOff x="4321736" y="2441138"/>
                    <a:chExt cx="1470738" cy="3342639"/>
                  </a:xfrm>
                </p:grpSpPr>
                <p:sp>
                  <p:nvSpPr>
                    <p:cNvPr id="36" name="شكل حر: شكل 35">
                      <a:extLst>
                        <a:ext uri="{FF2B5EF4-FFF2-40B4-BE49-F238E27FC236}">
                          <a16:creationId xmlns:a16="http://schemas.microsoft.com/office/drawing/2014/main" id="{59BC2CCC-5B31-4464-BB28-60EBA01C5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1736" y="2441138"/>
                      <a:ext cx="1470738" cy="3342639"/>
                    </a:xfrm>
                    <a:custGeom>
                      <a:avLst/>
                      <a:gdLst>
                        <a:gd name="connsiteX0" fmla="*/ 1429414 w 1470738"/>
                        <a:gd name="connsiteY0" fmla="*/ 3342640 h 3342639"/>
                        <a:gd name="connsiteX1" fmla="*/ 1375710 w 1470738"/>
                        <a:gd name="connsiteY1" fmla="*/ 1480121 h 3342639"/>
                        <a:gd name="connsiteX2" fmla="*/ 299825 w 1470738"/>
                        <a:gd name="connsiteY2" fmla="*/ 0 h 3342639"/>
                        <a:gd name="connsiteX3" fmla="*/ 57818 w 1470738"/>
                        <a:gd name="connsiteY3" fmla="*/ 1923689 h 3342639"/>
                        <a:gd name="connsiteX4" fmla="*/ 1429414 w 1470738"/>
                        <a:gd name="connsiteY4" fmla="*/ 3342640 h 3342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70738" h="3342639">
                          <a:moveTo>
                            <a:pt x="1429414" y="3342640"/>
                          </a:moveTo>
                          <a:cubicBezTo>
                            <a:pt x="1472312" y="2720686"/>
                            <a:pt x="1514429" y="2088593"/>
                            <a:pt x="1375710" y="1480121"/>
                          </a:cubicBezTo>
                          <a:cubicBezTo>
                            <a:pt x="1236878" y="871538"/>
                            <a:pt x="889578" y="278776"/>
                            <a:pt x="299825" y="0"/>
                          </a:cubicBezTo>
                          <a:cubicBezTo>
                            <a:pt x="59935" y="612483"/>
                            <a:pt x="-87921" y="1283797"/>
                            <a:pt x="57818" y="1923689"/>
                          </a:cubicBezTo>
                          <a:cubicBezTo>
                            <a:pt x="203446" y="2563582"/>
                            <a:pt x="697265" y="3158906"/>
                            <a:pt x="1429414" y="3342640"/>
                          </a:cubicBezTo>
                          <a:close/>
                        </a:path>
                      </a:pathLst>
                    </a:custGeom>
                    <a:solidFill>
                      <a:srgbClr val="82CED8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37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87019" y="2647156"/>
                      <a:ext cx="1350537" cy="3052943"/>
                      <a:chOff x="4387019" y="2647156"/>
                      <a:chExt cx="1350537" cy="3052943"/>
                    </a:xfrm>
                    <a:noFill/>
                  </p:grpSpPr>
                  <p:sp>
                    <p:nvSpPr>
                      <p:cNvPr id="38" name="شكل حر: شكل 37">
                        <a:extLst>
                          <a:ext uri="{FF2B5EF4-FFF2-40B4-BE49-F238E27FC236}">
                            <a16:creationId xmlns:a16="http://schemas.microsoft.com/office/drawing/2014/main" id="{F077EBC3-85E2-46CE-B1C7-BD72B50DF4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1840" y="2647156"/>
                        <a:ext cx="936384" cy="3052943"/>
                      </a:xfrm>
                      <a:custGeom>
                        <a:avLst/>
                        <a:gdLst>
                          <a:gd name="connsiteX0" fmla="*/ 0 w 936384"/>
                          <a:gd name="connsiteY0" fmla="*/ 0 h 3052943"/>
                          <a:gd name="connsiteX1" fmla="*/ 330476 w 936384"/>
                          <a:gd name="connsiteY1" fmla="*/ 1246247 h 3052943"/>
                          <a:gd name="connsiteX2" fmla="*/ 936385 w 936384"/>
                          <a:gd name="connsiteY2" fmla="*/ 3052944 h 3052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936384" h="3052943">
                            <a:moveTo>
                              <a:pt x="0" y="0"/>
                            </a:moveTo>
                            <a:cubicBezTo>
                              <a:pt x="110196" y="415379"/>
                              <a:pt x="220280" y="830869"/>
                              <a:pt x="330476" y="1246247"/>
                            </a:cubicBezTo>
                            <a:cubicBezTo>
                              <a:pt x="493485" y="1861293"/>
                              <a:pt x="658166" y="2480684"/>
                              <a:pt x="936385" y="3052944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39" name="شكل حر: شكل 38">
                        <a:extLst>
                          <a:ext uri="{FF2B5EF4-FFF2-40B4-BE49-F238E27FC236}">
                            <a16:creationId xmlns:a16="http://schemas.microsoft.com/office/drawing/2014/main" id="{AE051BA2-4E5B-43B0-81CD-48E146B7E1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6103" y="2876795"/>
                        <a:ext cx="198998" cy="424626"/>
                      </a:xfrm>
                      <a:custGeom>
                        <a:avLst/>
                        <a:gdLst>
                          <a:gd name="connsiteX0" fmla="*/ 198999 w 198998"/>
                          <a:gd name="connsiteY0" fmla="*/ 0 h 424626"/>
                          <a:gd name="connsiteX1" fmla="*/ 0 w 198998"/>
                          <a:gd name="connsiteY1" fmla="*/ 424627 h 4246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98998" h="424626">
                            <a:moveTo>
                              <a:pt x="198999" y="0"/>
                            </a:moveTo>
                            <a:cubicBezTo>
                              <a:pt x="147633" y="147968"/>
                              <a:pt x="80780" y="290475"/>
                              <a:pt x="0" y="424627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40" name="شكل حر: شكل 39">
                        <a:extLst>
                          <a:ext uri="{FF2B5EF4-FFF2-40B4-BE49-F238E27FC236}">
                            <a16:creationId xmlns:a16="http://schemas.microsoft.com/office/drawing/2014/main" id="{9CDBD819-84F2-4334-8790-93ED631D5B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87019" y="3565268"/>
                        <a:ext cx="577719" cy="28135"/>
                      </a:xfrm>
                      <a:custGeom>
                        <a:avLst/>
                        <a:gdLst>
                          <a:gd name="connsiteX0" fmla="*/ 577720 w 577719"/>
                          <a:gd name="connsiteY0" fmla="*/ 0 h 28135"/>
                          <a:gd name="connsiteX1" fmla="*/ 0 w 577719"/>
                          <a:gd name="connsiteY1" fmla="*/ 24178 h 2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577719" h="28135">
                            <a:moveTo>
                              <a:pt x="577720" y="0"/>
                            </a:moveTo>
                            <a:cubicBezTo>
                              <a:pt x="386409" y="25738"/>
                              <a:pt x="192759" y="33872"/>
                              <a:pt x="0" y="24178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41" name="شكل حر: شكل 40">
                        <a:extLst>
                          <a:ext uri="{FF2B5EF4-FFF2-40B4-BE49-F238E27FC236}">
                            <a16:creationId xmlns:a16="http://schemas.microsoft.com/office/drawing/2014/main" id="{8966478C-A156-4B7E-AB45-0CB5D92304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47803" y="3711453"/>
                        <a:ext cx="462732" cy="517997"/>
                      </a:xfrm>
                      <a:custGeom>
                        <a:avLst/>
                        <a:gdLst>
                          <a:gd name="connsiteX0" fmla="*/ 0 w 462732"/>
                          <a:gd name="connsiteY0" fmla="*/ 517998 h 517997"/>
                          <a:gd name="connsiteX1" fmla="*/ 462733 w 462732"/>
                          <a:gd name="connsiteY1" fmla="*/ 0 h 517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62732" h="517997">
                            <a:moveTo>
                              <a:pt x="0" y="517998"/>
                            </a:moveTo>
                            <a:cubicBezTo>
                              <a:pt x="181060" y="372036"/>
                              <a:pt x="338052" y="196324"/>
                              <a:pt x="462733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42" name="شكل حر: شكل 41">
                        <a:extLst>
                          <a:ext uri="{FF2B5EF4-FFF2-40B4-BE49-F238E27FC236}">
                            <a16:creationId xmlns:a16="http://schemas.microsoft.com/office/drawing/2014/main" id="{1DE4639D-C1BF-44DC-970E-4F896C48FC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6073" y="4601263"/>
                        <a:ext cx="597218" cy="48824"/>
                      </a:xfrm>
                      <a:custGeom>
                        <a:avLst/>
                        <a:gdLst>
                          <a:gd name="connsiteX0" fmla="*/ 597218 w 597218"/>
                          <a:gd name="connsiteY0" fmla="*/ 0 h 48824"/>
                          <a:gd name="connsiteX1" fmla="*/ 0 w 597218"/>
                          <a:gd name="connsiteY1" fmla="*/ 26518 h 488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597218" h="48824">
                            <a:moveTo>
                              <a:pt x="597218" y="0"/>
                            </a:moveTo>
                            <a:cubicBezTo>
                              <a:pt x="403680" y="54374"/>
                              <a:pt x="197661" y="63510"/>
                              <a:pt x="0" y="26518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43" name="شكل حر: شكل 42">
                        <a:extLst>
                          <a:ext uri="{FF2B5EF4-FFF2-40B4-BE49-F238E27FC236}">
                            <a16:creationId xmlns:a16="http://schemas.microsoft.com/office/drawing/2014/main" id="{503703E9-3B58-46ED-8777-FC678C4FB7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40730" y="4795359"/>
                        <a:ext cx="296826" cy="406130"/>
                      </a:xfrm>
                      <a:custGeom>
                        <a:avLst/>
                        <a:gdLst>
                          <a:gd name="connsiteX0" fmla="*/ 0 w 296826"/>
                          <a:gd name="connsiteY0" fmla="*/ 406131 h 406130"/>
                          <a:gd name="connsiteX1" fmla="*/ 296826 w 296826"/>
                          <a:gd name="connsiteY1" fmla="*/ 0 h 406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96826" h="406130">
                            <a:moveTo>
                              <a:pt x="0" y="406131"/>
                            </a:moveTo>
                            <a:cubicBezTo>
                              <a:pt x="122229" y="290030"/>
                              <a:pt x="223288" y="151756"/>
                              <a:pt x="296826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  <p:grpSp>
                <p:nvGrpSpPr>
                  <p:cNvPr id="44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2485503" y="4217067"/>
                    <a:ext cx="3027985" cy="1685248"/>
                    <a:chOff x="2485503" y="4217067"/>
                    <a:chExt cx="3027985" cy="1685248"/>
                  </a:xfrm>
                </p:grpSpPr>
                <p:sp>
                  <p:nvSpPr>
                    <p:cNvPr id="45" name="شكل حر: شكل 44">
                      <a:extLst>
                        <a:ext uri="{FF2B5EF4-FFF2-40B4-BE49-F238E27FC236}">
                          <a16:creationId xmlns:a16="http://schemas.microsoft.com/office/drawing/2014/main" id="{3F64D93F-7154-4C9A-BCE1-CCCEA5A73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5503" y="4217067"/>
                      <a:ext cx="3027985" cy="1685248"/>
                    </a:xfrm>
                    <a:custGeom>
                      <a:avLst/>
                      <a:gdLst>
                        <a:gd name="connsiteX0" fmla="*/ 3027986 w 3027985"/>
                        <a:gd name="connsiteY0" fmla="*/ 1584761 h 1685248"/>
                        <a:gd name="connsiteX1" fmla="*/ 0 w 3027985"/>
                        <a:gd name="connsiteY1" fmla="*/ 4027 h 1685248"/>
                        <a:gd name="connsiteX2" fmla="*/ 1064965 w 3027985"/>
                        <a:gd name="connsiteY2" fmla="*/ 1428103 h 1685248"/>
                        <a:gd name="connsiteX3" fmla="*/ 3027986 w 3027985"/>
                        <a:gd name="connsiteY3" fmla="*/ 1584761 h 1685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27985" h="1685248">
                          <a:moveTo>
                            <a:pt x="3027986" y="1584761"/>
                          </a:moveTo>
                          <a:cubicBezTo>
                            <a:pt x="2396004" y="571607"/>
                            <a:pt x="1192543" y="-56587"/>
                            <a:pt x="0" y="4027"/>
                          </a:cubicBezTo>
                          <a:cubicBezTo>
                            <a:pt x="124346" y="603362"/>
                            <a:pt x="525240" y="1139521"/>
                            <a:pt x="1064965" y="1428103"/>
                          </a:cubicBezTo>
                          <a:cubicBezTo>
                            <a:pt x="1604690" y="1716684"/>
                            <a:pt x="2273218" y="1752561"/>
                            <a:pt x="3027986" y="1584761"/>
                          </a:cubicBezTo>
                          <a:close/>
                        </a:path>
                      </a:pathLst>
                    </a:custGeom>
                    <a:solidFill>
                      <a:srgbClr val="70A8C4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46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85058" y="4315245"/>
                      <a:ext cx="2702635" cy="1499396"/>
                      <a:chOff x="2685058" y="4315245"/>
                      <a:chExt cx="2702635" cy="1499396"/>
                    </a:xfrm>
                    <a:noFill/>
                  </p:grpSpPr>
                  <p:sp>
                    <p:nvSpPr>
                      <p:cNvPr id="47" name="شكل حر: شكل 46">
                        <a:extLst>
                          <a:ext uri="{FF2B5EF4-FFF2-40B4-BE49-F238E27FC236}">
                            <a16:creationId xmlns:a16="http://schemas.microsoft.com/office/drawing/2014/main" id="{61506352-33D7-40DB-9E89-C0AD2BB566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85058" y="4348560"/>
                        <a:ext cx="2702635" cy="1385301"/>
                      </a:xfrm>
                      <a:custGeom>
                        <a:avLst/>
                        <a:gdLst>
                          <a:gd name="connsiteX0" fmla="*/ 0 w 2702635"/>
                          <a:gd name="connsiteY0" fmla="*/ 0 h 1385301"/>
                          <a:gd name="connsiteX1" fmla="*/ 845576 w 2702635"/>
                          <a:gd name="connsiteY1" fmla="*/ 729364 h 1385301"/>
                          <a:gd name="connsiteX2" fmla="*/ 1946419 w 2702635"/>
                          <a:gd name="connsiteY2" fmla="*/ 1172821 h 1385301"/>
                          <a:gd name="connsiteX3" fmla="*/ 2702636 w 2702635"/>
                          <a:gd name="connsiteY3" fmla="*/ 1385301 h 13853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702635" h="1385301">
                            <a:moveTo>
                              <a:pt x="0" y="0"/>
                            </a:moveTo>
                            <a:cubicBezTo>
                              <a:pt x="262731" y="264960"/>
                              <a:pt x="528583" y="532594"/>
                              <a:pt x="845576" y="729364"/>
                            </a:cubicBezTo>
                            <a:cubicBezTo>
                              <a:pt x="1182737" y="938725"/>
                              <a:pt x="1565804" y="1060508"/>
                              <a:pt x="1946419" y="1172821"/>
                            </a:cubicBezTo>
                            <a:cubicBezTo>
                              <a:pt x="2197563" y="1246916"/>
                              <a:pt x="2449709" y="1317780"/>
                              <a:pt x="2702636" y="1385301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48" name="شكل حر: شكل 47">
                        <a:extLst>
                          <a:ext uri="{FF2B5EF4-FFF2-40B4-BE49-F238E27FC236}">
                            <a16:creationId xmlns:a16="http://schemas.microsoft.com/office/drawing/2014/main" id="{EB3941D8-7678-4270-970D-CA5ACD8995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37317" y="4315245"/>
                        <a:ext cx="45838" cy="467523"/>
                      </a:xfrm>
                      <a:custGeom>
                        <a:avLst/>
                        <a:gdLst>
                          <a:gd name="connsiteX0" fmla="*/ 0 w 45838"/>
                          <a:gd name="connsiteY0" fmla="*/ 467524 h 467523"/>
                          <a:gd name="connsiteX1" fmla="*/ 44903 w 45838"/>
                          <a:gd name="connsiteY1" fmla="*/ 0 h 4675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5838" h="467523">
                            <a:moveTo>
                              <a:pt x="0" y="467524"/>
                            </a:moveTo>
                            <a:cubicBezTo>
                              <a:pt x="34763" y="314431"/>
                              <a:pt x="49917" y="156881"/>
                              <a:pt x="44903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49" name="شكل حر: شكل 48">
                        <a:extLst>
                          <a:ext uri="{FF2B5EF4-FFF2-40B4-BE49-F238E27FC236}">
                            <a16:creationId xmlns:a16="http://schemas.microsoft.com/office/drawing/2014/main" id="{C73C2C96-428F-47EE-B0D9-FF0A37687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55031" y="4663882"/>
                        <a:ext cx="247800" cy="102061"/>
                      </a:xfrm>
                      <a:custGeom>
                        <a:avLst/>
                        <a:gdLst>
                          <a:gd name="connsiteX0" fmla="*/ 247801 w 247800"/>
                          <a:gd name="connsiteY0" fmla="*/ 0 h 102061"/>
                          <a:gd name="connsiteX1" fmla="*/ 0 w 247800"/>
                          <a:gd name="connsiteY1" fmla="*/ 102062 h 102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47800" h="102061">
                            <a:moveTo>
                              <a:pt x="247801" y="0"/>
                            </a:moveTo>
                            <a:cubicBezTo>
                              <a:pt x="169472" y="43343"/>
                              <a:pt x="86129" y="77772"/>
                              <a:pt x="0" y="102062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50" name="شكل حر: شكل 49">
                        <a:extLst>
                          <a:ext uri="{FF2B5EF4-FFF2-40B4-BE49-F238E27FC236}">
                            <a16:creationId xmlns:a16="http://schemas.microsoft.com/office/drawing/2014/main" id="{C5CA8DE1-6E3E-4FF3-A435-8859382767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66232" y="5151127"/>
                        <a:ext cx="384180" cy="259723"/>
                      </a:xfrm>
                      <a:custGeom>
                        <a:avLst/>
                        <a:gdLst>
                          <a:gd name="connsiteX0" fmla="*/ 0 w 384180"/>
                          <a:gd name="connsiteY0" fmla="*/ 259723 h 259723"/>
                          <a:gd name="connsiteX1" fmla="*/ 384181 w 384180"/>
                          <a:gd name="connsiteY1" fmla="*/ 0 h 259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384180" h="259723">
                            <a:moveTo>
                              <a:pt x="0" y="259723"/>
                            </a:moveTo>
                            <a:cubicBezTo>
                              <a:pt x="141171" y="195210"/>
                              <a:pt x="271645" y="106965"/>
                              <a:pt x="384181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51" name="شكل حر: شكل 50">
                        <a:extLst>
                          <a:ext uri="{FF2B5EF4-FFF2-40B4-BE49-F238E27FC236}">
                            <a16:creationId xmlns:a16="http://schemas.microsoft.com/office/drawing/2014/main" id="{6DE740AB-42A7-475F-A2DE-4FA3D593AC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48799" y="4609285"/>
                        <a:ext cx="46222" cy="680004"/>
                      </a:xfrm>
                      <a:custGeom>
                        <a:avLst/>
                        <a:gdLst>
                          <a:gd name="connsiteX0" fmla="*/ 0 w 46222"/>
                          <a:gd name="connsiteY0" fmla="*/ 680004 h 680004"/>
                          <a:gd name="connsiteX1" fmla="*/ 45014 w 46222"/>
                          <a:gd name="connsiteY1" fmla="*/ 0 h 680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6222" h="680004">
                            <a:moveTo>
                              <a:pt x="0" y="680004"/>
                            </a:moveTo>
                            <a:cubicBezTo>
                              <a:pt x="35766" y="455379"/>
                              <a:pt x="50808" y="227411"/>
                              <a:pt x="45014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52" name="شكل حر: شكل 51">
                        <a:extLst>
                          <a:ext uri="{FF2B5EF4-FFF2-40B4-BE49-F238E27FC236}">
                            <a16:creationId xmlns:a16="http://schemas.microsoft.com/office/drawing/2014/main" id="{BEEDF56B-0542-4C9B-B43A-01D793467E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5545" y="5114024"/>
                        <a:ext cx="46918" cy="459501"/>
                      </a:xfrm>
                      <a:custGeom>
                        <a:avLst/>
                        <a:gdLst>
                          <a:gd name="connsiteX0" fmla="*/ 46240 w 46918"/>
                          <a:gd name="connsiteY0" fmla="*/ 0 h 459501"/>
                          <a:gd name="connsiteX1" fmla="*/ 0 w 46918"/>
                          <a:gd name="connsiteY1" fmla="*/ 459501 h 4595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6918" h="459501">
                            <a:moveTo>
                              <a:pt x="46240" y="0"/>
                            </a:moveTo>
                            <a:cubicBezTo>
                              <a:pt x="50474" y="154318"/>
                              <a:pt x="34875" y="309194"/>
                              <a:pt x="0" y="459501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53" name="شكل حر: شكل 52">
                        <a:extLst>
                          <a:ext uri="{FF2B5EF4-FFF2-40B4-BE49-F238E27FC236}">
                            <a16:creationId xmlns:a16="http://schemas.microsoft.com/office/drawing/2014/main" id="{540B3C88-0B99-4DC7-96BB-54786F7983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98272" y="5546896"/>
                        <a:ext cx="306297" cy="267745"/>
                      </a:xfrm>
                      <a:custGeom>
                        <a:avLst/>
                        <a:gdLst>
                          <a:gd name="connsiteX0" fmla="*/ 306297 w 306297"/>
                          <a:gd name="connsiteY0" fmla="*/ 0 h 267745"/>
                          <a:gd name="connsiteX1" fmla="*/ 0 w 306297"/>
                          <a:gd name="connsiteY1" fmla="*/ 267745 h 2677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306297" h="267745">
                            <a:moveTo>
                              <a:pt x="306297" y="0"/>
                            </a:moveTo>
                            <a:cubicBezTo>
                              <a:pt x="230196" y="114096"/>
                              <a:pt x="123343" y="207467"/>
                              <a:pt x="0" y="267745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AF8F9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</p:grpSp>
          </p:grpSp>
          <p:grpSp>
            <p:nvGrpSpPr>
              <p:cNvPr id="54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2433479" y="1220663"/>
                <a:ext cx="7260332" cy="4707071"/>
                <a:chOff x="2433479" y="1220663"/>
                <a:chExt cx="7260332" cy="4707071"/>
              </a:xfrm>
            </p:grpSpPr>
            <p:grpSp>
              <p:nvGrpSpPr>
                <p:cNvPr id="55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2433479" y="3309222"/>
                  <a:ext cx="3198784" cy="2462033"/>
                  <a:chOff x="2433479" y="3309222"/>
                  <a:chExt cx="3198784" cy="2462033"/>
                </a:xfrm>
              </p:grpSpPr>
              <p:grpSp>
                <p:nvGrpSpPr>
                  <p:cNvPr id="56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3065339" y="4013516"/>
                    <a:ext cx="2486366" cy="1640577"/>
                    <a:chOff x="3065339" y="4013516"/>
                    <a:chExt cx="2486366" cy="1640577"/>
                  </a:xfrm>
                </p:grpSpPr>
                <p:sp>
                  <p:nvSpPr>
                    <p:cNvPr id="57" name="شكل حر: شكل 56">
                      <a:extLst>
                        <a:ext uri="{FF2B5EF4-FFF2-40B4-BE49-F238E27FC236}">
                          <a16:creationId xmlns:a16="http://schemas.microsoft.com/office/drawing/2014/main" id="{A1541035-567B-405B-A495-B570D55E0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5339" y="4013516"/>
                      <a:ext cx="2486366" cy="1640577"/>
                    </a:xfrm>
                    <a:custGeom>
                      <a:avLst/>
                      <a:gdLst>
                        <a:gd name="connsiteX0" fmla="*/ 2486367 w 2486366"/>
                        <a:gd name="connsiteY0" fmla="*/ 457607 h 1640577"/>
                        <a:gd name="connsiteX1" fmla="*/ 2419514 w 2486366"/>
                        <a:gd name="connsiteY1" fmla="*/ 598333 h 1640577"/>
                        <a:gd name="connsiteX2" fmla="*/ 2086810 w 2486366"/>
                        <a:gd name="connsiteY2" fmla="*/ 1287251 h 1640577"/>
                        <a:gd name="connsiteX3" fmla="*/ 1930709 w 2486366"/>
                        <a:gd name="connsiteY3" fmla="*/ 1588645 h 1640577"/>
                        <a:gd name="connsiteX4" fmla="*/ 14930 w 2486366"/>
                        <a:gd name="connsiteY4" fmla="*/ 1597002 h 1640577"/>
                        <a:gd name="connsiteX5" fmla="*/ 0 w 2486366"/>
                        <a:gd name="connsiteY5" fmla="*/ 1226860 h 1640577"/>
                        <a:gd name="connsiteX6" fmla="*/ 1363797 w 2486366"/>
                        <a:gd name="connsiteY6" fmla="*/ 1073322 h 1640577"/>
                        <a:gd name="connsiteX7" fmla="*/ 1477001 w 2486366"/>
                        <a:gd name="connsiteY7" fmla="*/ 816607 h 1640577"/>
                        <a:gd name="connsiteX8" fmla="*/ 1668311 w 2486366"/>
                        <a:gd name="connsiteY8" fmla="*/ 320894 h 1640577"/>
                        <a:gd name="connsiteX9" fmla="*/ 1788646 w 2486366"/>
                        <a:gd name="connsiteY9" fmla="*/ 0 h 1640577"/>
                        <a:gd name="connsiteX10" fmla="*/ 2486367 w 2486366"/>
                        <a:gd name="connsiteY10" fmla="*/ 457607 h 1640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6366" h="1640577">
                          <a:moveTo>
                            <a:pt x="2486367" y="457607"/>
                          </a:moveTo>
                          <a:cubicBezTo>
                            <a:pt x="2486367" y="457607"/>
                            <a:pt x="2460406" y="512538"/>
                            <a:pt x="2419514" y="598333"/>
                          </a:cubicBezTo>
                          <a:cubicBezTo>
                            <a:pt x="2338177" y="769253"/>
                            <a:pt x="2197897" y="1062402"/>
                            <a:pt x="2086810" y="1287251"/>
                          </a:cubicBezTo>
                          <a:cubicBezTo>
                            <a:pt x="2013606" y="1435775"/>
                            <a:pt x="1953104" y="1554439"/>
                            <a:pt x="1930709" y="1588645"/>
                          </a:cubicBezTo>
                          <a:cubicBezTo>
                            <a:pt x="1857728" y="1700401"/>
                            <a:pt x="14930" y="1597002"/>
                            <a:pt x="14930" y="1597002"/>
                          </a:cubicBezTo>
                          <a:lnTo>
                            <a:pt x="0" y="1226860"/>
                          </a:lnTo>
                          <a:cubicBezTo>
                            <a:pt x="0" y="1226860"/>
                            <a:pt x="1327808" y="1097834"/>
                            <a:pt x="1363797" y="1073322"/>
                          </a:cubicBezTo>
                          <a:cubicBezTo>
                            <a:pt x="1374939" y="1065745"/>
                            <a:pt x="1420176" y="959449"/>
                            <a:pt x="1477001" y="816607"/>
                          </a:cubicBezTo>
                          <a:cubicBezTo>
                            <a:pt x="1536389" y="667859"/>
                            <a:pt x="1608367" y="479335"/>
                            <a:pt x="1668311" y="320894"/>
                          </a:cubicBezTo>
                          <a:cubicBezTo>
                            <a:pt x="1736390" y="141059"/>
                            <a:pt x="1788646" y="0"/>
                            <a:pt x="1788646" y="0"/>
                          </a:cubicBezTo>
                          <a:lnTo>
                            <a:pt x="2486367" y="457607"/>
                          </a:ln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58" name="شكل حر: شكل 57">
                      <a:extLst>
                        <a:ext uri="{FF2B5EF4-FFF2-40B4-BE49-F238E27FC236}">
                          <a16:creationId xmlns:a16="http://schemas.microsoft.com/office/drawing/2014/main" id="{31693ABD-96B3-4EC4-9E5E-07A6D043DA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2452" y="4334298"/>
                      <a:ext cx="942401" cy="966468"/>
                    </a:xfrm>
                    <a:custGeom>
                      <a:avLst/>
                      <a:gdLst>
                        <a:gd name="connsiteX0" fmla="*/ 942401 w 942401"/>
                        <a:gd name="connsiteY0" fmla="*/ 277551 h 966468"/>
                        <a:gd name="connsiteX1" fmla="*/ 609698 w 942401"/>
                        <a:gd name="connsiteY1" fmla="*/ 966468 h 966468"/>
                        <a:gd name="connsiteX2" fmla="*/ 0 w 942401"/>
                        <a:gd name="connsiteY2" fmla="*/ 495713 h 966468"/>
                        <a:gd name="connsiteX3" fmla="*/ 191310 w 942401"/>
                        <a:gd name="connsiteY3" fmla="*/ 0 h 966468"/>
                        <a:gd name="connsiteX4" fmla="*/ 942401 w 942401"/>
                        <a:gd name="connsiteY4" fmla="*/ 277551 h 966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2401" h="966468">
                          <a:moveTo>
                            <a:pt x="942401" y="277551"/>
                          </a:moveTo>
                          <a:cubicBezTo>
                            <a:pt x="861064" y="448471"/>
                            <a:pt x="720785" y="741620"/>
                            <a:pt x="609698" y="966468"/>
                          </a:cubicBezTo>
                          <a:lnTo>
                            <a:pt x="0" y="495713"/>
                          </a:lnTo>
                          <a:cubicBezTo>
                            <a:pt x="59387" y="346966"/>
                            <a:pt x="131366" y="158441"/>
                            <a:pt x="191310" y="0"/>
                          </a:cubicBezTo>
                          <a:lnTo>
                            <a:pt x="942401" y="277551"/>
                          </a:lnTo>
                          <a:close/>
                        </a:path>
                      </a:pathLst>
                    </a:custGeom>
                    <a:solidFill>
                      <a:srgbClr val="D68163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59" name="شكل حر: شكل 58">
                    <a:extLst>
                      <a:ext uri="{FF2B5EF4-FFF2-40B4-BE49-F238E27FC236}">
                        <a16:creationId xmlns:a16="http://schemas.microsoft.com/office/drawing/2014/main" id="{D218D425-FA21-4D4D-864D-11087B65EC0B}"/>
                      </a:ext>
                    </a:extLst>
                  </p:cNvPr>
                  <p:cNvSpPr/>
                  <p:nvPr/>
                </p:nvSpPr>
                <p:spPr>
                  <a:xfrm>
                    <a:off x="4501114" y="3309222"/>
                    <a:ext cx="1131149" cy="1810930"/>
                  </a:xfrm>
                  <a:custGeom>
                    <a:avLst/>
                    <a:gdLst>
                      <a:gd name="connsiteX0" fmla="*/ 1131149 w 1131149"/>
                      <a:gd name="connsiteY0" fmla="*/ 566800 h 1810930"/>
                      <a:gd name="connsiteX1" fmla="*/ 870980 w 1131149"/>
                      <a:gd name="connsiteY1" fmla="*/ 0 h 1810930"/>
                      <a:gd name="connsiteX2" fmla="*/ 478666 w 1131149"/>
                      <a:gd name="connsiteY2" fmla="*/ 292369 h 1810930"/>
                      <a:gd name="connsiteX3" fmla="*/ 0 w 1131149"/>
                      <a:gd name="connsiteY3" fmla="*/ 1434215 h 1810930"/>
                      <a:gd name="connsiteX4" fmla="*/ 823738 w 1131149"/>
                      <a:gd name="connsiteY4" fmla="*/ 1810931 h 1810930"/>
                      <a:gd name="connsiteX5" fmla="*/ 1131149 w 1131149"/>
                      <a:gd name="connsiteY5" fmla="*/ 566800 h 1810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31149" h="1810930">
                        <a:moveTo>
                          <a:pt x="1131149" y="566800"/>
                        </a:moveTo>
                        <a:lnTo>
                          <a:pt x="870980" y="0"/>
                        </a:lnTo>
                        <a:cubicBezTo>
                          <a:pt x="870980" y="0"/>
                          <a:pt x="608583" y="109750"/>
                          <a:pt x="478666" y="292369"/>
                        </a:cubicBezTo>
                        <a:cubicBezTo>
                          <a:pt x="348749" y="474989"/>
                          <a:pt x="0" y="1434215"/>
                          <a:pt x="0" y="1434215"/>
                        </a:cubicBezTo>
                        <a:lnTo>
                          <a:pt x="823738" y="1810931"/>
                        </a:lnTo>
                        <a:lnTo>
                          <a:pt x="1131149" y="566800"/>
                        </a:lnTo>
                        <a:close/>
                      </a:path>
                    </a:pathLst>
                  </a:custGeom>
                  <a:solidFill>
                    <a:srgbClr val="32B38E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grpSp>
                <p:nvGrpSpPr>
                  <p:cNvPr id="60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2433479" y="4991538"/>
                    <a:ext cx="893618" cy="779716"/>
                    <a:chOff x="2433479" y="4991538"/>
                    <a:chExt cx="893618" cy="779716"/>
                  </a:xfrm>
                </p:grpSpPr>
                <p:sp>
                  <p:nvSpPr>
                    <p:cNvPr id="61" name="شكل حر: شكل 60">
                      <a:extLst>
                        <a:ext uri="{FF2B5EF4-FFF2-40B4-BE49-F238E27FC236}">
                          <a16:creationId xmlns:a16="http://schemas.microsoft.com/office/drawing/2014/main" id="{EF27D8B1-9EC5-4945-82A0-762055E28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479" y="4991538"/>
                      <a:ext cx="893618" cy="779716"/>
                    </a:xfrm>
                    <a:custGeom>
                      <a:avLst/>
                      <a:gdLst>
                        <a:gd name="connsiteX0" fmla="*/ 866179 w 893618"/>
                        <a:gd name="connsiteY0" fmla="*/ 565720 h 779716"/>
                        <a:gd name="connsiteX1" fmla="*/ 340828 w 893618"/>
                        <a:gd name="connsiteY1" fmla="*/ 779538 h 779716"/>
                        <a:gd name="connsiteX2" fmla="*/ 276983 w 893618"/>
                        <a:gd name="connsiteY2" fmla="*/ 658645 h 779716"/>
                        <a:gd name="connsiteX3" fmla="*/ 142275 w 893618"/>
                        <a:gd name="connsiteY3" fmla="*/ 635358 h 779716"/>
                        <a:gd name="connsiteX4" fmla="*/ 7567 w 893618"/>
                        <a:gd name="connsiteY4" fmla="*/ 516026 h 779716"/>
                        <a:gd name="connsiteX5" fmla="*/ 28291 w 893618"/>
                        <a:gd name="connsiteY5" fmla="*/ 370844 h 779716"/>
                        <a:gd name="connsiteX6" fmla="*/ 162108 w 893618"/>
                        <a:gd name="connsiteY6" fmla="*/ 123043 h 779716"/>
                        <a:gd name="connsiteX7" fmla="*/ 297931 w 893618"/>
                        <a:gd name="connsiteY7" fmla="*/ 3154 h 779716"/>
                        <a:gd name="connsiteX8" fmla="*/ 464617 w 893618"/>
                        <a:gd name="connsiteY8" fmla="*/ 44714 h 779716"/>
                        <a:gd name="connsiteX9" fmla="*/ 890135 w 893618"/>
                        <a:gd name="connsiteY9" fmla="*/ 274130 h 779716"/>
                        <a:gd name="connsiteX10" fmla="*/ 866179 w 893618"/>
                        <a:gd name="connsiteY10" fmla="*/ 565720 h 779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93618" h="779716">
                          <a:moveTo>
                            <a:pt x="866179" y="565720"/>
                          </a:moveTo>
                          <a:cubicBezTo>
                            <a:pt x="702279" y="757030"/>
                            <a:pt x="490021" y="782212"/>
                            <a:pt x="340828" y="779538"/>
                          </a:cubicBezTo>
                          <a:cubicBezTo>
                            <a:pt x="261384" y="778089"/>
                            <a:pt x="196983" y="734189"/>
                            <a:pt x="276983" y="658645"/>
                          </a:cubicBezTo>
                          <a:cubicBezTo>
                            <a:pt x="276983" y="658645"/>
                            <a:pt x="213139" y="661208"/>
                            <a:pt x="142275" y="635358"/>
                          </a:cubicBezTo>
                          <a:cubicBezTo>
                            <a:pt x="88681" y="615860"/>
                            <a:pt x="28514" y="569063"/>
                            <a:pt x="7567" y="516026"/>
                          </a:cubicBezTo>
                          <a:cubicBezTo>
                            <a:pt x="-10929" y="469229"/>
                            <a:pt x="7790" y="416750"/>
                            <a:pt x="28291" y="370844"/>
                          </a:cubicBezTo>
                          <a:cubicBezTo>
                            <a:pt x="66509" y="285050"/>
                            <a:pt x="111300" y="202152"/>
                            <a:pt x="162108" y="123043"/>
                          </a:cubicBezTo>
                          <a:cubicBezTo>
                            <a:pt x="195646" y="70898"/>
                            <a:pt x="237429" y="16524"/>
                            <a:pt x="297931" y="3154"/>
                          </a:cubicBezTo>
                          <a:cubicBezTo>
                            <a:pt x="355090" y="-9437"/>
                            <a:pt x="412583" y="17973"/>
                            <a:pt x="464617" y="44714"/>
                          </a:cubicBezTo>
                          <a:cubicBezTo>
                            <a:pt x="570133" y="98753"/>
                            <a:pt x="862057" y="248392"/>
                            <a:pt x="890135" y="274130"/>
                          </a:cubicBezTo>
                          <a:cubicBezTo>
                            <a:pt x="913422" y="295412"/>
                            <a:pt x="810246" y="487391"/>
                            <a:pt x="866179" y="565720"/>
                          </a:cubicBez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62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73805" y="5385001"/>
                      <a:ext cx="215823" cy="252146"/>
                      <a:chOff x="2673805" y="5385001"/>
                      <a:chExt cx="215823" cy="252146"/>
                    </a:xfrm>
                    <a:noFill/>
                  </p:grpSpPr>
                  <p:sp>
                    <p:nvSpPr>
                      <p:cNvPr id="63" name="شكل حر: شكل 62">
                        <a:extLst>
                          <a:ext uri="{FF2B5EF4-FFF2-40B4-BE49-F238E27FC236}">
                            <a16:creationId xmlns:a16="http://schemas.microsoft.com/office/drawing/2014/main" id="{0C79B0C3-CEC4-449B-BBD9-8502EA2A91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6395" y="5483609"/>
                        <a:ext cx="163232" cy="153538"/>
                      </a:xfrm>
                      <a:custGeom>
                        <a:avLst/>
                        <a:gdLst>
                          <a:gd name="connsiteX0" fmla="*/ 0 w 163232"/>
                          <a:gd name="connsiteY0" fmla="*/ 153539 h 153538"/>
                          <a:gd name="connsiteX1" fmla="*/ 163232 w 163232"/>
                          <a:gd name="connsiteY1" fmla="*/ 0 h 1535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63232" h="153538">
                            <a:moveTo>
                              <a:pt x="0" y="153539"/>
                            </a:moveTo>
                            <a:cubicBezTo>
                              <a:pt x="59945" y="108747"/>
                              <a:pt x="114875" y="57048"/>
                              <a:pt x="163232" y="0"/>
                            </a:cubicBezTo>
                          </a:path>
                        </a:pathLst>
                      </a:custGeom>
                      <a:noFill/>
                      <a:ln w="22276" cap="rnd">
                        <a:solidFill>
                          <a:srgbClr val="CF5953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64" name="شكل حر: شكل 63">
                        <a:extLst>
                          <a:ext uri="{FF2B5EF4-FFF2-40B4-BE49-F238E27FC236}">
                            <a16:creationId xmlns:a16="http://schemas.microsoft.com/office/drawing/2014/main" id="{94F53FA0-AEBA-4AD7-A23B-CED21BE113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34306" y="5385001"/>
                        <a:ext cx="89582" cy="155878"/>
                      </a:xfrm>
                      <a:custGeom>
                        <a:avLst/>
                        <a:gdLst>
                          <a:gd name="connsiteX0" fmla="*/ 89583 w 89582"/>
                          <a:gd name="connsiteY0" fmla="*/ 155879 h 155878"/>
                          <a:gd name="connsiteX1" fmla="*/ 0 w 89582"/>
                          <a:gd name="connsiteY1" fmla="*/ 0 h 1558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89582" h="155878">
                            <a:moveTo>
                              <a:pt x="89583" y="155879"/>
                            </a:moveTo>
                            <a:cubicBezTo>
                              <a:pt x="59722" y="103956"/>
                              <a:pt x="29861" y="51922"/>
                              <a:pt x="0" y="0"/>
                            </a:cubicBezTo>
                          </a:path>
                        </a:pathLst>
                      </a:custGeom>
                      <a:noFill/>
                      <a:ln w="22276" cap="rnd">
                        <a:solidFill>
                          <a:srgbClr val="CF5953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65" name="شكل حر: شكل 64">
                        <a:extLst>
                          <a:ext uri="{FF2B5EF4-FFF2-40B4-BE49-F238E27FC236}">
                            <a16:creationId xmlns:a16="http://schemas.microsoft.com/office/drawing/2014/main" id="{2D00C4DC-AA55-4334-BF45-4C641C194F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73805" y="5487954"/>
                        <a:ext cx="115098" cy="15264"/>
                      </a:xfrm>
                      <a:custGeom>
                        <a:avLst/>
                        <a:gdLst>
                          <a:gd name="connsiteX0" fmla="*/ 115098 w 115098"/>
                          <a:gd name="connsiteY0" fmla="*/ 4568 h 15264"/>
                          <a:gd name="connsiteX1" fmla="*/ 0 w 115098"/>
                          <a:gd name="connsiteY1" fmla="*/ 15264 h 152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15098" h="15264">
                            <a:moveTo>
                              <a:pt x="115098" y="4568"/>
                            </a:moveTo>
                            <a:cubicBezTo>
                              <a:pt x="76881" y="-4123"/>
                              <a:pt x="35878" y="-335"/>
                              <a:pt x="0" y="15264"/>
                            </a:cubicBezTo>
                          </a:path>
                        </a:pathLst>
                      </a:custGeom>
                      <a:noFill/>
                      <a:ln w="22276" cap="rnd">
                        <a:solidFill>
                          <a:srgbClr val="CF5953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</p:grpSp>
            <p:grpSp>
              <p:nvGrpSpPr>
                <p:cNvPr id="66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5473042" y="1220663"/>
                  <a:ext cx="1711892" cy="2539423"/>
                  <a:chOff x="5473042" y="1220663"/>
                  <a:chExt cx="1711892" cy="2539423"/>
                </a:xfrm>
              </p:grpSpPr>
              <p:grpSp>
                <p:nvGrpSpPr>
                  <p:cNvPr id="67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5525745" y="2554342"/>
                    <a:ext cx="1389423" cy="1205743"/>
                    <a:chOff x="5525745" y="2554342"/>
                    <a:chExt cx="1389423" cy="1205743"/>
                  </a:xfrm>
                </p:grpSpPr>
                <p:sp>
                  <p:nvSpPr>
                    <p:cNvPr id="68" name="شكل حر: شكل 67">
                      <a:extLst>
                        <a:ext uri="{FF2B5EF4-FFF2-40B4-BE49-F238E27FC236}">
                          <a16:creationId xmlns:a16="http://schemas.microsoft.com/office/drawing/2014/main" id="{2B520B5D-89C2-41E9-9AAC-1B95B6CCF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5745" y="2554342"/>
                      <a:ext cx="1389423" cy="1205743"/>
                    </a:xfrm>
                    <a:custGeom>
                      <a:avLst/>
                      <a:gdLst>
                        <a:gd name="connsiteX0" fmla="*/ 1389424 w 1389423"/>
                        <a:gd name="connsiteY0" fmla="*/ 719336 h 1205743"/>
                        <a:gd name="connsiteX1" fmla="*/ 677330 w 1389423"/>
                        <a:gd name="connsiteY1" fmla="*/ 1205579 h 1205743"/>
                        <a:gd name="connsiteX2" fmla="*/ 0 w 1389423"/>
                        <a:gd name="connsiteY2" fmla="*/ 703180 h 1205743"/>
                        <a:gd name="connsiteX3" fmla="*/ 288470 w 1389423"/>
                        <a:gd name="connsiteY3" fmla="*/ 635213 h 1205743"/>
                        <a:gd name="connsiteX4" fmla="*/ 348637 w 1389423"/>
                        <a:gd name="connsiteY4" fmla="*/ 466187 h 1205743"/>
                        <a:gd name="connsiteX5" fmla="*/ 382063 w 1389423"/>
                        <a:gd name="connsiteY5" fmla="*/ 242007 h 1205743"/>
                        <a:gd name="connsiteX6" fmla="*/ 398665 w 1389423"/>
                        <a:gd name="connsiteY6" fmla="*/ 67967 h 1205743"/>
                        <a:gd name="connsiteX7" fmla="*/ 926914 w 1389423"/>
                        <a:gd name="connsiteY7" fmla="*/ 0 h 1205743"/>
                        <a:gd name="connsiteX8" fmla="*/ 953989 w 1389423"/>
                        <a:gd name="connsiteY8" fmla="*/ 321339 h 1205743"/>
                        <a:gd name="connsiteX9" fmla="*/ 978836 w 1389423"/>
                        <a:gd name="connsiteY9" fmla="*/ 536605 h 1205743"/>
                        <a:gd name="connsiteX10" fmla="*/ 994992 w 1389423"/>
                        <a:gd name="connsiteY10" fmla="*/ 615380 h 1205743"/>
                        <a:gd name="connsiteX11" fmla="*/ 1389424 w 1389423"/>
                        <a:gd name="connsiteY11" fmla="*/ 719336 h 12057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89423" h="1205743">
                          <a:moveTo>
                            <a:pt x="1389424" y="719336"/>
                          </a:moveTo>
                          <a:cubicBezTo>
                            <a:pt x="1389424" y="719336"/>
                            <a:pt x="1018279" y="1193879"/>
                            <a:pt x="677330" y="1205579"/>
                          </a:cubicBezTo>
                          <a:cubicBezTo>
                            <a:pt x="365796" y="1216275"/>
                            <a:pt x="0" y="703180"/>
                            <a:pt x="0" y="703180"/>
                          </a:cubicBezTo>
                          <a:cubicBezTo>
                            <a:pt x="0" y="703180"/>
                            <a:pt x="214931" y="698277"/>
                            <a:pt x="288470" y="635213"/>
                          </a:cubicBezTo>
                          <a:cubicBezTo>
                            <a:pt x="312425" y="614600"/>
                            <a:pt x="332481" y="547413"/>
                            <a:pt x="348637" y="466187"/>
                          </a:cubicBezTo>
                          <a:cubicBezTo>
                            <a:pt x="362788" y="394989"/>
                            <a:pt x="373930" y="312982"/>
                            <a:pt x="382063" y="242007"/>
                          </a:cubicBezTo>
                          <a:cubicBezTo>
                            <a:pt x="393094" y="144736"/>
                            <a:pt x="398665" y="67967"/>
                            <a:pt x="398665" y="67967"/>
                          </a:cubicBezTo>
                          <a:lnTo>
                            <a:pt x="926914" y="0"/>
                          </a:lnTo>
                          <a:cubicBezTo>
                            <a:pt x="926914" y="0"/>
                            <a:pt x="938725" y="162341"/>
                            <a:pt x="953989" y="321339"/>
                          </a:cubicBezTo>
                          <a:cubicBezTo>
                            <a:pt x="961677" y="400783"/>
                            <a:pt x="970257" y="479557"/>
                            <a:pt x="978836" y="536605"/>
                          </a:cubicBezTo>
                          <a:cubicBezTo>
                            <a:pt x="984296" y="573931"/>
                            <a:pt x="989867" y="602232"/>
                            <a:pt x="994992" y="615380"/>
                          </a:cubicBezTo>
                          <a:cubicBezTo>
                            <a:pt x="1023628" y="689141"/>
                            <a:pt x="1389424" y="719336"/>
                            <a:pt x="1389424" y="719336"/>
                          </a:cubicBez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69" name="شكل حر: شكل 68">
                      <a:extLst>
                        <a:ext uri="{FF2B5EF4-FFF2-40B4-BE49-F238E27FC236}">
                          <a16:creationId xmlns:a16="http://schemas.microsoft.com/office/drawing/2014/main" id="{2CA258C7-9844-4801-B8E6-1A4C43D18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7697" y="2554453"/>
                      <a:ext cx="596772" cy="546358"/>
                    </a:xfrm>
                    <a:custGeom>
                      <a:avLst/>
                      <a:gdLst>
                        <a:gd name="connsiteX0" fmla="*/ 596773 w 596772"/>
                        <a:gd name="connsiteY0" fmla="*/ 536605 h 546358"/>
                        <a:gd name="connsiteX1" fmla="*/ 0 w 596772"/>
                        <a:gd name="connsiteY1" fmla="*/ 242007 h 546358"/>
                        <a:gd name="connsiteX2" fmla="*/ 16602 w 596772"/>
                        <a:gd name="connsiteY2" fmla="*/ 67967 h 546358"/>
                        <a:gd name="connsiteX3" fmla="*/ 544850 w 596772"/>
                        <a:gd name="connsiteY3" fmla="*/ 0 h 546358"/>
                        <a:gd name="connsiteX4" fmla="*/ 571926 w 596772"/>
                        <a:gd name="connsiteY4" fmla="*/ 321339 h 546358"/>
                        <a:gd name="connsiteX5" fmla="*/ 596773 w 596772"/>
                        <a:gd name="connsiteY5" fmla="*/ 536605 h 546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96772" h="546358">
                          <a:moveTo>
                            <a:pt x="596773" y="536605"/>
                          </a:moveTo>
                          <a:cubicBezTo>
                            <a:pt x="274431" y="596661"/>
                            <a:pt x="78886" y="364682"/>
                            <a:pt x="0" y="242007"/>
                          </a:cubicBezTo>
                          <a:cubicBezTo>
                            <a:pt x="11031" y="144736"/>
                            <a:pt x="16602" y="67967"/>
                            <a:pt x="16602" y="67967"/>
                          </a:cubicBezTo>
                          <a:lnTo>
                            <a:pt x="544850" y="0"/>
                          </a:lnTo>
                          <a:cubicBezTo>
                            <a:pt x="544850" y="0"/>
                            <a:pt x="556661" y="162341"/>
                            <a:pt x="571926" y="321339"/>
                          </a:cubicBezTo>
                          <a:cubicBezTo>
                            <a:pt x="579725" y="400894"/>
                            <a:pt x="588304" y="479557"/>
                            <a:pt x="596773" y="536605"/>
                          </a:cubicBezTo>
                          <a:close/>
                        </a:path>
                      </a:pathLst>
                    </a:custGeom>
                    <a:solidFill>
                      <a:srgbClr val="D68163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70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5473042" y="1220663"/>
                    <a:ext cx="1711892" cy="1765110"/>
                    <a:chOff x="5473042" y="1220663"/>
                    <a:chExt cx="1711892" cy="1765110"/>
                  </a:xfrm>
                </p:grpSpPr>
                <p:sp>
                  <p:nvSpPr>
                    <p:cNvPr id="71" name="شكل حر: شكل 70">
                      <a:extLst>
                        <a:ext uri="{FF2B5EF4-FFF2-40B4-BE49-F238E27FC236}">
                          <a16:creationId xmlns:a16="http://schemas.microsoft.com/office/drawing/2014/main" id="{2E7FF30D-33C3-4F9A-8659-A596CAFF7A4A}"/>
                        </a:ext>
                      </a:extLst>
                    </p:cNvPr>
                    <p:cNvSpPr/>
                    <p:nvPr/>
                  </p:nvSpPr>
                  <p:spPr>
                    <a:xfrm rot="-695047">
                      <a:off x="6744085" y="2215233"/>
                      <a:ext cx="410463" cy="344280"/>
                    </a:xfrm>
                    <a:custGeom>
                      <a:avLst/>
                      <a:gdLst>
                        <a:gd name="connsiteX0" fmla="*/ 410463 w 410463"/>
                        <a:gd name="connsiteY0" fmla="*/ 172140 h 344280"/>
                        <a:gd name="connsiteX1" fmla="*/ 205231 w 410463"/>
                        <a:gd name="connsiteY1" fmla="*/ 344281 h 344280"/>
                        <a:gd name="connsiteX2" fmla="*/ 0 w 410463"/>
                        <a:gd name="connsiteY2" fmla="*/ 172140 h 344280"/>
                        <a:gd name="connsiteX3" fmla="*/ 205231 w 410463"/>
                        <a:gd name="connsiteY3" fmla="*/ 0 h 344280"/>
                        <a:gd name="connsiteX4" fmla="*/ 410463 w 410463"/>
                        <a:gd name="connsiteY4" fmla="*/ 172140 h 344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0463" h="344280">
                          <a:moveTo>
                            <a:pt x="410463" y="172140"/>
                          </a:moveTo>
                          <a:cubicBezTo>
                            <a:pt x="410463" y="267211"/>
                            <a:pt x="318578" y="344281"/>
                            <a:pt x="205231" y="344281"/>
                          </a:cubicBezTo>
                          <a:cubicBezTo>
                            <a:pt x="91885" y="344281"/>
                            <a:pt x="0" y="267211"/>
                            <a:pt x="0" y="172140"/>
                          </a:cubicBezTo>
                          <a:cubicBezTo>
                            <a:pt x="0" y="77070"/>
                            <a:pt x="91885" y="0"/>
                            <a:pt x="205231" y="0"/>
                          </a:cubicBezTo>
                          <a:cubicBezTo>
                            <a:pt x="318578" y="0"/>
                            <a:pt x="410463" y="77070"/>
                            <a:pt x="410463" y="172140"/>
                          </a:cubicBezTo>
                          <a:close/>
                        </a:path>
                      </a:pathLst>
                    </a:custGeom>
                    <a:solidFill>
                      <a:srgbClr val="D68163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72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77616" y="1439906"/>
                      <a:ext cx="1272204" cy="1545866"/>
                      <a:chOff x="5677616" y="1439906"/>
                      <a:chExt cx="1272204" cy="1545866"/>
                    </a:xfrm>
                  </p:grpSpPr>
                  <p:sp>
                    <p:nvSpPr>
                      <p:cNvPr id="73" name="شكل حر: شكل 72">
                        <a:extLst>
                          <a:ext uri="{FF2B5EF4-FFF2-40B4-BE49-F238E27FC236}">
                            <a16:creationId xmlns:a16="http://schemas.microsoft.com/office/drawing/2014/main" id="{F3650ACC-93F7-4CC7-BBF3-9F7949EBEC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7616" y="1439906"/>
                        <a:ext cx="1272204" cy="1545866"/>
                      </a:xfrm>
                      <a:custGeom>
                        <a:avLst/>
                        <a:gdLst>
                          <a:gd name="connsiteX0" fmla="*/ 665 w 1272204"/>
                          <a:gd name="connsiteY0" fmla="*/ 748306 h 1545866"/>
                          <a:gd name="connsiteX1" fmla="*/ 636435 w 1272204"/>
                          <a:gd name="connsiteY1" fmla="*/ 0 h 1545866"/>
                          <a:gd name="connsiteX2" fmla="*/ 1272205 w 1272204"/>
                          <a:gd name="connsiteY2" fmla="*/ 748306 h 1545866"/>
                          <a:gd name="connsiteX3" fmla="*/ 743288 w 1272204"/>
                          <a:gd name="connsiteY3" fmla="*/ 1543185 h 1545866"/>
                          <a:gd name="connsiteX4" fmla="*/ 665 w 1272204"/>
                          <a:gd name="connsiteY4" fmla="*/ 748306 h 1545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2204" h="1545866">
                            <a:moveTo>
                              <a:pt x="665" y="748306"/>
                            </a:moveTo>
                            <a:cubicBezTo>
                              <a:pt x="19384" y="335490"/>
                              <a:pt x="285235" y="0"/>
                              <a:pt x="636435" y="0"/>
                            </a:cubicBezTo>
                            <a:cubicBezTo>
                              <a:pt x="987635" y="0"/>
                              <a:pt x="1272205" y="335044"/>
                              <a:pt x="1272205" y="748306"/>
                            </a:cubicBezTo>
                            <a:cubicBezTo>
                              <a:pt x="1272205" y="1161567"/>
                              <a:pt x="1007691" y="1513213"/>
                              <a:pt x="743288" y="1543185"/>
                            </a:cubicBezTo>
                            <a:cubicBezTo>
                              <a:pt x="394316" y="1582740"/>
                              <a:pt x="-18834" y="1178392"/>
                              <a:pt x="665" y="748306"/>
                            </a:cubicBezTo>
                            <a:close/>
                          </a:path>
                        </a:pathLst>
                      </a:custGeom>
                      <a:solidFill>
                        <a:srgbClr val="E8AA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74" name="شكل حر: شكل 73">
                        <a:extLst>
                          <a:ext uri="{FF2B5EF4-FFF2-40B4-BE49-F238E27FC236}">
                            <a16:creationId xmlns:a16="http://schemas.microsoft.com/office/drawing/2014/main" id="{56CB4830-6169-4BEB-8BEA-C28AF76E00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96219" y="1526480"/>
                        <a:ext cx="1239785" cy="803347"/>
                      </a:xfrm>
                      <a:custGeom>
                        <a:avLst/>
                        <a:gdLst>
                          <a:gd name="connsiteX0" fmla="*/ 97048 w 1239785"/>
                          <a:gd name="connsiteY0" fmla="*/ 803348 h 803347"/>
                          <a:gd name="connsiteX1" fmla="*/ 292704 w 1239785"/>
                          <a:gd name="connsiteY1" fmla="*/ 338721 h 803347"/>
                          <a:gd name="connsiteX2" fmla="*/ 761119 w 1239785"/>
                          <a:gd name="connsiteY2" fmla="*/ 423624 h 803347"/>
                          <a:gd name="connsiteX3" fmla="*/ 910312 w 1239785"/>
                          <a:gd name="connsiteY3" fmla="*/ 258275 h 803347"/>
                          <a:gd name="connsiteX4" fmla="*/ 1110091 w 1239785"/>
                          <a:gd name="connsiteY4" fmla="*/ 354097 h 803347"/>
                          <a:gd name="connsiteX5" fmla="*/ 1239785 w 1239785"/>
                          <a:gd name="connsiteY5" fmla="*/ 716328 h 803347"/>
                          <a:gd name="connsiteX6" fmla="*/ 1188420 w 1239785"/>
                          <a:gd name="connsiteY6" fmla="*/ 184625 h 803347"/>
                          <a:gd name="connsiteX7" fmla="*/ 204458 w 1239785"/>
                          <a:gd name="connsiteY7" fmla="*/ 0 h 803347"/>
                          <a:gd name="connsiteX8" fmla="*/ 0 w 1239785"/>
                          <a:gd name="connsiteY8" fmla="*/ 496605 h 8033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39785" h="803347">
                            <a:moveTo>
                              <a:pt x="97048" y="803348"/>
                            </a:moveTo>
                            <a:cubicBezTo>
                              <a:pt x="132703" y="714099"/>
                              <a:pt x="218943" y="453373"/>
                              <a:pt x="292704" y="338721"/>
                            </a:cubicBezTo>
                            <a:cubicBezTo>
                              <a:pt x="292704" y="338721"/>
                              <a:pt x="609920" y="437552"/>
                              <a:pt x="761119" y="423624"/>
                            </a:cubicBezTo>
                            <a:cubicBezTo>
                              <a:pt x="949198" y="406354"/>
                              <a:pt x="945633" y="306520"/>
                              <a:pt x="910312" y="258275"/>
                            </a:cubicBezTo>
                            <a:lnTo>
                              <a:pt x="1110091" y="354097"/>
                            </a:lnTo>
                            <a:lnTo>
                              <a:pt x="1239785" y="716328"/>
                            </a:lnTo>
                            <a:lnTo>
                              <a:pt x="1188420" y="184625"/>
                            </a:lnTo>
                            <a:lnTo>
                              <a:pt x="204458" y="0"/>
                            </a:lnTo>
                            <a:lnTo>
                              <a:pt x="0" y="496605"/>
                            </a:lnTo>
                          </a:path>
                        </a:pathLst>
                      </a:custGeom>
                      <a:solidFill>
                        <a:srgbClr val="D68163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  <p:sp>
                  <p:nvSpPr>
                    <p:cNvPr id="75" name="شكل حر: شكل 74">
                      <a:extLst>
                        <a:ext uri="{FF2B5EF4-FFF2-40B4-BE49-F238E27FC236}">
                          <a16:creationId xmlns:a16="http://schemas.microsoft.com/office/drawing/2014/main" id="{0608C26E-3ED0-47A1-A3BA-8B6FB1B0B7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8421" y="2120499"/>
                      <a:ext cx="257494" cy="66821"/>
                    </a:xfrm>
                    <a:custGeom>
                      <a:avLst/>
                      <a:gdLst>
                        <a:gd name="connsiteX0" fmla="*/ 0 w 257494"/>
                        <a:gd name="connsiteY0" fmla="*/ 66822 h 66821"/>
                        <a:gd name="connsiteX1" fmla="*/ 257495 w 257494"/>
                        <a:gd name="connsiteY1" fmla="*/ 23145 h 66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7494" h="66821">
                          <a:moveTo>
                            <a:pt x="0" y="66822"/>
                          </a:moveTo>
                          <a:cubicBezTo>
                            <a:pt x="78998" y="-7051"/>
                            <a:pt x="178943" y="-16633"/>
                            <a:pt x="257495" y="23145"/>
                          </a:cubicBezTo>
                        </a:path>
                      </a:pathLst>
                    </a:custGeom>
                    <a:noFill/>
                    <a:ln w="33414" cap="rnd">
                      <a:solidFill>
                        <a:srgbClr val="08183D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76" name="شكل حر: شكل 75">
                      <a:extLst>
                        <a:ext uri="{FF2B5EF4-FFF2-40B4-BE49-F238E27FC236}">
                          <a16:creationId xmlns:a16="http://schemas.microsoft.com/office/drawing/2014/main" id="{FCDC4FD0-1220-4581-8593-CEC606847B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4470" y="2121403"/>
                      <a:ext cx="258720" cy="62017"/>
                    </a:xfrm>
                    <a:custGeom>
                      <a:avLst/>
                      <a:gdLst>
                        <a:gd name="connsiteX0" fmla="*/ 258720 w 258720"/>
                        <a:gd name="connsiteY0" fmla="*/ 62017 h 62017"/>
                        <a:gd name="connsiteX1" fmla="*/ 0 w 258720"/>
                        <a:gd name="connsiteY1" fmla="*/ 26140 h 620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8720" h="62017">
                          <a:moveTo>
                            <a:pt x="258720" y="62017"/>
                          </a:moveTo>
                          <a:cubicBezTo>
                            <a:pt x="177494" y="-9404"/>
                            <a:pt x="77326" y="-15978"/>
                            <a:pt x="0" y="26140"/>
                          </a:cubicBezTo>
                        </a:path>
                      </a:pathLst>
                    </a:custGeom>
                    <a:noFill/>
                    <a:ln w="33414" cap="rnd">
                      <a:solidFill>
                        <a:srgbClr val="08183D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77" name="شكل حر: شكل 76">
                      <a:extLst>
                        <a:ext uri="{FF2B5EF4-FFF2-40B4-BE49-F238E27FC236}">
                          <a16:creationId xmlns:a16="http://schemas.microsoft.com/office/drawing/2014/main" id="{516849E9-1FC5-4000-86EA-9AB9C72073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1433" y="2397461"/>
                      <a:ext cx="18703" cy="176825"/>
                    </a:xfrm>
                    <a:custGeom>
                      <a:avLst/>
                      <a:gdLst>
                        <a:gd name="connsiteX0" fmla="*/ 15153 w 18703"/>
                        <a:gd name="connsiteY0" fmla="*/ 0 h 176825"/>
                        <a:gd name="connsiteX1" fmla="*/ 0 w 18703"/>
                        <a:gd name="connsiteY1" fmla="*/ 176826 h 176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703" h="176825">
                          <a:moveTo>
                            <a:pt x="15153" y="0"/>
                          </a:moveTo>
                          <a:cubicBezTo>
                            <a:pt x="24067" y="60056"/>
                            <a:pt x="15153" y="134263"/>
                            <a:pt x="0" y="176826"/>
                          </a:cubicBezTo>
                        </a:path>
                      </a:pathLst>
                    </a:custGeom>
                    <a:noFill/>
                    <a:ln w="33414" cap="rnd">
                      <a:solidFill>
                        <a:srgbClr val="CF5953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78" name="شكل حر: شكل 77">
                      <a:extLst>
                        <a:ext uri="{FF2B5EF4-FFF2-40B4-BE49-F238E27FC236}">
                          <a16:creationId xmlns:a16="http://schemas.microsoft.com/office/drawing/2014/main" id="{2003191F-FB99-4B73-B32A-64BCBDA4A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9621" y="2633006"/>
                      <a:ext cx="211812" cy="78529"/>
                    </a:xfrm>
                    <a:custGeom>
                      <a:avLst/>
                      <a:gdLst>
                        <a:gd name="connsiteX0" fmla="*/ 0 w 211812"/>
                        <a:gd name="connsiteY0" fmla="*/ 0 h 78529"/>
                        <a:gd name="connsiteX1" fmla="*/ 211812 w 211812"/>
                        <a:gd name="connsiteY1" fmla="*/ 77995 h 785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1812" h="78529">
                          <a:moveTo>
                            <a:pt x="0" y="0"/>
                          </a:moveTo>
                          <a:cubicBezTo>
                            <a:pt x="44234" y="49471"/>
                            <a:pt x="151867" y="83232"/>
                            <a:pt x="211812" y="77995"/>
                          </a:cubicBezTo>
                        </a:path>
                      </a:pathLst>
                    </a:custGeom>
                    <a:noFill/>
                    <a:ln w="33414" cap="rnd">
                      <a:solidFill>
                        <a:srgbClr val="CF5953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79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32554" y="1220663"/>
                      <a:ext cx="1450849" cy="1202665"/>
                      <a:chOff x="5532554" y="1220663"/>
                      <a:chExt cx="1450849" cy="1202665"/>
                    </a:xfrm>
                  </p:grpSpPr>
                  <p:sp>
                    <p:nvSpPr>
                      <p:cNvPr id="80" name="شكل حر: شكل 79">
                        <a:extLst>
                          <a:ext uri="{FF2B5EF4-FFF2-40B4-BE49-F238E27FC236}">
                            <a16:creationId xmlns:a16="http://schemas.microsoft.com/office/drawing/2014/main" id="{21503D30-3F8E-4C76-B473-CC1717F1B7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32554" y="1220663"/>
                        <a:ext cx="1450849" cy="1202665"/>
                      </a:xfrm>
                      <a:custGeom>
                        <a:avLst/>
                        <a:gdLst>
                          <a:gd name="connsiteX0" fmla="*/ 1448687 w 1450849"/>
                          <a:gd name="connsiteY0" fmla="*/ 787827 h 1202665"/>
                          <a:gd name="connsiteX1" fmla="*/ 1400776 w 1450849"/>
                          <a:gd name="connsiteY1" fmla="*/ 1150057 h 1202665"/>
                          <a:gd name="connsiteX2" fmla="*/ 1314870 w 1450849"/>
                          <a:gd name="connsiteY2" fmla="*/ 624260 h 1202665"/>
                          <a:gd name="connsiteX3" fmla="*/ 921441 w 1450849"/>
                          <a:gd name="connsiteY3" fmla="*/ 457797 h 1202665"/>
                          <a:gd name="connsiteX4" fmla="*/ 988740 w 1450849"/>
                          <a:gd name="connsiteY4" fmla="*/ 665709 h 1202665"/>
                          <a:gd name="connsiteX5" fmla="*/ 435867 w 1450849"/>
                          <a:gd name="connsiteY5" fmla="*/ 566990 h 1202665"/>
                          <a:gd name="connsiteX6" fmla="*/ 270184 w 1450849"/>
                          <a:gd name="connsiteY6" fmla="*/ 1178915 h 1202665"/>
                          <a:gd name="connsiteX7" fmla="*/ 75976 w 1450849"/>
                          <a:gd name="connsiteY7" fmla="*/ 1155963 h 1202665"/>
                          <a:gd name="connsiteX8" fmla="*/ 163888 w 1450849"/>
                          <a:gd name="connsiteY8" fmla="*/ 219355 h 1202665"/>
                          <a:gd name="connsiteX9" fmla="*/ 166228 w 1450849"/>
                          <a:gd name="connsiteY9" fmla="*/ 216792 h 1202665"/>
                          <a:gd name="connsiteX10" fmla="*/ 781496 w 1450849"/>
                          <a:gd name="connsiteY10" fmla="*/ 1192 h 1202665"/>
                          <a:gd name="connsiteX11" fmla="*/ 1441556 w 1450849"/>
                          <a:gd name="connsiteY11" fmla="*/ 592282 h 1202665"/>
                          <a:gd name="connsiteX12" fmla="*/ 1448687 w 1450849"/>
                          <a:gd name="connsiteY12" fmla="*/ 787827 h 12026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450849" h="1202665">
                            <a:moveTo>
                              <a:pt x="1448687" y="787827"/>
                            </a:moveTo>
                            <a:cubicBezTo>
                              <a:pt x="1436877" y="957633"/>
                              <a:pt x="1400776" y="1150057"/>
                              <a:pt x="1400776" y="1150057"/>
                            </a:cubicBezTo>
                            <a:cubicBezTo>
                              <a:pt x="1383172" y="943705"/>
                              <a:pt x="1366347" y="776127"/>
                              <a:pt x="1314870" y="624260"/>
                            </a:cubicBezTo>
                            <a:lnTo>
                              <a:pt x="921441" y="457797"/>
                            </a:lnTo>
                            <a:cubicBezTo>
                              <a:pt x="921441" y="457797"/>
                              <a:pt x="1139047" y="621920"/>
                              <a:pt x="988740" y="665709"/>
                            </a:cubicBezTo>
                            <a:cubicBezTo>
                              <a:pt x="834644" y="710612"/>
                              <a:pt x="435867" y="566990"/>
                              <a:pt x="435867" y="566990"/>
                            </a:cubicBezTo>
                            <a:cubicBezTo>
                              <a:pt x="382719" y="660026"/>
                              <a:pt x="293025" y="1014792"/>
                              <a:pt x="270184" y="1178915"/>
                            </a:cubicBezTo>
                            <a:cubicBezTo>
                              <a:pt x="258373" y="1263596"/>
                              <a:pt x="72857" y="1089444"/>
                              <a:pt x="75976" y="1155963"/>
                            </a:cubicBezTo>
                            <a:cubicBezTo>
                              <a:pt x="75976" y="1155963"/>
                              <a:pt x="-143635" y="565875"/>
                              <a:pt x="163888" y="219355"/>
                            </a:cubicBezTo>
                            <a:cubicBezTo>
                              <a:pt x="164668" y="218575"/>
                              <a:pt x="165448" y="217572"/>
                              <a:pt x="166228" y="216792"/>
                            </a:cubicBezTo>
                            <a:cubicBezTo>
                              <a:pt x="315978" y="49549"/>
                              <a:pt x="524113" y="-9393"/>
                              <a:pt x="781496" y="1192"/>
                            </a:cubicBezTo>
                            <a:cubicBezTo>
                              <a:pt x="1202000" y="1192"/>
                              <a:pt x="1398325" y="292113"/>
                              <a:pt x="1441556" y="592282"/>
                            </a:cubicBezTo>
                            <a:cubicBezTo>
                              <a:pt x="1450916" y="658021"/>
                              <a:pt x="1453033" y="724094"/>
                              <a:pt x="1448687" y="787827"/>
                            </a:cubicBezTo>
                            <a:close/>
                          </a:path>
                        </a:pathLst>
                      </a:custGeom>
                      <a:solidFill>
                        <a:srgbClr val="08183D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81" name="شكل حر: شكل 80">
                        <a:extLst>
                          <a:ext uri="{FF2B5EF4-FFF2-40B4-BE49-F238E27FC236}">
                            <a16:creationId xmlns:a16="http://schemas.microsoft.com/office/drawing/2014/main" id="{4A4DF42B-4334-4946-B3DC-8394647D58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98671" y="1220774"/>
                        <a:ext cx="1275328" cy="592170"/>
                      </a:xfrm>
                      <a:custGeom>
                        <a:avLst/>
                        <a:gdLst>
                          <a:gd name="connsiteX0" fmla="*/ 1275328 w 1275328"/>
                          <a:gd name="connsiteY0" fmla="*/ 592171 h 592170"/>
                          <a:gd name="connsiteX1" fmla="*/ 1014046 w 1275328"/>
                          <a:gd name="connsiteY1" fmla="*/ 275734 h 592170"/>
                          <a:gd name="connsiteX2" fmla="*/ 393986 w 1275328"/>
                          <a:gd name="connsiteY2" fmla="*/ 89438 h 592170"/>
                          <a:gd name="connsiteX3" fmla="*/ 0 w 1275328"/>
                          <a:gd name="connsiteY3" fmla="*/ 216792 h 592170"/>
                          <a:gd name="connsiteX4" fmla="*/ 615269 w 1275328"/>
                          <a:gd name="connsiteY4" fmla="*/ 1192 h 592170"/>
                          <a:gd name="connsiteX5" fmla="*/ 1275328 w 1275328"/>
                          <a:gd name="connsiteY5" fmla="*/ 592171 h 592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275328" h="592170">
                            <a:moveTo>
                              <a:pt x="1275328" y="592171"/>
                            </a:moveTo>
                            <a:cubicBezTo>
                              <a:pt x="1213601" y="469496"/>
                              <a:pt x="1123907" y="359969"/>
                              <a:pt x="1014046" y="275734"/>
                            </a:cubicBezTo>
                            <a:cubicBezTo>
                              <a:pt x="838891" y="141360"/>
                              <a:pt x="614043" y="72836"/>
                              <a:pt x="393986" y="89438"/>
                            </a:cubicBezTo>
                            <a:cubicBezTo>
                              <a:pt x="255044" y="99911"/>
                              <a:pt x="118775" y="144368"/>
                              <a:pt x="0" y="216792"/>
                            </a:cubicBezTo>
                            <a:cubicBezTo>
                              <a:pt x="149750" y="49549"/>
                              <a:pt x="357885" y="-9393"/>
                              <a:pt x="615269" y="1192"/>
                            </a:cubicBezTo>
                            <a:cubicBezTo>
                              <a:pt x="1035773" y="1081"/>
                              <a:pt x="1231986" y="292002"/>
                              <a:pt x="1275328" y="592171"/>
                            </a:cubicBezTo>
                            <a:close/>
                          </a:path>
                        </a:pathLst>
                      </a:custGeom>
                      <a:solidFill>
                        <a:srgbClr val="1A3866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  <p:sp>
                  <p:nvSpPr>
                    <p:cNvPr id="82" name="شكل حر: شكل 81">
                      <a:extLst>
                        <a:ext uri="{FF2B5EF4-FFF2-40B4-BE49-F238E27FC236}">
                          <a16:creationId xmlns:a16="http://schemas.microsoft.com/office/drawing/2014/main" id="{F55E86BA-4818-4D11-A75B-B644E041B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3042" y="2251165"/>
                      <a:ext cx="410476" cy="344291"/>
                    </a:xfrm>
                    <a:custGeom>
                      <a:avLst/>
                      <a:gdLst>
                        <a:gd name="connsiteX0" fmla="*/ 410476 w 410476"/>
                        <a:gd name="connsiteY0" fmla="*/ 172146 h 344291"/>
                        <a:gd name="connsiteX1" fmla="*/ 205238 w 410476"/>
                        <a:gd name="connsiteY1" fmla="*/ 344292 h 344291"/>
                        <a:gd name="connsiteX2" fmla="*/ 0 w 410476"/>
                        <a:gd name="connsiteY2" fmla="*/ 172146 h 344291"/>
                        <a:gd name="connsiteX3" fmla="*/ 205238 w 410476"/>
                        <a:gd name="connsiteY3" fmla="*/ 0 h 344291"/>
                        <a:gd name="connsiteX4" fmla="*/ 410476 w 410476"/>
                        <a:gd name="connsiteY4" fmla="*/ 172146 h 344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0476" h="344291">
                          <a:moveTo>
                            <a:pt x="410476" y="172146"/>
                          </a:moveTo>
                          <a:cubicBezTo>
                            <a:pt x="410476" y="267220"/>
                            <a:pt x="318588" y="344292"/>
                            <a:pt x="205238" y="344292"/>
                          </a:cubicBezTo>
                          <a:cubicBezTo>
                            <a:pt x="91888" y="344292"/>
                            <a:pt x="0" y="267220"/>
                            <a:pt x="0" y="172146"/>
                          </a:cubicBezTo>
                          <a:cubicBezTo>
                            <a:pt x="0" y="77072"/>
                            <a:pt x="91888" y="0"/>
                            <a:pt x="205238" y="0"/>
                          </a:cubicBezTo>
                          <a:cubicBezTo>
                            <a:pt x="318588" y="0"/>
                            <a:pt x="410476" y="77073"/>
                            <a:pt x="410476" y="172146"/>
                          </a:cubicBez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83" name="شكل حر: شكل 82">
                      <a:extLst>
                        <a:ext uri="{FF2B5EF4-FFF2-40B4-BE49-F238E27FC236}">
                          <a16:creationId xmlns:a16="http://schemas.microsoft.com/office/drawing/2014/main" id="{04EA0D0B-6938-4653-8715-7E515DFC96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2600" y="2372391"/>
                      <a:ext cx="201226" cy="29388"/>
                    </a:xfrm>
                    <a:custGeom>
                      <a:avLst/>
                      <a:gdLst>
                        <a:gd name="connsiteX0" fmla="*/ 0 w 201226"/>
                        <a:gd name="connsiteY0" fmla="*/ 0 h 29388"/>
                        <a:gd name="connsiteX1" fmla="*/ 201227 w 201226"/>
                        <a:gd name="connsiteY1" fmla="*/ 780 h 29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01226" h="29388">
                          <a:moveTo>
                            <a:pt x="0" y="0"/>
                          </a:moveTo>
                          <a:cubicBezTo>
                            <a:pt x="59276" y="38886"/>
                            <a:pt x="141616" y="39220"/>
                            <a:pt x="201227" y="780"/>
                          </a:cubicBezTo>
                        </a:path>
                      </a:pathLst>
                    </a:custGeom>
                    <a:noFill/>
                    <a:ln w="22276" cap="rnd">
                      <a:solidFill>
                        <a:srgbClr val="2A334F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84" name="شكل حر: شكل 83">
                      <a:extLst>
                        <a:ext uri="{FF2B5EF4-FFF2-40B4-BE49-F238E27FC236}">
                          <a16:creationId xmlns:a16="http://schemas.microsoft.com/office/drawing/2014/main" id="{EB8787A1-2A85-4D26-B5B1-0A76DAEED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4582" y="2352781"/>
                      <a:ext cx="199109" cy="39206"/>
                    </a:xfrm>
                    <a:custGeom>
                      <a:avLst/>
                      <a:gdLst>
                        <a:gd name="connsiteX0" fmla="*/ 0 w 199109"/>
                        <a:gd name="connsiteY0" fmla="*/ 15042 h 39206"/>
                        <a:gd name="connsiteX1" fmla="*/ 199110 w 199109"/>
                        <a:gd name="connsiteY1" fmla="*/ 0 h 392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9109" h="39206">
                          <a:moveTo>
                            <a:pt x="0" y="15042"/>
                          </a:moveTo>
                          <a:cubicBezTo>
                            <a:pt x="60613" y="52257"/>
                            <a:pt x="144736" y="45906"/>
                            <a:pt x="199110" y="0"/>
                          </a:cubicBezTo>
                        </a:path>
                      </a:pathLst>
                    </a:custGeom>
                    <a:noFill/>
                    <a:ln w="22276" cap="rnd">
                      <a:solidFill>
                        <a:srgbClr val="2A334F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</p:grpSp>
            <p:grpSp>
              <p:nvGrpSpPr>
                <p:cNvPr id="85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6684192" y="3266547"/>
                  <a:ext cx="3009619" cy="2504655"/>
                  <a:chOff x="6684192" y="3266547"/>
                  <a:chExt cx="3009619" cy="2504655"/>
                </a:xfrm>
              </p:grpSpPr>
              <p:grpSp>
                <p:nvGrpSpPr>
                  <p:cNvPr id="86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006868" y="3996580"/>
                    <a:ext cx="2219401" cy="1774623"/>
                    <a:chOff x="7006868" y="3996580"/>
                    <a:chExt cx="2219401" cy="1774623"/>
                  </a:xfrm>
                </p:grpSpPr>
                <p:sp>
                  <p:nvSpPr>
                    <p:cNvPr id="87" name="شكل حر: شكل 86">
                      <a:extLst>
                        <a:ext uri="{FF2B5EF4-FFF2-40B4-BE49-F238E27FC236}">
                          <a16:creationId xmlns:a16="http://schemas.microsoft.com/office/drawing/2014/main" id="{7DB72C33-6EA0-4733-95D0-3B31C598B2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6868" y="3996580"/>
                      <a:ext cx="2219401" cy="1774623"/>
                    </a:xfrm>
                    <a:custGeom>
                      <a:avLst/>
                      <a:gdLst>
                        <a:gd name="connsiteX0" fmla="*/ 2219401 w 2219401"/>
                        <a:gd name="connsiteY0" fmla="*/ 712540 h 1774623"/>
                        <a:gd name="connsiteX1" fmla="*/ 609698 w 2219401"/>
                        <a:gd name="connsiteY1" fmla="*/ 1774162 h 1774623"/>
                        <a:gd name="connsiteX2" fmla="*/ 210809 w 2219401"/>
                        <a:gd name="connsiteY2" fmla="*/ 1268420 h 1774623"/>
                        <a:gd name="connsiteX3" fmla="*/ 0 w 2219401"/>
                        <a:gd name="connsiteY3" fmla="*/ 761565 h 1774623"/>
                        <a:gd name="connsiteX4" fmla="*/ 487246 w 2219401"/>
                        <a:gd name="connsiteY4" fmla="*/ 68970 h 1774623"/>
                        <a:gd name="connsiteX5" fmla="*/ 535825 w 2219401"/>
                        <a:gd name="connsiteY5" fmla="*/ 0 h 1774623"/>
                        <a:gd name="connsiteX6" fmla="*/ 548527 w 2219401"/>
                        <a:gd name="connsiteY6" fmla="*/ 35432 h 1774623"/>
                        <a:gd name="connsiteX7" fmla="*/ 844017 w 2219401"/>
                        <a:gd name="connsiteY7" fmla="*/ 805353 h 1774623"/>
                        <a:gd name="connsiteX8" fmla="*/ 914992 w 2219401"/>
                        <a:gd name="connsiteY8" fmla="*/ 932597 h 1774623"/>
                        <a:gd name="connsiteX9" fmla="*/ 1967478 w 2219401"/>
                        <a:gd name="connsiteY9" fmla="*/ 519000 h 1774623"/>
                        <a:gd name="connsiteX10" fmla="*/ 2219401 w 2219401"/>
                        <a:gd name="connsiteY10" fmla="*/ 712540 h 1774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219401" h="1774623">
                          <a:moveTo>
                            <a:pt x="2219401" y="712540"/>
                          </a:moveTo>
                          <a:cubicBezTo>
                            <a:pt x="2219401" y="712540"/>
                            <a:pt x="904407" y="1737950"/>
                            <a:pt x="609698" y="1774162"/>
                          </a:cubicBezTo>
                          <a:cubicBezTo>
                            <a:pt x="507524" y="1786752"/>
                            <a:pt x="349974" y="1539843"/>
                            <a:pt x="210809" y="1268420"/>
                          </a:cubicBezTo>
                          <a:cubicBezTo>
                            <a:pt x="80669" y="1014491"/>
                            <a:pt x="0" y="761565"/>
                            <a:pt x="0" y="761565"/>
                          </a:cubicBezTo>
                          <a:lnTo>
                            <a:pt x="487246" y="68970"/>
                          </a:lnTo>
                          <a:lnTo>
                            <a:pt x="535825" y="0"/>
                          </a:lnTo>
                          <a:cubicBezTo>
                            <a:pt x="535825" y="0"/>
                            <a:pt x="540393" y="12813"/>
                            <a:pt x="548527" y="35432"/>
                          </a:cubicBezTo>
                          <a:cubicBezTo>
                            <a:pt x="593653" y="161004"/>
                            <a:pt x="749085" y="589084"/>
                            <a:pt x="844017" y="805353"/>
                          </a:cubicBezTo>
                          <a:cubicBezTo>
                            <a:pt x="878000" y="882791"/>
                            <a:pt x="904295" y="932931"/>
                            <a:pt x="914992" y="932597"/>
                          </a:cubicBezTo>
                          <a:cubicBezTo>
                            <a:pt x="961232" y="931037"/>
                            <a:pt x="1967478" y="519000"/>
                            <a:pt x="1967478" y="519000"/>
                          </a:cubicBezTo>
                          <a:lnTo>
                            <a:pt x="2219401" y="712540"/>
                          </a:ln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88" name="شكل حر: شكل 87">
                      <a:extLst>
                        <a:ext uri="{FF2B5EF4-FFF2-40B4-BE49-F238E27FC236}">
                          <a16:creationId xmlns:a16="http://schemas.microsoft.com/office/drawing/2014/main" id="{54F8046B-20C0-4B82-AE16-FBB270CC6A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6868" y="4031900"/>
                      <a:ext cx="844016" cy="1233099"/>
                    </a:xfrm>
                    <a:custGeom>
                      <a:avLst/>
                      <a:gdLst>
                        <a:gd name="connsiteX0" fmla="*/ 844017 w 844016"/>
                        <a:gd name="connsiteY0" fmla="*/ 769921 h 1233099"/>
                        <a:gd name="connsiteX1" fmla="*/ 210809 w 844016"/>
                        <a:gd name="connsiteY1" fmla="*/ 1233100 h 1233099"/>
                        <a:gd name="connsiteX2" fmla="*/ 0 w 844016"/>
                        <a:gd name="connsiteY2" fmla="*/ 726244 h 1233099"/>
                        <a:gd name="connsiteX3" fmla="*/ 487246 w 844016"/>
                        <a:gd name="connsiteY3" fmla="*/ 33649 h 1233099"/>
                        <a:gd name="connsiteX4" fmla="*/ 548416 w 844016"/>
                        <a:gd name="connsiteY4" fmla="*/ 0 h 1233099"/>
                        <a:gd name="connsiteX5" fmla="*/ 844017 w 844016"/>
                        <a:gd name="connsiteY5" fmla="*/ 769921 h 1233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44016" h="1233099">
                          <a:moveTo>
                            <a:pt x="844017" y="769921"/>
                          </a:moveTo>
                          <a:lnTo>
                            <a:pt x="210809" y="1233100"/>
                          </a:lnTo>
                          <a:cubicBezTo>
                            <a:pt x="80669" y="979171"/>
                            <a:pt x="0" y="726244"/>
                            <a:pt x="0" y="726244"/>
                          </a:cubicBezTo>
                          <a:lnTo>
                            <a:pt x="487246" y="33649"/>
                          </a:lnTo>
                          <a:lnTo>
                            <a:pt x="548416" y="0"/>
                          </a:lnTo>
                          <a:cubicBezTo>
                            <a:pt x="593653" y="125572"/>
                            <a:pt x="748974" y="553653"/>
                            <a:pt x="844017" y="769921"/>
                          </a:cubicBezTo>
                          <a:close/>
                        </a:path>
                      </a:pathLst>
                    </a:custGeom>
                    <a:solidFill>
                      <a:srgbClr val="D68163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89" name="شكل حر: شكل 88">
                    <a:extLst>
                      <a:ext uri="{FF2B5EF4-FFF2-40B4-BE49-F238E27FC236}">
                        <a16:creationId xmlns:a16="http://schemas.microsoft.com/office/drawing/2014/main" id="{B616928B-8305-499A-8E21-0988A87D286F}"/>
                      </a:ext>
                    </a:extLst>
                  </p:cNvPr>
                  <p:cNvSpPr/>
                  <p:nvPr/>
                </p:nvSpPr>
                <p:spPr>
                  <a:xfrm>
                    <a:off x="6684192" y="3266547"/>
                    <a:ext cx="1201010" cy="1853716"/>
                  </a:xfrm>
                  <a:custGeom>
                    <a:avLst/>
                    <a:gdLst>
                      <a:gd name="connsiteX0" fmla="*/ 0 w 1201010"/>
                      <a:gd name="connsiteY0" fmla="*/ 549307 h 1853716"/>
                      <a:gd name="connsiteX1" fmla="*/ 231088 w 1201010"/>
                      <a:gd name="connsiteY1" fmla="*/ 0 h 1853716"/>
                      <a:gd name="connsiteX2" fmla="*/ 652483 w 1201010"/>
                      <a:gd name="connsiteY2" fmla="*/ 274988 h 1853716"/>
                      <a:gd name="connsiteX3" fmla="*/ 1201011 w 1201010"/>
                      <a:gd name="connsiteY3" fmla="*/ 1463408 h 1853716"/>
                      <a:gd name="connsiteX4" fmla="*/ 369250 w 1201010"/>
                      <a:gd name="connsiteY4" fmla="*/ 1853717 h 1853716"/>
                      <a:gd name="connsiteX5" fmla="*/ 0 w 1201010"/>
                      <a:gd name="connsiteY5" fmla="*/ 549307 h 185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01010" h="1853716">
                        <a:moveTo>
                          <a:pt x="0" y="549307"/>
                        </a:moveTo>
                        <a:lnTo>
                          <a:pt x="231088" y="0"/>
                        </a:lnTo>
                        <a:cubicBezTo>
                          <a:pt x="231088" y="0"/>
                          <a:pt x="522566" y="92368"/>
                          <a:pt x="652483" y="274988"/>
                        </a:cubicBezTo>
                        <a:cubicBezTo>
                          <a:pt x="782401" y="457607"/>
                          <a:pt x="1201011" y="1463408"/>
                          <a:pt x="1201011" y="1463408"/>
                        </a:cubicBezTo>
                        <a:lnTo>
                          <a:pt x="369250" y="1853717"/>
                        </a:lnTo>
                        <a:lnTo>
                          <a:pt x="0" y="549307"/>
                        </a:lnTo>
                        <a:close/>
                      </a:path>
                    </a:pathLst>
                  </a:custGeom>
                  <a:solidFill>
                    <a:srgbClr val="32B38E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grpSp>
                <p:nvGrpSpPr>
                  <p:cNvPr id="90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8787381" y="3836024"/>
                    <a:ext cx="906430" cy="966577"/>
                    <a:chOff x="8787381" y="3836024"/>
                    <a:chExt cx="906430" cy="966577"/>
                  </a:xfrm>
                  <a:solidFill>
                    <a:srgbClr val="E8AA80"/>
                  </a:solidFill>
                </p:grpSpPr>
                <p:sp>
                  <p:nvSpPr>
                    <p:cNvPr id="91" name="شكل حر: شكل 90">
                      <a:extLst>
                        <a:ext uri="{FF2B5EF4-FFF2-40B4-BE49-F238E27FC236}">
                          <a16:creationId xmlns:a16="http://schemas.microsoft.com/office/drawing/2014/main" id="{905BD475-2E0D-494B-A392-9CF52BB37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7381" y="3836024"/>
                      <a:ext cx="906430" cy="966577"/>
                    </a:xfrm>
                    <a:custGeom>
                      <a:avLst/>
                      <a:gdLst>
                        <a:gd name="connsiteX0" fmla="*/ 0 w 906430"/>
                        <a:gd name="connsiteY0" fmla="*/ 783289 h 966577"/>
                        <a:gd name="connsiteX1" fmla="*/ 189194 w 906430"/>
                        <a:gd name="connsiteY1" fmla="*/ 275765 h 966577"/>
                        <a:gd name="connsiteX2" fmla="*/ 643347 w 906430"/>
                        <a:gd name="connsiteY2" fmla="*/ 4677 h 966577"/>
                        <a:gd name="connsiteX3" fmla="*/ 438889 w 906430"/>
                        <a:gd name="connsiteY3" fmla="*/ 247019 h 966577"/>
                        <a:gd name="connsiteX4" fmla="*/ 846691 w 906430"/>
                        <a:gd name="connsiteY4" fmla="*/ 122115 h 966577"/>
                        <a:gd name="connsiteX5" fmla="*/ 497385 w 906430"/>
                        <a:gd name="connsiteY5" fmla="*/ 392201 h 966577"/>
                        <a:gd name="connsiteX6" fmla="*/ 906078 w 906430"/>
                        <a:gd name="connsiteY6" fmla="*/ 334039 h 966577"/>
                        <a:gd name="connsiteX7" fmla="*/ 566689 w 906430"/>
                        <a:gd name="connsiteY7" fmla="*/ 502842 h 966577"/>
                        <a:gd name="connsiteX8" fmla="*/ 906301 w 906430"/>
                        <a:gd name="connsiteY8" fmla="*/ 512758 h 966577"/>
                        <a:gd name="connsiteX9" fmla="*/ 557107 w 906430"/>
                        <a:gd name="connsiteY9" fmla="*/ 624291 h 966577"/>
                        <a:gd name="connsiteX10" fmla="*/ 307077 w 906430"/>
                        <a:gd name="connsiteY10" fmla="*/ 966577 h 966577"/>
                        <a:gd name="connsiteX11" fmla="*/ 0 w 906430"/>
                        <a:gd name="connsiteY11" fmla="*/ 783289 h 966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906430" h="966577">
                          <a:moveTo>
                            <a:pt x="0" y="783289"/>
                          </a:moveTo>
                          <a:cubicBezTo>
                            <a:pt x="0" y="783289"/>
                            <a:pt x="148636" y="339610"/>
                            <a:pt x="189194" y="275765"/>
                          </a:cubicBezTo>
                          <a:cubicBezTo>
                            <a:pt x="227188" y="215821"/>
                            <a:pt x="570589" y="-37329"/>
                            <a:pt x="643347" y="4677"/>
                          </a:cubicBezTo>
                          <a:cubicBezTo>
                            <a:pt x="714657" y="45903"/>
                            <a:pt x="438889" y="247019"/>
                            <a:pt x="438889" y="247019"/>
                          </a:cubicBezTo>
                          <a:cubicBezTo>
                            <a:pt x="438889" y="247019"/>
                            <a:pt x="799114" y="53257"/>
                            <a:pt x="846691" y="122115"/>
                          </a:cubicBezTo>
                          <a:cubicBezTo>
                            <a:pt x="901399" y="201447"/>
                            <a:pt x="497385" y="392201"/>
                            <a:pt x="497385" y="392201"/>
                          </a:cubicBezTo>
                          <a:cubicBezTo>
                            <a:pt x="497385" y="392201"/>
                            <a:pt x="906078" y="284679"/>
                            <a:pt x="906078" y="334039"/>
                          </a:cubicBezTo>
                          <a:cubicBezTo>
                            <a:pt x="906078" y="394652"/>
                            <a:pt x="566689" y="502842"/>
                            <a:pt x="566689" y="502842"/>
                          </a:cubicBezTo>
                          <a:cubicBezTo>
                            <a:pt x="566689" y="502842"/>
                            <a:pt x="914101" y="459610"/>
                            <a:pt x="906301" y="512758"/>
                          </a:cubicBezTo>
                          <a:cubicBezTo>
                            <a:pt x="895382" y="586965"/>
                            <a:pt x="557107" y="624291"/>
                            <a:pt x="557107" y="624291"/>
                          </a:cubicBezTo>
                          <a:cubicBezTo>
                            <a:pt x="557107" y="624291"/>
                            <a:pt x="511536" y="937608"/>
                            <a:pt x="307077" y="966577"/>
                          </a:cubicBezTo>
                          <a:lnTo>
                            <a:pt x="0" y="783289"/>
                          </a:ln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92" name="شكل حر: شكل 91">
                      <a:extLst>
                        <a:ext uri="{FF2B5EF4-FFF2-40B4-BE49-F238E27FC236}">
                          <a16:creationId xmlns:a16="http://schemas.microsoft.com/office/drawing/2014/main" id="{5B78180C-A4D6-42AB-9148-443A9884FA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0000" y="4058531"/>
                      <a:ext cx="354872" cy="528916"/>
                    </a:xfrm>
                    <a:custGeom>
                      <a:avLst/>
                      <a:gdLst>
                        <a:gd name="connsiteX0" fmla="*/ 0 w 354872"/>
                        <a:gd name="connsiteY0" fmla="*/ 273761 h 528916"/>
                        <a:gd name="connsiteX1" fmla="*/ 254710 w 354872"/>
                        <a:gd name="connsiteY1" fmla="*/ 28300 h 528916"/>
                        <a:gd name="connsiteX2" fmla="*/ 296158 w 354872"/>
                        <a:gd name="connsiteY2" fmla="*/ 2785 h 528916"/>
                        <a:gd name="connsiteX3" fmla="*/ 342175 w 354872"/>
                        <a:gd name="connsiteY3" fmla="*/ 10250 h 528916"/>
                        <a:gd name="connsiteX4" fmla="*/ 354209 w 354872"/>
                        <a:gd name="connsiteY4" fmla="*/ 51810 h 528916"/>
                        <a:gd name="connsiteX5" fmla="*/ 337607 w 354872"/>
                        <a:gd name="connsiteY5" fmla="*/ 93370 h 528916"/>
                        <a:gd name="connsiteX6" fmla="*/ 231534 w 354872"/>
                        <a:gd name="connsiteY6" fmla="*/ 268413 h 528916"/>
                        <a:gd name="connsiteX7" fmla="*/ 205907 w 354872"/>
                        <a:gd name="connsiteY7" fmla="*/ 528916 h 5289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4872" h="528916">
                          <a:moveTo>
                            <a:pt x="0" y="273761"/>
                          </a:moveTo>
                          <a:cubicBezTo>
                            <a:pt x="77549" y="184736"/>
                            <a:pt x="162787" y="102507"/>
                            <a:pt x="254710" y="28300"/>
                          </a:cubicBezTo>
                          <a:cubicBezTo>
                            <a:pt x="267411" y="18049"/>
                            <a:pt x="280559" y="7799"/>
                            <a:pt x="296158" y="2785"/>
                          </a:cubicBezTo>
                          <a:cubicBezTo>
                            <a:pt x="311757" y="-2229"/>
                            <a:pt x="330253" y="-892"/>
                            <a:pt x="342175" y="10250"/>
                          </a:cubicBezTo>
                          <a:cubicBezTo>
                            <a:pt x="353206" y="20501"/>
                            <a:pt x="356437" y="36991"/>
                            <a:pt x="354209" y="51810"/>
                          </a:cubicBezTo>
                          <a:cubicBezTo>
                            <a:pt x="351869" y="66629"/>
                            <a:pt x="344849" y="80223"/>
                            <a:pt x="337607" y="93370"/>
                          </a:cubicBezTo>
                          <a:cubicBezTo>
                            <a:pt x="305629" y="151978"/>
                            <a:pt x="269751" y="208468"/>
                            <a:pt x="231534" y="268413"/>
                          </a:cubicBezTo>
                          <a:cubicBezTo>
                            <a:pt x="265183" y="352648"/>
                            <a:pt x="255378" y="452927"/>
                            <a:pt x="205907" y="528916"/>
                          </a:cubicBezTo>
                        </a:path>
                      </a:pathLst>
                    </a:custGeom>
                    <a:solidFill>
                      <a:srgbClr val="E8AA80"/>
                    </a:solidFill>
                    <a:ln w="22276" cap="rnd">
                      <a:solidFill>
                        <a:srgbClr val="CF5953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</p:grpSp>
            <p:grpSp>
              <p:nvGrpSpPr>
                <p:cNvPr id="93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5099116" y="3133642"/>
                  <a:ext cx="2191962" cy="2794092"/>
                  <a:chOff x="5099116" y="3133642"/>
                  <a:chExt cx="2191962" cy="2794092"/>
                </a:xfrm>
              </p:grpSpPr>
              <p:grpSp>
                <p:nvGrpSpPr>
                  <p:cNvPr id="94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5099116" y="3187661"/>
                    <a:ext cx="2191962" cy="2740073"/>
                    <a:chOff x="5099116" y="3187661"/>
                    <a:chExt cx="2191962" cy="2740073"/>
                  </a:xfrm>
                </p:grpSpPr>
                <p:sp>
                  <p:nvSpPr>
                    <p:cNvPr id="95" name="شكل حر: شكل 94">
                      <a:extLst>
                        <a:ext uri="{FF2B5EF4-FFF2-40B4-BE49-F238E27FC236}">
                          <a16:creationId xmlns:a16="http://schemas.microsoft.com/office/drawing/2014/main" id="{1109CDE7-296C-4528-96D3-58F4EE059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9116" y="3187661"/>
                      <a:ext cx="2191962" cy="2740073"/>
                    </a:xfrm>
                    <a:custGeom>
                      <a:avLst/>
                      <a:gdLst>
                        <a:gd name="connsiteX0" fmla="*/ 2146863 w 2191962"/>
                        <a:gd name="connsiteY0" fmla="*/ 1878118 h 2740073"/>
                        <a:gd name="connsiteX1" fmla="*/ 2063520 w 2191962"/>
                        <a:gd name="connsiteY1" fmla="*/ 2734168 h 2740073"/>
                        <a:gd name="connsiteX2" fmla="*/ 176154 w 2191962"/>
                        <a:gd name="connsiteY2" fmla="*/ 2740073 h 2740073"/>
                        <a:gd name="connsiteX3" fmla="*/ 124455 w 2191962"/>
                        <a:gd name="connsiteY3" fmla="*/ 2311436 h 2740073"/>
                        <a:gd name="connsiteX4" fmla="*/ 42003 w 2191962"/>
                        <a:gd name="connsiteY4" fmla="*/ 321116 h 2740073"/>
                        <a:gd name="connsiteX5" fmla="*/ 625739 w 2191962"/>
                        <a:gd name="connsiteY5" fmla="*/ 29749 h 2740073"/>
                        <a:gd name="connsiteX6" fmla="*/ 1097608 w 2191962"/>
                        <a:gd name="connsiteY6" fmla="*/ 514432 h 2740073"/>
                        <a:gd name="connsiteX7" fmla="*/ 1476107 w 2191962"/>
                        <a:gd name="connsiteY7" fmla="*/ 0 h 2740073"/>
                        <a:gd name="connsiteX8" fmla="*/ 2116222 w 2191962"/>
                        <a:gd name="connsiteY8" fmla="*/ 273874 h 2740073"/>
                        <a:gd name="connsiteX9" fmla="*/ 2146863 w 2191962"/>
                        <a:gd name="connsiteY9" fmla="*/ 1878118 h 274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91962" h="2740073">
                          <a:moveTo>
                            <a:pt x="2146863" y="1878118"/>
                          </a:moveTo>
                          <a:cubicBezTo>
                            <a:pt x="2109982" y="2348093"/>
                            <a:pt x="2063520" y="2734168"/>
                            <a:pt x="2063520" y="2734168"/>
                          </a:cubicBezTo>
                          <a:lnTo>
                            <a:pt x="176154" y="2740073"/>
                          </a:lnTo>
                          <a:cubicBezTo>
                            <a:pt x="176154" y="2740073"/>
                            <a:pt x="153424" y="2566256"/>
                            <a:pt x="124455" y="2311436"/>
                          </a:cubicBezTo>
                          <a:cubicBezTo>
                            <a:pt x="51362" y="1670986"/>
                            <a:pt x="-62176" y="518555"/>
                            <a:pt x="42003" y="321116"/>
                          </a:cubicBezTo>
                          <a:cubicBezTo>
                            <a:pt x="179942" y="59722"/>
                            <a:pt x="625739" y="29749"/>
                            <a:pt x="625739" y="29749"/>
                          </a:cubicBezTo>
                          <a:cubicBezTo>
                            <a:pt x="625739" y="29749"/>
                            <a:pt x="1076215" y="523680"/>
                            <a:pt x="1097608" y="514432"/>
                          </a:cubicBezTo>
                          <a:cubicBezTo>
                            <a:pt x="1146299" y="493374"/>
                            <a:pt x="1476107" y="0"/>
                            <a:pt x="1476107" y="0"/>
                          </a:cubicBezTo>
                          <a:cubicBezTo>
                            <a:pt x="1476107" y="0"/>
                            <a:pt x="2008143" y="64179"/>
                            <a:pt x="2116222" y="273874"/>
                          </a:cubicBezTo>
                          <a:cubicBezTo>
                            <a:pt x="2228423" y="491145"/>
                            <a:pt x="2195777" y="1257612"/>
                            <a:pt x="2146863" y="1878118"/>
                          </a:cubicBezTo>
                          <a:close/>
                        </a:path>
                      </a:pathLst>
                    </a:custGeom>
                    <a:solidFill>
                      <a:srgbClr val="3DC6A6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96" name="شكل حر: شكل 95">
                      <a:extLst>
                        <a:ext uri="{FF2B5EF4-FFF2-40B4-BE49-F238E27FC236}">
                          <a16:creationId xmlns:a16="http://schemas.microsoft.com/office/drawing/2014/main" id="{D4D76D95-B6E0-4F7E-A010-7F2ADFDAA9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3570" y="5065779"/>
                      <a:ext cx="2022408" cy="861955"/>
                    </a:xfrm>
                    <a:custGeom>
                      <a:avLst/>
                      <a:gdLst>
                        <a:gd name="connsiteX0" fmla="*/ 2022408 w 2022408"/>
                        <a:gd name="connsiteY0" fmla="*/ 0 h 861955"/>
                        <a:gd name="connsiteX1" fmla="*/ 1939065 w 2022408"/>
                        <a:gd name="connsiteY1" fmla="*/ 856050 h 861955"/>
                        <a:gd name="connsiteX2" fmla="*/ 51699 w 2022408"/>
                        <a:gd name="connsiteY2" fmla="*/ 861956 h 861955"/>
                        <a:gd name="connsiteX3" fmla="*/ 0 w 2022408"/>
                        <a:gd name="connsiteY3" fmla="*/ 433318 h 861955"/>
                        <a:gd name="connsiteX4" fmla="*/ 2022408 w 2022408"/>
                        <a:gd name="connsiteY4" fmla="*/ 0 h 8619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22408" h="861955">
                          <a:moveTo>
                            <a:pt x="2022408" y="0"/>
                          </a:moveTo>
                          <a:cubicBezTo>
                            <a:pt x="1985528" y="469975"/>
                            <a:pt x="1939065" y="856050"/>
                            <a:pt x="1939065" y="856050"/>
                          </a:cubicBezTo>
                          <a:lnTo>
                            <a:pt x="51699" y="861956"/>
                          </a:lnTo>
                          <a:cubicBezTo>
                            <a:pt x="51699" y="861956"/>
                            <a:pt x="28969" y="688138"/>
                            <a:pt x="0" y="433318"/>
                          </a:cubicBezTo>
                          <a:cubicBezTo>
                            <a:pt x="1001343" y="751983"/>
                            <a:pt x="1744635" y="239779"/>
                            <a:pt x="2022408" y="0"/>
                          </a:cubicBezTo>
                          <a:close/>
                        </a:path>
                      </a:pathLst>
                    </a:custGeom>
                    <a:solidFill>
                      <a:srgbClr val="32B38E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97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5501232" y="3133642"/>
                    <a:ext cx="1389646" cy="696808"/>
                    <a:chOff x="5501232" y="3133642"/>
                    <a:chExt cx="1389646" cy="696808"/>
                  </a:xfrm>
                </p:grpSpPr>
                <p:grpSp>
                  <p:nvGrpSpPr>
                    <p:cNvPr id="98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18168" y="3601054"/>
                      <a:ext cx="1355663" cy="229396"/>
                      <a:chOff x="5518168" y="3601054"/>
                      <a:chExt cx="1355663" cy="229396"/>
                    </a:xfrm>
                    <a:solidFill>
                      <a:srgbClr val="32B38E"/>
                    </a:solidFill>
                  </p:grpSpPr>
                  <p:sp>
                    <p:nvSpPr>
                      <p:cNvPr id="99" name="شكل حر: شكل 98">
                        <a:extLst>
                          <a:ext uri="{FF2B5EF4-FFF2-40B4-BE49-F238E27FC236}">
                            <a16:creationId xmlns:a16="http://schemas.microsoft.com/office/drawing/2014/main" id="{F3CB4237-663A-42D5-B653-D572E1F4BF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2657" y="3601054"/>
                        <a:ext cx="661174" cy="202098"/>
                      </a:xfrm>
                      <a:custGeom>
                        <a:avLst/>
                        <a:gdLst>
                          <a:gd name="connsiteX0" fmla="*/ 0 w 661174"/>
                          <a:gd name="connsiteY0" fmla="*/ 94132 h 202098"/>
                          <a:gd name="connsiteX1" fmla="*/ 661174 w 661174"/>
                          <a:gd name="connsiteY1" fmla="*/ 202099 h 202098"/>
                          <a:gd name="connsiteX2" fmla="*/ 617608 w 661174"/>
                          <a:gd name="connsiteY2" fmla="*/ 59368 h 202098"/>
                          <a:gd name="connsiteX3" fmla="*/ 601341 w 661174"/>
                          <a:gd name="connsiteY3" fmla="*/ 24270 h 202098"/>
                          <a:gd name="connsiteX4" fmla="*/ 547747 w 661174"/>
                          <a:gd name="connsiteY4" fmla="*/ 4771 h 202098"/>
                          <a:gd name="connsiteX5" fmla="*/ 0 w 661174"/>
                          <a:gd name="connsiteY5" fmla="*/ 94132 h 2020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61174" h="202098">
                            <a:moveTo>
                              <a:pt x="0" y="94132"/>
                            </a:moveTo>
                            <a:cubicBezTo>
                              <a:pt x="234208" y="55691"/>
                              <a:pt x="455490" y="96806"/>
                              <a:pt x="661174" y="202099"/>
                            </a:cubicBezTo>
                            <a:cubicBezTo>
                              <a:pt x="649586" y="161319"/>
                              <a:pt x="629196" y="100148"/>
                              <a:pt x="617608" y="59368"/>
                            </a:cubicBezTo>
                            <a:cubicBezTo>
                              <a:pt x="614043" y="46889"/>
                              <a:pt x="610254" y="33853"/>
                              <a:pt x="601341" y="24270"/>
                            </a:cubicBezTo>
                            <a:cubicBezTo>
                              <a:pt x="588193" y="10008"/>
                              <a:pt x="567134" y="6666"/>
                              <a:pt x="547747" y="4771"/>
                            </a:cubicBezTo>
                            <a:cubicBezTo>
                              <a:pt x="372259" y="-12388"/>
                              <a:pt x="192425" y="16582"/>
                              <a:pt x="0" y="94132"/>
                            </a:cubicBezTo>
                            <a:close/>
                          </a:path>
                        </a:pathLst>
                      </a:custGeom>
                      <a:solidFill>
                        <a:srgbClr val="32B38E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00" name="شكل حر: شكل 99">
                        <a:extLst>
                          <a:ext uri="{FF2B5EF4-FFF2-40B4-BE49-F238E27FC236}">
                            <a16:creationId xmlns:a16="http://schemas.microsoft.com/office/drawing/2014/main" id="{8FAF6F15-40AE-4928-B247-BD8DACF9ED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18168" y="3612697"/>
                        <a:ext cx="645352" cy="217753"/>
                      </a:xfrm>
                      <a:custGeom>
                        <a:avLst/>
                        <a:gdLst>
                          <a:gd name="connsiteX0" fmla="*/ 645352 w 645352"/>
                          <a:gd name="connsiteY0" fmla="*/ 74466 h 217753"/>
                          <a:gd name="connsiteX1" fmla="*/ 32869 w 645352"/>
                          <a:gd name="connsiteY1" fmla="*/ 71792 h 217753"/>
                          <a:gd name="connsiteX2" fmla="*/ 0 w 645352"/>
                          <a:gd name="connsiteY2" fmla="*/ 217754 h 217753"/>
                          <a:gd name="connsiteX3" fmla="*/ 645352 w 645352"/>
                          <a:gd name="connsiteY3" fmla="*/ 74466 h 2177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45352" h="217753">
                            <a:moveTo>
                              <a:pt x="645352" y="74466"/>
                            </a:moveTo>
                            <a:cubicBezTo>
                              <a:pt x="455824" y="-23585"/>
                              <a:pt x="219388" y="-25145"/>
                              <a:pt x="32869" y="71792"/>
                            </a:cubicBezTo>
                            <a:cubicBezTo>
                              <a:pt x="15710" y="118700"/>
                              <a:pt x="4568" y="167948"/>
                              <a:pt x="0" y="217754"/>
                            </a:cubicBezTo>
                            <a:cubicBezTo>
                              <a:pt x="191199" y="112683"/>
                              <a:pt x="411479" y="60984"/>
                              <a:pt x="645352" y="74466"/>
                            </a:cubicBezTo>
                            <a:close/>
                          </a:path>
                        </a:pathLst>
                      </a:custGeom>
                      <a:solidFill>
                        <a:srgbClr val="32B38E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  <p:grpSp>
                  <p:nvGrpSpPr>
                    <p:cNvPr id="101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01232" y="3133642"/>
                      <a:ext cx="1389646" cy="643326"/>
                      <a:chOff x="5501232" y="3133642"/>
                      <a:chExt cx="1389646" cy="643326"/>
                    </a:xfrm>
                    <a:solidFill>
                      <a:srgbClr val="E0FFFD"/>
                    </a:solidFill>
                  </p:grpSpPr>
                  <p:sp>
                    <p:nvSpPr>
                      <p:cNvPr id="102" name="شكل حر: شكل 101">
                        <a:extLst>
                          <a:ext uri="{FF2B5EF4-FFF2-40B4-BE49-F238E27FC236}">
                            <a16:creationId xmlns:a16="http://schemas.microsoft.com/office/drawing/2014/main" id="{E0E77DB3-2922-4F37-8A35-71B350B9F7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5164" y="3136432"/>
                        <a:ext cx="695714" cy="599978"/>
                      </a:xfrm>
                      <a:custGeom>
                        <a:avLst/>
                        <a:gdLst>
                          <a:gd name="connsiteX0" fmla="*/ 0 w 695714"/>
                          <a:gd name="connsiteY0" fmla="*/ 566218 h 599978"/>
                          <a:gd name="connsiteX1" fmla="*/ 325462 w 695714"/>
                          <a:gd name="connsiteY1" fmla="*/ 3541 h 599978"/>
                          <a:gd name="connsiteX2" fmla="*/ 557441 w 695714"/>
                          <a:gd name="connsiteY2" fmla="*/ 91898 h 599978"/>
                          <a:gd name="connsiteX3" fmla="*/ 695715 w 695714"/>
                          <a:gd name="connsiteY3" fmla="*/ 599979 h 599978"/>
                          <a:gd name="connsiteX4" fmla="*/ 0 w 695714"/>
                          <a:gd name="connsiteY4" fmla="*/ 566218 h 5999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95714" h="599978">
                            <a:moveTo>
                              <a:pt x="0" y="566218"/>
                            </a:moveTo>
                            <a:cubicBezTo>
                              <a:pt x="147745" y="406217"/>
                              <a:pt x="254821" y="246105"/>
                              <a:pt x="325462" y="3541"/>
                            </a:cubicBezTo>
                            <a:cubicBezTo>
                              <a:pt x="325462" y="3541"/>
                              <a:pt x="496716" y="-27100"/>
                              <a:pt x="557441" y="91898"/>
                            </a:cubicBezTo>
                            <a:cubicBezTo>
                              <a:pt x="582956" y="141926"/>
                              <a:pt x="695715" y="599979"/>
                              <a:pt x="695715" y="599979"/>
                            </a:cubicBezTo>
                            <a:cubicBezTo>
                              <a:pt x="479669" y="493237"/>
                              <a:pt x="243344" y="501371"/>
                              <a:pt x="0" y="566218"/>
                            </a:cubicBezTo>
                            <a:close/>
                          </a:path>
                        </a:pathLst>
                      </a:custGeom>
                      <a:solidFill>
                        <a:srgbClr val="E0FFFD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03" name="شكل حر: شكل 102">
                        <a:extLst>
                          <a:ext uri="{FF2B5EF4-FFF2-40B4-BE49-F238E27FC236}">
                            <a16:creationId xmlns:a16="http://schemas.microsoft.com/office/drawing/2014/main" id="{D06B54B4-DAEA-4644-BBD2-E88C12DC7E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1232" y="3133642"/>
                        <a:ext cx="693820" cy="643326"/>
                      </a:xfrm>
                      <a:custGeom>
                        <a:avLst/>
                        <a:gdLst>
                          <a:gd name="connsiteX0" fmla="*/ 327690 w 693820"/>
                          <a:gd name="connsiteY0" fmla="*/ 6330 h 643326"/>
                          <a:gd name="connsiteX1" fmla="*/ 104291 w 693820"/>
                          <a:gd name="connsiteY1" fmla="*/ 97250 h 643326"/>
                          <a:gd name="connsiteX2" fmla="*/ 0 w 693820"/>
                          <a:gd name="connsiteY2" fmla="*/ 643326 h 643326"/>
                          <a:gd name="connsiteX3" fmla="*/ 693821 w 693820"/>
                          <a:gd name="connsiteY3" fmla="*/ 569342 h 643326"/>
                          <a:gd name="connsiteX4" fmla="*/ 327690 w 693820"/>
                          <a:gd name="connsiteY4" fmla="*/ 6330 h 643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93820" h="643326">
                            <a:moveTo>
                              <a:pt x="327690" y="6330"/>
                            </a:moveTo>
                            <a:cubicBezTo>
                              <a:pt x="327690" y="6330"/>
                              <a:pt x="167466" y="-35787"/>
                              <a:pt x="104291" y="97250"/>
                            </a:cubicBezTo>
                            <a:cubicBezTo>
                              <a:pt x="74652" y="159758"/>
                              <a:pt x="0" y="643326"/>
                              <a:pt x="0" y="643326"/>
                            </a:cubicBezTo>
                            <a:cubicBezTo>
                              <a:pt x="211032" y="493687"/>
                              <a:pt x="486466" y="485776"/>
                              <a:pt x="693821" y="569342"/>
                            </a:cubicBezTo>
                            <a:cubicBezTo>
                              <a:pt x="512204" y="387726"/>
                              <a:pt x="384515" y="213240"/>
                              <a:pt x="327690" y="6330"/>
                            </a:cubicBezTo>
                            <a:close/>
                          </a:path>
                        </a:pathLst>
                      </a:custGeom>
                      <a:solidFill>
                        <a:srgbClr val="E0FFFD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</p:grpSp>
          </p:grpSp>
        </p:grpSp>
        <p:grpSp>
          <p:nvGrpSpPr>
            <p:cNvPr id="104" name="رسم 6">
              <a:extLst>
                <a:ext uri="{FF2B5EF4-FFF2-40B4-BE49-F238E27FC236}">
                  <a16:creationId xmlns:a16="http://schemas.microsoft.com/office/drawing/2014/main" id="{15F0F65D-0DFA-46FA-986A-AF5CEDBEF118}"/>
                </a:ext>
              </a:extLst>
            </p:cNvPr>
            <p:cNvGrpSpPr/>
            <p:nvPr/>
          </p:nvGrpSpPr>
          <p:grpSpPr>
            <a:xfrm>
              <a:off x="2524250" y="2123449"/>
              <a:ext cx="2874443" cy="3804396"/>
              <a:chOff x="2524250" y="2123449"/>
              <a:chExt cx="2874443" cy="3804396"/>
            </a:xfrm>
          </p:grpSpPr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31E03E16-7603-4B83-942D-C7C36FCCCE48}"/>
                  </a:ext>
                </a:extLst>
              </p:cNvPr>
              <p:cNvSpPr/>
              <p:nvPr/>
            </p:nvSpPr>
            <p:spPr>
              <a:xfrm>
                <a:off x="3868130" y="4200035"/>
                <a:ext cx="837888" cy="818612"/>
              </a:xfrm>
              <a:custGeom>
                <a:avLst/>
                <a:gdLst>
                  <a:gd name="connsiteX0" fmla="*/ 0 w 837888"/>
                  <a:gd name="connsiteY0" fmla="*/ 818612 h 818612"/>
                  <a:gd name="connsiteX1" fmla="*/ 832317 w 837888"/>
                  <a:gd name="connsiteY1" fmla="*/ 806467 h 818612"/>
                  <a:gd name="connsiteX2" fmla="*/ 837888 w 837888"/>
                  <a:gd name="connsiteY2" fmla="*/ 150642 h 818612"/>
                  <a:gd name="connsiteX3" fmla="*/ 191533 w 837888"/>
                  <a:gd name="connsiteY3" fmla="*/ 0 h 818612"/>
                  <a:gd name="connsiteX4" fmla="*/ 0 w 837888"/>
                  <a:gd name="connsiteY4" fmla="*/ 818612 h 81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7888" h="818612">
                    <a:moveTo>
                      <a:pt x="0" y="818612"/>
                    </a:moveTo>
                    <a:cubicBezTo>
                      <a:pt x="275322" y="789086"/>
                      <a:pt x="537162" y="806467"/>
                      <a:pt x="832317" y="806467"/>
                    </a:cubicBezTo>
                    <a:cubicBezTo>
                      <a:pt x="815827" y="625408"/>
                      <a:pt x="817721" y="331367"/>
                      <a:pt x="837888" y="150642"/>
                    </a:cubicBezTo>
                    <a:cubicBezTo>
                      <a:pt x="625742" y="87465"/>
                      <a:pt x="409696" y="37215"/>
                      <a:pt x="191533" y="0"/>
                    </a:cubicBezTo>
                    <a:cubicBezTo>
                      <a:pt x="137717" y="231310"/>
                      <a:pt x="80780" y="582956"/>
                      <a:pt x="0" y="818612"/>
                    </a:cubicBezTo>
                    <a:close/>
                  </a:path>
                </a:pathLst>
              </a:custGeom>
              <a:solidFill>
                <a:srgbClr val="A1A7BF"/>
              </a:solidFill>
              <a:ln w="111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106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2524250" y="2123449"/>
                <a:ext cx="2874443" cy="3804396"/>
                <a:chOff x="2524250" y="2123449"/>
                <a:chExt cx="2874443" cy="3804396"/>
              </a:xfrm>
            </p:grpSpPr>
            <p:grpSp>
              <p:nvGrpSpPr>
                <p:cNvPr id="107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3686071" y="3940535"/>
                  <a:ext cx="1077102" cy="1987310"/>
                  <a:chOff x="3686071" y="3940535"/>
                  <a:chExt cx="1077102" cy="1987310"/>
                </a:xfrm>
              </p:grpSpPr>
              <p:grpSp>
                <p:nvGrpSpPr>
                  <p:cNvPr id="108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4285180" y="5708457"/>
                    <a:ext cx="477993" cy="219388"/>
                    <a:chOff x="4285180" y="5708457"/>
                    <a:chExt cx="477993" cy="219388"/>
                  </a:xfrm>
                </p:grpSpPr>
                <p:sp>
                  <p:nvSpPr>
                    <p:cNvPr id="109" name="شكل حر: شكل 108">
                      <a:extLst>
                        <a:ext uri="{FF2B5EF4-FFF2-40B4-BE49-F238E27FC236}">
                          <a16:creationId xmlns:a16="http://schemas.microsoft.com/office/drawing/2014/main" id="{BC7C2B1B-98F7-4B0F-BDDD-B5222BE30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5180" y="5708457"/>
                      <a:ext cx="477993" cy="219388"/>
                    </a:xfrm>
                    <a:custGeom>
                      <a:avLst/>
                      <a:gdLst>
                        <a:gd name="connsiteX0" fmla="*/ 475769 w 477993"/>
                        <a:gd name="connsiteY0" fmla="*/ 219389 h 219388"/>
                        <a:gd name="connsiteX1" fmla="*/ 0 w 477993"/>
                        <a:gd name="connsiteY1" fmla="*/ 213149 h 219388"/>
                        <a:gd name="connsiteX2" fmla="*/ 6128 w 477993"/>
                        <a:gd name="connsiteY2" fmla="*/ 170363 h 219388"/>
                        <a:gd name="connsiteX3" fmla="*/ 54374 w 477993"/>
                        <a:gd name="connsiteY3" fmla="*/ 22284 h 219388"/>
                        <a:gd name="connsiteX4" fmla="*/ 103622 w 477993"/>
                        <a:gd name="connsiteY4" fmla="*/ 0 h 219388"/>
                        <a:gd name="connsiteX5" fmla="*/ 315768 w 477993"/>
                        <a:gd name="connsiteY5" fmla="*/ 67299 h 219388"/>
                        <a:gd name="connsiteX6" fmla="*/ 471089 w 477993"/>
                        <a:gd name="connsiteY6" fmla="*/ 170363 h 219388"/>
                        <a:gd name="connsiteX7" fmla="*/ 475769 w 477993"/>
                        <a:gd name="connsiteY7" fmla="*/ 219389 h 219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7993" h="219388">
                          <a:moveTo>
                            <a:pt x="475769" y="219389"/>
                          </a:moveTo>
                          <a:lnTo>
                            <a:pt x="0" y="213149"/>
                          </a:lnTo>
                          <a:cubicBezTo>
                            <a:pt x="1449" y="197884"/>
                            <a:pt x="3454" y="183622"/>
                            <a:pt x="6128" y="170363"/>
                          </a:cubicBezTo>
                          <a:cubicBezTo>
                            <a:pt x="18385" y="105182"/>
                            <a:pt x="41560" y="62619"/>
                            <a:pt x="54374" y="22284"/>
                          </a:cubicBezTo>
                          <a:lnTo>
                            <a:pt x="103622" y="0"/>
                          </a:lnTo>
                          <a:cubicBezTo>
                            <a:pt x="103622" y="0"/>
                            <a:pt x="167689" y="24067"/>
                            <a:pt x="315768" y="67299"/>
                          </a:cubicBezTo>
                          <a:cubicBezTo>
                            <a:pt x="418721" y="97271"/>
                            <a:pt x="457385" y="138497"/>
                            <a:pt x="471089" y="170363"/>
                          </a:cubicBezTo>
                          <a:cubicBezTo>
                            <a:pt x="483123" y="198442"/>
                            <a:pt x="475769" y="219389"/>
                            <a:pt x="475769" y="219389"/>
                          </a:cubicBezTo>
                          <a:close/>
                        </a:path>
                      </a:pathLst>
                    </a:custGeom>
                    <a:solidFill>
                      <a:srgbClr val="3D43AF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110" name="شكل حر: شكل 109">
                      <a:extLst>
                        <a:ext uri="{FF2B5EF4-FFF2-40B4-BE49-F238E27FC236}">
                          <a16:creationId xmlns:a16="http://schemas.microsoft.com/office/drawing/2014/main" id="{7665F02F-596E-407B-A671-4AB1CC4CDE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5180" y="5878820"/>
                      <a:ext cx="477993" cy="49025"/>
                    </a:xfrm>
                    <a:custGeom>
                      <a:avLst/>
                      <a:gdLst>
                        <a:gd name="connsiteX0" fmla="*/ 475769 w 477993"/>
                        <a:gd name="connsiteY0" fmla="*/ 49025 h 49025"/>
                        <a:gd name="connsiteX1" fmla="*/ 0 w 477993"/>
                        <a:gd name="connsiteY1" fmla="*/ 42786 h 49025"/>
                        <a:gd name="connsiteX2" fmla="*/ 6128 w 477993"/>
                        <a:gd name="connsiteY2" fmla="*/ 0 h 49025"/>
                        <a:gd name="connsiteX3" fmla="*/ 471089 w 477993"/>
                        <a:gd name="connsiteY3" fmla="*/ 0 h 49025"/>
                        <a:gd name="connsiteX4" fmla="*/ 475769 w 477993"/>
                        <a:gd name="connsiteY4" fmla="*/ 49025 h 49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7993" h="49025">
                          <a:moveTo>
                            <a:pt x="475769" y="49025"/>
                          </a:moveTo>
                          <a:lnTo>
                            <a:pt x="0" y="42786"/>
                          </a:lnTo>
                          <a:cubicBezTo>
                            <a:pt x="1449" y="27521"/>
                            <a:pt x="3454" y="13259"/>
                            <a:pt x="6128" y="0"/>
                          </a:cubicBezTo>
                          <a:lnTo>
                            <a:pt x="471089" y="0"/>
                          </a:lnTo>
                          <a:cubicBezTo>
                            <a:pt x="483123" y="28078"/>
                            <a:pt x="475769" y="49025"/>
                            <a:pt x="475769" y="49025"/>
                          </a:cubicBezTo>
                          <a:close/>
                        </a:path>
                      </a:pathLst>
                    </a:custGeom>
                    <a:solidFill>
                      <a:srgbClr val="B8BFE6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111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3686071" y="5708457"/>
                    <a:ext cx="477993" cy="219388"/>
                    <a:chOff x="3686071" y="5708457"/>
                    <a:chExt cx="477993" cy="219388"/>
                  </a:xfrm>
                </p:grpSpPr>
                <p:sp>
                  <p:nvSpPr>
                    <p:cNvPr id="112" name="شكل حر: شكل 111">
                      <a:extLst>
                        <a:ext uri="{FF2B5EF4-FFF2-40B4-BE49-F238E27FC236}">
                          <a16:creationId xmlns:a16="http://schemas.microsoft.com/office/drawing/2014/main" id="{EB47E597-772D-4E5C-9426-BC15AA0ED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6071" y="5708457"/>
                      <a:ext cx="477993" cy="219388"/>
                    </a:xfrm>
                    <a:custGeom>
                      <a:avLst/>
                      <a:gdLst>
                        <a:gd name="connsiteX0" fmla="*/ 2225 w 477993"/>
                        <a:gd name="connsiteY0" fmla="*/ 219389 h 219388"/>
                        <a:gd name="connsiteX1" fmla="*/ 477994 w 477993"/>
                        <a:gd name="connsiteY1" fmla="*/ 213149 h 219388"/>
                        <a:gd name="connsiteX2" fmla="*/ 471865 w 477993"/>
                        <a:gd name="connsiteY2" fmla="*/ 170363 h 219388"/>
                        <a:gd name="connsiteX3" fmla="*/ 423620 w 477993"/>
                        <a:gd name="connsiteY3" fmla="*/ 22284 h 219388"/>
                        <a:gd name="connsiteX4" fmla="*/ 374372 w 477993"/>
                        <a:gd name="connsiteY4" fmla="*/ 0 h 219388"/>
                        <a:gd name="connsiteX5" fmla="*/ 162226 w 477993"/>
                        <a:gd name="connsiteY5" fmla="*/ 67299 h 219388"/>
                        <a:gd name="connsiteX6" fmla="*/ 6904 w 477993"/>
                        <a:gd name="connsiteY6" fmla="*/ 170363 h 219388"/>
                        <a:gd name="connsiteX7" fmla="*/ 2225 w 477993"/>
                        <a:gd name="connsiteY7" fmla="*/ 219389 h 219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7993" h="219388">
                          <a:moveTo>
                            <a:pt x="2225" y="219389"/>
                          </a:moveTo>
                          <a:lnTo>
                            <a:pt x="477994" y="213149"/>
                          </a:lnTo>
                          <a:cubicBezTo>
                            <a:pt x="476545" y="197884"/>
                            <a:pt x="474540" y="183622"/>
                            <a:pt x="471865" y="170363"/>
                          </a:cubicBezTo>
                          <a:cubicBezTo>
                            <a:pt x="459609" y="105182"/>
                            <a:pt x="436433" y="62619"/>
                            <a:pt x="423620" y="22284"/>
                          </a:cubicBezTo>
                          <a:lnTo>
                            <a:pt x="374372" y="0"/>
                          </a:lnTo>
                          <a:cubicBezTo>
                            <a:pt x="374372" y="0"/>
                            <a:pt x="310304" y="24067"/>
                            <a:pt x="162226" y="67299"/>
                          </a:cubicBezTo>
                          <a:cubicBezTo>
                            <a:pt x="59272" y="97271"/>
                            <a:pt x="20609" y="138497"/>
                            <a:pt x="6904" y="170363"/>
                          </a:cubicBezTo>
                          <a:cubicBezTo>
                            <a:pt x="-5129" y="198442"/>
                            <a:pt x="2225" y="219389"/>
                            <a:pt x="2225" y="219389"/>
                          </a:cubicBezTo>
                          <a:close/>
                        </a:path>
                      </a:pathLst>
                    </a:custGeom>
                    <a:solidFill>
                      <a:srgbClr val="3D43AF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113" name="شكل حر: شكل 112">
                      <a:extLst>
                        <a:ext uri="{FF2B5EF4-FFF2-40B4-BE49-F238E27FC236}">
                          <a16:creationId xmlns:a16="http://schemas.microsoft.com/office/drawing/2014/main" id="{94A1B817-8A25-4C6E-80A6-5E762A4E24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6071" y="5878820"/>
                      <a:ext cx="477993" cy="49025"/>
                    </a:xfrm>
                    <a:custGeom>
                      <a:avLst/>
                      <a:gdLst>
                        <a:gd name="connsiteX0" fmla="*/ 2225 w 477993"/>
                        <a:gd name="connsiteY0" fmla="*/ 49025 h 49025"/>
                        <a:gd name="connsiteX1" fmla="*/ 477994 w 477993"/>
                        <a:gd name="connsiteY1" fmla="*/ 42786 h 49025"/>
                        <a:gd name="connsiteX2" fmla="*/ 471865 w 477993"/>
                        <a:gd name="connsiteY2" fmla="*/ 0 h 49025"/>
                        <a:gd name="connsiteX3" fmla="*/ 6904 w 477993"/>
                        <a:gd name="connsiteY3" fmla="*/ 0 h 49025"/>
                        <a:gd name="connsiteX4" fmla="*/ 2225 w 477993"/>
                        <a:gd name="connsiteY4" fmla="*/ 49025 h 49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7993" h="49025">
                          <a:moveTo>
                            <a:pt x="2225" y="49025"/>
                          </a:moveTo>
                          <a:lnTo>
                            <a:pt x="477994" y="42786"/>
                          </a:lnTo>
                          <a:cubicBezTo>
                            <a:pt x="476545" y="27521"/>
                            <a:pt x="474540" y="13259"/>
                            <a:pt x="471865" y="0"/>
                          </a:cubicBezTo>
                          <a:lnTo>
                            <a:pt x="6904" y="0"/>
                          </a:lnTo>
                          <a:cubicBezTo>
                            <a:pt x="-5129" y="28078"/>
                            <a:pt x="2225" y="49025"/>
                            <a:pt x="2225" y="49025"/>
                          </a:cubicBezTo>
                          <a:close/>
                        </a:path>
                      </a:pathLst>
                    </a:custGeom>
                    <a:solidFill>
                      <a:srgbClr val="B8BFE6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114" name="شكل حر: شكل 113">
                    <a:extLst>
                      <a:ext uri="{FF2B5EF4-FFF2-40B4-BE49-F238E27FC236}">
                        <a16:creationId xmlns:a16="http://schemas.microsoft.com/office/drawing/2014/main" id="{91EB2E3D-D3D6-43C9-8492-CC3CD5759D3E}"/>
                      </a:ext>
                    </a:extLst>
                  </p:cNvPr>
                  <p:cNvSpPr/>
                  <p:nvPr/>
                </p:nvSpPr>
                <p:spPr>
                  <a:xfrm>
                    <a:off x="3922726" y="3940535"/>
                    <a:ext cx="767804" cy="1827198"/>
                  </a:xfrm>
                  <a:custGeom>
                    <a:avLst/>
                    <a:gdLst>
                      <a:gd name="connsiteX0" fmla="*/ 66296 w 767804"/>
                      <a:gd name="connsiteY0" fmla="*/ 0 h 1827198"/>
                      <a:gd name="connsiteX1" fmla="*/ 0 w 767804"/>
                      <a:gd name="connsiteY1" fmla="*/ 1820402 h 1827198"/>
                      <a:gd name="connsiteX2" fmla="*/ 210141 w 767804"/>
                      <a:gd name="connsiteY2" fmla="*/ 1822630 h 1827198"/>
                      <a:gd name="connsiteX3" fmla="*/ 411145 w 767804"/>
                      <a:gd name="connsiteY3" fmla="*/ 485017 h 1827198"/>
                      <a:gd name="connsiteX4" fmla="*/ 394989 w 767804"/>
                      <a:gd name="connsiteY4" fmla="*/ 1827198 h 1827198"/>
                      <a:gd name="connsiteX5" fmla="*/ 644238 w 767804"/>
                      <a:gd name="connsiteY5" fmla="*/ 1821516 h 1827198"/>
                      <a:gd name="connsiteX6" fmla="*/ 767804 w 767804"/>
                      <a:gd name="connsiteY6" fmla="*/ 37215 h 1827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7804" h="1827198">
                        <a:moveTo>
                          <a:pt x="66296" y="0"/>
                        </a:moveTo>
                        <a:lnTo>
                          <a:pt x="0" y="1820402"/>
                        </a:lnTo>
                        <a:lnTo>
                          <a:pt x="210141" y="1822630"/>
                        </a:lnTo>
                        <a:lnTo>
                          <a:pt x="411145" y="485017"/>
                        </a:lnTo>
                        <a:lnTo>
                          <a:pt x="394989" y="1827198"/>
                        </a:lnTo>
                        <a:lnTo>
                          <a:pt x="644238" y="1821516"/>
                        </a:lnTo>
                        <a:lnTo>
                          <a:pt x="767804" y="37215"/>
                        </a:lnTo>
                        <a:close/>
                      </a:path>
                    </a:pathLst>
                  </a:custGeom>
                  <a:solidFill>
                    <a:srgbClr val="08183D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15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4580446" y="3209277"/>
                  <a:ext cx="818248" cy="940891"/>
                  <a:chOff x="4580446" y="3209277"/>
                  <a:chExt cx="818248" cy="940891"/>
                </a:xfrm>
              </p:grpSpPr>
              <p:sp>
                <p:nvSpPr>
                  <p:cNvPr id="116" name="شكل حر: شكل 115">
                    <a:extLst>
                      <a:ext uri="{FF2B5EF4-FFF2-40B4-BE49-F238E27FC236}">
                        <a16:creationId xmlns:a16="http://schemas.microsoft.com/office/drawing/2014/main" id="{84ECB340-0D43-416C-9422-9E36B5893D68}"/>
                      </a:ext>
                    </a:extLst>
                  </p:cNvPr>
                  <p:cNvSpPr/>
                  <p:nvPr/>
                </p:nvSpPr>
                <p:spPr>
                  <a:xfrm>
                    <a:off x="4580446" y="3209277"/>
                    <a:ext cx="686466" cy="905491"/>
                  </a:xfrm>
                  <a:custGeom>
                    <a:avLst/>
                    <a:gdLst>
                      <a:gd name="connsiteX0" fmla="*/ 0 w 686466"/>
                      <a:gd name="connsiteY0" fmla="*/ 190531 h 905491"/>
                      <a:gd name="connsiteX1" fmla="*/ 29527 w 686466"/>
                      <a:gd name="connsiteY1" fmla="*/ 0 h 905491"/>
                      <a:gd name="connsiteX2" fmla="*/ 142062 w 686466"/>
                      <a:gd name="connsiteY2" fmla="*/ 86017 h 905491"/>
                      <a:gd name="connsiteX3" fmla="*/ 301506 w 686466"/>
                      <a:gd name="connsiteY3" fmla="*/ 555992 h 905491"/>
                      <a:gd name="connsiteX4" fmla="*/ 656940 w 686466"/>
                      <a:gd name="connsiteY4" fmla="*/ 533931 h 905491"/>
                      <a:gd name="connsiteX5" fmla="*/ 686467 w 686466"/>
                      <a:gd name="connsiteY5" fmla="*/ 791314 h 905491"/>
                      <a:gd name="connsiteX6" fmla="*/ 201227 w 686466"/>
                      <a:gd name="connsiteY6" fmla="*/ 901064 h 905491"/>
                      <a:gd name="connsiteX7" fmla="*/ 17716 w 686466"/>
                      <a:gd name="connsiteY7" fmla="*/ 474766 h 905491"/>
                      <a:gd name="connsiteX8" fmla="*/ 0 w 686466"/>
                      <a:gd name="connsiteY8" fmla="*/ 190531 h 905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6466" h="905491">
                        <a:moveTo>
                          <a:pt x="0" y="190531"/>
                        </a:moveTo>
                        <a:lnTo>
                          <a:pt x="29527" y="0"/>
                        </a:lnTo>
                        <a:cubicBezTo>
                          <a:pt x="29527" y="0"/>
                          <a:pt x="111533" y="34652"/>
                          <a:pt x="142062" y="86017"/>
                        </a:cubicBezTo>
                        <a:cubicBezTo>
                          <a:pt x="187968" y="163232"/>
                          <a:pt x="301506" y="555992"/>
                          <a:pt x="301506" y="555992"/>
                        </a:cubicBezTo>
                        <a:lnTo>
                          <a:pt x="656940" y="533931"/>
                        </a:lnTo>
                        <a:lnTo>
                          <a:pt x="686467" y="791314"/>
                        </a:lnTo>
                        <a:cubicBezTo>
                          <a:pt x="686467" y="791314"/>
                          <a:pt x="274208" y="931928"/>
                          <a:pt x="201227" y="901064"/>
                        </a:cubicBezTo>
                        <a:cubicBezTo>
                          <a:pt x="106965" y="861287"/>
                          <a:pt x="17716" y="474766"/>
                          <a:pt x="17716" y="474766"/>
                        </a:cubicBezTo>
                        <a:lnTo>
                          <a:pt x="0" y="190531"/>
                        </a:lnTo>
                        <a:close/>
                      </a:path>
                    </a:pathLst>
                  </a:custGeom>
                  <a:solidFill>
                    <a:srgbClr val="E1E8F5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grpSp>
                <p:nvGrpSpPr>
                  <p:cNvPr id="117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4841207" y="3408944"/>
                    <a:ext cx="557487" cy="741224"/>
                    <a:chOff x="4841207" y="3408944"/>
                    <a:chExt cx="557487" cy="741224"/>
                  </a:xfrm>
                </p:grpSpPr>
                <p:sp>
                  <p:nvSpPr>
                    <p:cNvPr id="118" name="شكل حر: شكل 117">
                      <a:extLst>
                        <a:ext uri="{FF2B5EF4-FFF2-40B4-BE49-F238E27FC236}">
                          <a16:creationId xmlns:a16="http://schemas.microsoft.com/office/drawing/2014/main" id="{4AA749E0-5EF5-41DD-A6AD-E6036F01B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8557" y="3609117"/>
                      <a:ext cx="100137" cy="129188"/>
                    </a:xfrm>
                    <a:custGeom>
                      <a:avLst/>
                      <a:gdLst>
                        <a:gd name="connsiteX0" fmla="*/ 0 w 100137"/>
                        <a:gd name="connsiteY0" fmla="*/ 77155 h 129188"/>
                        <a:gd name="connsiteX1" fmla="*/ 95265 w 100137"/>
                        <a:gd name="connsiteY1" fmla="*/ 2057 h 129188"/>
                        <a:gd name="connsiteX2" fmla="*/ 34986 w 100137"/>
                        <a:gd name="connsiteY2" fmla="*/ 129189 h 129188"/>
                        <a:gd name="connsiteX3" fmla="*/ 0 w 100137"/>
                        <a:gd name="connsiteY3" fmla="*/ 77155 h 12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137" h="129188">
                          <a:moveTo>
                            <a:pt x="0" y="77155"/>
                          </a:moveTo>
                          <a:cubicBezTo>
                            <a:pt x="0" y="77155"/>
                            <a:pt x="80892" y="-14768"/>
                            <a:pt x="95265" y="2057"/>
                          </a:cubicBezTo>
                          <a:cubicBezTo>
                            <a:pt x="121226" y="32363"/>
                            <a:pt x="34986" y="129189"/>
                            <a:pt x="34986" y="129189"/>
                          </a:cubicBezTo>
                          <a:lnTo>
                            <a:pt x="0" y="77155"/>
                          </a:lnTo>
                          <a:close/>
                        </a:path>
                      </a:pathLst>
                    </a:custGeom>
                    <a:solidFill>
                      <a:srgbClr val="D68163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119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1207" y="3408944"/>
                      <a:ext cx="523104" cy="741224"/>
                      <a:chOff x="4841207" y="3408944"/>
                      <a:chExt cx="523104" cy="741224"/>
                    </a:xfrm>
                  </p:grpSpPr>
                  <p:sp>
                    <p:nvSpPr>
                      <p:cNvPr id="120" name="شكل حر: شكل 119">
                        <a:extLst>
                          <a:ext uri="{FF2B5EF4-FFF2-40B4-BE49-F238E27FC236}">
                            <a16:creationId xmlns:a16="http://schemas.microsoft.com/office/drawing/2014/main" id="{4A2F957A-301D-4E40-B110-2FE5F43A48A3}"/>
                          </a:ext>
                        </a:extLst>
                      </p:cNvPr>
                      <p:cNvSpPr/>
                      <p:nvPr/>
                    </p:nvSpPr>
                    <p:spPr>
                      <a:xfrm rot="-5054628">
                        <a:off x="4775333" y="3571467"/>
                        <a:ext cx="654850" cy="459743"/>
                      </a:xfrm>
                      <a:custGeom>
                        <a:avLst/>
                        <a:gdLst>
                          <a:gd name="connsiteX0" fmla="*/ 0 w 654850"/>
                          <a:gd name="connsiteY0" fmla="*/ 0 h 459743"/>
                          <a:gd name="connsiteX1" fmla="*/ 654851 w 654850"/>
                          <a:gd name="connsiteY1" fmla="*/ 0 h 459743"/>
                          <a:gd name="connsiteX2" fmla="*/ 654851 w 654850"/>
                          <a:gd name="connsiteY2" fmla="*/ 459744 h 459743"/>
                          <a:gd name="connsiteX3" fmla="*/ 0 w 654850"/>
                          <a:gd name="connsiteY3" fmla="*/ 459744 h 4597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54850" h="459743">
                            <a:moveTo>
                              <a:pt x="0" y="0"/>
                            </a:moveTo>
                            <a:lnTo>
                              <a:pt x="654851" y="0"/>
                            </a:lnTo>
                            <a:lnTo>
                              <a:pt x="654851" y="459744"/>
                            </a:lnTo>
                            <a:lnTo>
                              <a:pt x="0" y="459744"/>
                            </a:lnTo>
                            <a:close/>
                          </a:path>
                        </a:pathLst>
                      </a:custGeom>
                      <a:solidFill>
                        <a:srgbClr val="89512C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21" name="شكل حر: شكل 120">
                        <a:extLst>
                          <a:ext uri="{FF2B5EF4-FFF2-40B4-BE49-F238E27FC236}">
                            <a16:creationId xmlns:a16="http://schemas.microsoft.com/office/drawing/2014/main" id="{4286B0EC-759A-49C5-97D8-7536C1073F38}"/>
                          </a:ext>
                        </a:extLst>
                      </p:cNvPr>
                      <p:cNvSpPr/>
                      <p:nvPr/>
                    </p:nvSpPr>
                    <p:spPr>
                      <a:xfrm rot="-5054628">
                        <a:off x="4823366" y="3589255"/>
                        <a:ext cx="562255" cy="390214"/>
                      </a:xfrm>
                      <a:custGeom>
                        <a:avLst/>
                        <a:gdLst>
                          <a:gd name="connsiteX0" fmla="*/ 0 w 562255"/>
                          <a:gd name="connsiteY0" fmla="*/ 0 h 390214"/>
                          <a:gd name="connsiteX1" fmla="*/ 562256 w 562255"/>
                          <a:gd name="connsiteY1" fmla="*/ 0 h 390214"/>
                          <a:gd name="connsiteX2" fmla="*/ 562256 w 562255"/>
                          <a:gd name="connsiteY2" fmla="*/ 390214 h 390214"/>
                          <a:gd name="connsiteX3" fmla="*/ 0 w 562255"/>
                          <a:gd name="connsiteY3" fmla="*/ 390214 h 3902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62255" h="390214">
                            <a:moveTo>
                              <a:pt x="0" y="0"/>
                            </a:moveTo>
                            <a:lnTo>
                              <a:pt x="562256" y="0"/>
                            </a:lnTo>
                            <a:lnTo>
                              <a:pt x="562256" y="390214"/>
                            </a:lnTo>
                            <a:lnTo>
                              <a:pt x="0" y="390214"/>
                            </a:lnTo>
                            <a:close/>
                          </a:path>
                        </a:pathLst>
                      </a:custGeom>
                      <a:solidFill>
                        <a:srgbClr val="F2F6FC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grpSp>
                    <p:nvGrpSpPr>
                      <p:cNvPr id="122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28583" y="3408944"/>
                        <a:ext cx="204012" cy="116100"/>
                        <a:chOff x="5028583" y="3408944"/>
                        <a:chExt cx="204012" cy="116100"/>
                      </a:xfrm>
                      <a:solidFill>
                        <a:srgbClr val="83A4DE"/>
                      </a:solidFill>
                    </p:grpSpPr>
                    <p:sp>
                      <p:nvSpPr>
                        <p:cNvPr id="123" name="شكل حر: شكل 122">
                          <a:extLst>
                            <a:ext uri="{FF2B5EF4-FFF2-40B4-BE49-F238E27FC236}">
                              <a16:creationId xmlns:a16="http://schemas.microsoft.com/office/drawing/2014/main" id="{E3513180-5BF4-4917-9D7C-6E6599F0FA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28583" y="3439852"/>
                          <a:ext cx="204012" cy="85192"/>
                        </a:xfrm>
                        <a:custGeom>
                          <a:avLst/>
                          <a:gdLst>
                            <a:gd name="connsiteX0" fmla="*/ 0 w 204012"/>
                            <a:gd name="connsiteY0" fmla="*/ 64580 h 85192"/>
                            <a:gd name="connsiteX1" fmla="*/ 17047 w 204012"/>
                            <a:gd name="connsiteY1" fmla="*/ 21794 h 85192"/>
                            <a:gd name="connsiteX2" fmla="*/ 52702 w 204012"/>
                            <a:gd name="connsiteY2" fmla="*/ 178 h 85192"/>
                            <a:gd name="connsiteX3" fmla="*/ 165238 w 204012"/>
                            <a:gd name="connsiteY3" fmla="*/ 11543 h 85192"/>
                            <a:gd name="connsiteX4" fmla="*/ 195879 w 204012"/>
                            <a:gd name="connsiteY4" fmla="*/ 39844 h 85192"/>
                            <a:gd name="connsiteX5" fmla="*/ 204012 w 204012"/>
                            <a:gd name="connsiteY5" fmla="*/ 85193 h 85192"/>
                            <a:gd name="connsiteX6" fmla="*/ 0 w 204012"/>
                            <a:gd name="connsiteY6" fmla="*/ 64580 h 851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04012" h="85192">
                              <a:moveTo>
                                <a:pt x="0" y="64580"/>
                              </a:moveTo>
                              <a:lnTo>
                                <a:pt x="17047" y="21794"/>
                              </a:lnTo>
                              <a:cubicBezTo>
                                <a:pt x="22730" y="7421"/>
                                <a:pt x="37326" y="-1382"/>
                                <a:pt x="52702" y="178"/>
                              </a:cubicBezTo>
                              <a:lnTo>
                                <a:pt x="165238" y="11543"/>
                              </a:lnTo>
                              <a:cubicBezTo>
                                <a:pt x="180614" y="13103"/>
                                <a:pt x="193093" y="24691"/>
                                <a:pt x="195879" y="39844"/>
                              </a:cubicBezTo>
                              <a:lnTo>
                                <a:pt x="204012" y="85193"/>
                              </a:lnTo>
                              <a:lnTo>
                                <a:pt x="0" y="645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3A4DE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sp>
                      <p:nvSpPr>
                        <p:cNvPr id="124" name="شكل حر: شكل 123">
                          <a:extLst>
                            <a:ext uri="{FF2B5EF4-FFF2-40B4-BE49-F238E27FC236}">
                              <a16:creationId xmlns:a16="http://schemas.microsoft.com/office/drawing/2014/main" id="{354D966C-77E1-4E38-8AC6-8DBAEE5EDF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71369" y="3408944"/>
                          <a:ext cx="138273" cy="42228"/>
                        </a:xfrm>
                        <a:custGeom>
                          <a:avLst/>
                          <a:gdLst>
                            <a:gd name="connsiteX0" fmla="*/ 0 w 138273"/>
                            <a:gd name="connsiteY0" fmla="*/ 0 h 42228"/>
                            <a:gd name="connsiteX1" fmla="*/ 10362 w 138273"/>
                            <a:gd name="connsiteY1" fmla="*/ 30975 h 42228"/>
                            <a:gd name="connsiteX2" fmla="*/ 121895 w 138273"/>
                            <a:gd name="connsiteY2" fmla="*/ 42229 h 42228"/>
                            <a:gd name="connsiteX3" fmla="*/ 138274 w 138273"/>
                            <a:gd name="connsiteY3" fmla="*/ 13928 h 422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8273" h="42228">
                              <a:moveTo>
                                <a:pt x="0" y="0"/>
                              </a:moveTo>
                              <a:lnTo>
                                <a:pt x="10362" y="30975"/>
                              </a:lnTo>
                              <a:lnTo>
                                <a:pt x="121895" y="42229"/>
                              </a:lnTo>
                              <a:lnTo>
                                <a:pt x="138274" y="139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3A4DE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</p:grpSp>
                  <p:grpSp>
                    <p:nvGrpSpPr>
                      <p:cNvPr id="125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37302" y="3562238"/>
                        <a:ext cx="335436" cy="428438"/>
                        <a:chOff x="4937302" y="3562238"/>
                        <a:chExt cx="335436" cy="428438"/>
                      </a:xfrm>
                    </p:grpSpPr>
                    <p:grpSp>
                      <p:nvGrpSpPr>
                        <p:cNvPr id="126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70657" y="3562238"/>
                          <a:ext cx="302081" cy="104121"/>
                          <a:chOff x="4970657" y="3562238"/>
                          <a:chExt cx="302081" cy="104121"/>
                        </a:xfrm>
                      </p:grpSpPr>
                      <p:sp>
                        <p:nvSpPr>
                          <p:cNvPr id="127" name="شكل حر: شكل 126">
                            <a:extLst>
                              <a:ext uri="{FF2B5EF4-FFF2-40B4-BE49-F238E27FC236}">
                                <a16:creationId xmlns:a16="http://schemas.microsoft.com/office/drawing/2014/main" id="{0E6D6577-FC91-474C-B4BB-44F945C855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51">
                            <a:off x="5165448" y="3477322"/>
                            <a:ext cx="6016" cy="209016"/>
                          </a:xfrm>
                          <a:custGeom>
                            <a:avLst/>
                            <a:gdLst>
                              <a:gd name="connsiteX0" fmla="*/ 0 w 6016"/>
                              <a:gd name="connsiteY0" fmla="*/ 0 h 209016"/>
                              <a:gd name="connsiteX1" fmla="*/ 6016 w 6016"/>
                              <a:gd name="connsiteY1" fmla="*/ 0 h 209016"/>
                              <a:gd name="connsiteX2" fmla="*/ 6016 w 6016"/>
                              <a:gd name="connsiteY2" fmla="*/ 209017 h 209016"/>
                              <a:gd name="connsiteX3" fmla="*/ 0 w 6016"/>
                              <a:gd name="connsiteY3" fmla="*/ 209017 h 20901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6" h="209016">
                                <a:moveTo>
                                  <a:pt x="0" y="0"/>
                                </a:moveTo>
                                <a:lnTo>
                                  <a:pt x="6016" y="0"/>
                                </a:lnTo>
                                <a:lnTo>
                                  <a:pt x="6016" y="209017"/>
                                </a:lnTo>
                                <a:lnTo>
                                  <a:pt x="0" y="2090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28" name="شكل حر: شكل 127">
                            <a:extLst>
                              <a:ext uri="{FF2B5EF4-FFF2-40B4-BE49-F238E27FC236}">
                                <a16:creationId xmlns:a16="http://schemas.microsoft.com/office/drawing/2014/main" id="{314A5F22-DBA2-4825-9679-D082F6F631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86">
                            <a:off x="5163378" y="3500772"/>
                            <a:ext cx="6017" cy="209037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09037"/>
                              <a:gd name="connsiteX1" fmla="*/ 6017 w 6017"/>
                              <a:gd name="connsiteY1" fmla="*/ 0 h 209037"/>
                              <a:gd name="connsiteX2" fmla="*/ 6017 w 6017"/>
                              <a:gd name="connsiteY2" fmla="*/ 209038 h 209037"/>
                              <a:gd name="connsiteX3" fmla="*/ 0 w 6017"/>
                              <a:gd name="connsiteY3" fmla="*/ 209038 h 2090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09037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09038"/>
                                </a:lnTo>
                                <a:lnTo>
                                  <a:pt x="0" y="20903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29" name="شكل حر: شكل 128">
                            <a:extLst>
                              <a:ext uri="{FF2B5EF4-FFF2-40B4-BE49-F238E27FC236}">
                                <a16:creationId xmlns:a16="http://schemas.microsoft.com/office/drawing/2014/main" id="{E18F80F4-C3CA-4556-90A9-7C30A01C79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86">
                            <a:off x="5160895" y="3524647"/>
                            <a:ext cx="6017" cy="209037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09037"/>
                              <a:gd name="connsiteX1" fmla="*/ 6017 w 6017"/>
                              <a:gd name="connsiteY1" fmla="*/ 0 h 209037"/>
                              <a:gd name="connsiteX2" fmla="*/ 6017 w 6017"/>
                              <a:gd name="connsiteY2" fmla="*/ 209037 h 209037"/>
                              <a:gd name="connsiteX3" fmla="*/ 0 w 6017"/>
                              <a:gd name="connsiteY3" fmla="*/ 209037 h 2090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09037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09037"/>
                                </a:lnTo>
                                <a:lnTo>
                                  <a:pt x="0" y="20903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30" name="شكل حر: شكل 129">
                            <a:extLst>
                              <a:ext uri="{FF2B5EF4-FFF2-40B4-BE49-F238E27FC236}">
                                <a16:creationId xmlns:a16="http://schemas.microsoft.com/office/drawing/2014/main" id="{DC408BA7-0582-425D-81DA-D8DF7FA297D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86">
                            <a:off x="5158554" y="3548355"/>
                            <a:ext cx="6017" cy="209037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09037"/>
                              <a:gd name="connsiteX1" fmla="*/ 6017 w 6017"/>
                              <a:gd name="connsiteY1" fmla="*/ 0 h 209037"/>
                              <a:gd name="connsiteX2" fmla="*/ 6017 w 6017"/>
                              <a:gd name="connsiteY2" fmla="*/ 209037 h 209037"/>
                              <a:gd name="connsiteX3" fmla="*/ 0 w 6017"/>
                              <a:gd name="connsiteY3" fmla="*/ 209037 h 2090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09037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09037"/>
                                </a:lnTo>
                                <a:lnTo>
                                  <a:pt x="0" y="20903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31" name="شكل حر: شكل 130">
                            <a:extLst>
                              <a:ext uri="{FF2B5EF4-FFF2-40B4-BE49-F238E27FC236}">
                                <a16:creationId xmlns:a16="http://schemas.microsoft.com/office/drawing/2014/main" id="{31FCD6FC-6916-47CD-863D-C3495DD25D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628">
                            <a:off x="4972716" y="3567147"/>
                            <a:ext cx="74655" cy="71646"/>
                          </a:xfrm>
                          <a:custGeom>
                            <a:avLst/>
                            <a:gdLst>
                              <a:gd name="connsiteX0" fmla="*/ 0 w 74655"/>
                              <a:gd name="connsiteY0" fmla="*/ 0 h 71646"/>
                              <a:gd name="connsiteX1" fmla="*/ 74656 w 74655"/>
                              <a:gd name="connsiteY1" fmla="*/ 0 h 71646"/>
                              <a:gd name="connsiteX2" fmla="*/ 74656 w 74655"/>
                              <a:gd name="connsiteY2" fmla="*/ 71647 h 71646"/>
                              <a:gd name="connsiteX3" fmla="*/ 0 w 74655"/>
                              <a:gd name="connsiteY3" fmla="*/ 71647 h 7164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74655" h="71646">
                                <a:moveTo>
                                  <a:pt x="0" y="0"/>
                                </a:moveTo>
                                <a:lnTo>
                                  <a:pt x="74656" y="0"/>
                                </a:lnTo>
                                <a:lnTo>
                                  <a:pt x="74656" y="71647"/>
                                </a:lnTo>
                                <a:lnTo>
                                  <a:pt x="0" y="7164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569" cap="flat">
                            <a:solidFill>
                              <a:srgbClr val="CED6F2"/>
                            </a:solidFill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  <p:grpSp>
                      <p:nvGrpSpPr>
                        <p:cNvPr id="132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60889" y="3674198"/>
                          <a:ext cx="300771" cy="103125"/>
                          <a:chOff x="4960889" y="3674198"/>
                          <a:chExt cx="300771" cy="103125"/>
                        </a:xfrm>
                        <a:solidFill>
                          <a:srgbClr val="CED6F2"/>
                        </a:solidFill>
                      </p:grpSpPr>
                      <p:sp>
                        <p:nvSpPr>
                          <p:cNvPr id="133" name="شكل حر: شكل 132">
                            <a:extLst>
                              <a:ext uri="{FF2B5EF4-FFF2-40B4-BE49-F238E27FC236}">
                                <a16:creationId xmlns:a16="http://schemas.microsoft.com/office/drawing/2014/main" id="{E7A04B78-A964-4CF0-9ED6-25EECDF33DD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628">
                            <a:off x="5133351" y="3564159"/>
                            <a:ext cx="6017" cy="251265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51265"/>
                              <a:gd name="connsiteX1" fmla="*/ 6017 w 6017"/>
                              <a:gd name="connsiteY1" fmla="*/ 0 h 251265"/>
                              <a:gd name="connsiteX2" fmla="*/ 6017 w 6017"/>
                              <a:gd name="connsiteY2" fmla="*/ 251266 h 251265"/>
                              <a:gd name="connsiteX3" fmla="*/ 0 w 6017"/>
                              <a:gd name="connsiteY3" fmla="*/ 251266 h 25126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51265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51266"/>
                                </a:lnTo>
                                <a:lnTo>
                                  <a:pt x="0" y="2512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34" name="شكل حر: شكل 133">
                            <a:extLst>
                              <a:ext uri="{FF2B5EF4-FFF2-40B4-BE49-F238E27FC236}">
                                <a16:creationId xmlns:a16="http://schemas.microsoft.com/office/drawing/2014/main" id="{B8C42D41-1B53-4DA2-BD65-368FA0817C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86">
                            <a:off x="5109681" y="3564489"/>
                            <a:ext cx="6017" cy="294390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94390"/>
                              <a:gd name="connsiteX1" fmla="*/ 6017 w 6017"/>
                              <a:gd name="connsiteY1" fmla="*/ 0 h 294390"/>
                              <a:gd name="connsiteX2" fmla="*/ 6017 w 6017"/>
                              <a:gd name="connsiteY2" fmla="*/ 294391 h 294390"/>
                              <a:gd name="connsiteX3" fmla="*/ 0 w 6017"/>
                              <a:gd name="connsiteY3" fmla="*/ 294391 h 2943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94390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94391"/>
                                </a:lnTo>
                                <a:lnTo>
                                  <a:pt x="0" y="2943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35" name="شكل حر: شكل 134">
                            <a:extLst>
                              <a:ext uri="{FF2B5EF4-FFF2-40B4-BE49-F238E27FC236}">
                                <a16:creationId xmlns:a16="http://schemas.microsoft.com/office/drawing/2014/main" id="{DD41DDBA-9036-4157-965F-63B035F0DA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970">
                            <a:off x="5107213" y="3588406"/>
                            <a:ext cx="6016" cy="294384"/>
                          </a:xfrm>
                          <a:custGeom>
                            <a:avLst/>
                            <a:gdLst>
                              <a:gd name="connsiteX0" fmla="*/ 0 w 6016"/>
                              <a:gd name="connsiteY0" fmla="*/ 0 h 294384"/>
                              <a:gd name="connsiteX1" fmla="*/ 6017 w 6016"/>
                              <a:gd name="connsiteY1" fmla="*/ 0 h 294384"/>
                              <a:gd name="connsiteX2" fmla="*/ 6017 w 6016"/>
                              <a:gd name="connsiteY2" fmla="*/ 294385 h 294384"/>
                              <a:gd name="connsiteX3" fmla="*/ 0 w 6016"/>
                              <a:gd name="connsiteY3" fmla="*/ 294385 h 29438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6" h="294384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94385"/>
                                </a:lnTo>
                                <a:lnTo>
                                  <a:pt x="0" y="29438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36" name="شكل حر: شكل 135">
                            <a:extLst>
                              <a:ext uri="{FF2B5EF4-FFF2-40B4-BE49-F238E27FC236}">
                                <a16:creationId xmlns:a16="http://schemas.microsoft.com/office/drawing/2014/main" id="{E15C32B1-DBD6-4748-A150-AB7E9C1275C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51">
                            <a:off x="5104620" y="3612372"/>
                            <a:ext cx="6016" cy="294361"/>
                          </a:xfrm>
                          <a:custGeom>
                            <a:avLst/>
                            <a:gdLst>
                              <a:gd name="connsiteX0" fmla="*/ 0 w 6016"/>
                              <a:gd name="connsiteY0" fmla="*/ 0 h 294361"/>
                              <a:gd name="connsiteX1" fmla="*/ 6017 w 6016"/>
                              <a:gd name="connsiteY1" fmla="*/ 0 h 294361"/>
                              <a:gd name="connsiteX2" fmla="*/ 6017 w 6016"/>
                              <a:gd name="connsiteY2" fmla="*/ 294361 h 294361"/>
                              <a:gd name="connsiteX3" fmla="*/ 0 w 6016"/>
                              <a:gd name="connsiteY3" fmla="*/ 294361 h 29436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6" h="294361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94361"/>
                                </a:lnTo>
                                <a:lnTo>
                                  <a:pt x="0" y="29436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  <p:grpSp>
                      <p:nvGrpSpPr>
                        <p:cNvPr id="137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37302" y="3888172"/>
                          <a:ext cx="300689" cy="102504"/>
                          <a:chOff x="4937302" y="3888172"/>
                          <a:chExt cx="300689" cy="102504"/>
                        </a:xfrm>
                        <a:solidFill>
                          <a:srgbClr val="CED6F2"/>
                        </a:solidFill>
                      </p:grpSpPr>
                      <p:sp>
                        <p:nvSpPr>
                          <p:cNvPr id="138" name="شكل حر: شكل 137">
                            <a:extLst>
                              <a:ext uri="{FF2B5EF4-FFF2-40B4-BE49-F238E27FC236}">
                                <a16:creationId xmlns:a16="http://schemas.microsoft.com/office/drawing/2014/main" id="{BE9FA163-D2C7-4DBC-B3E1-DD47FEE844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86">
                            <a:off x="5109682" y="3778144"/>
                            <a:ext cx="6017" cy="251268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51268"/>
                              <a:gd name="connsiteX1" fmla="*/ 6017 w 6017"/>
                              <a:gd name="connsiteY1" fmla="*/ 0 h 251268"/>
                              <a:gd name="connsiteX2" fmla="*/ 6017 w 6017"/>
                              <a:gd name="connsiteY2" fmla="*/ 251268 h 251268"/>
                              <a:gd name="connsiteX3" fmla="*/ 0 w 6017"/>
                              <a:gd name="connsiteY3" fmla="*/ 251268 h 2512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51268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51268"/>
                                </a:lnTo>
                                <a:lnTo>
                                  <a:pt x="0" y="25126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39" name="شكل حر: شكل 138">
                            <a:extLst>
                              <a:ext uri="{FF2B5EF4-FFF2-40B4-BE49-F238E27FC236}">
                                <a16:creationId xmlns:a16="http://schemas.microsoft.com/office/drawing/2014/main" id="{D626DBDD-EE81-45A7-B4C8-9A27EBD453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970">
                            <a:off x="5085698" y="3778198"/>
                            <a:ext cx="6016" cy="294384"/>
                          </a:xfrm>
                          <a:custGeom>
                            <a:avLst/>
                            <a:gdLst>
                              <a:gd name="connsiteX0" fmla="*/ 0 w 6016"/>
                              <a:gd name="connsiteY0" fmla="*/ 0 h 294384"/>
                              <a:gd name="connsiteX1" fmla="*/ 6017 w 6016"/>
                              <a:gd name="connsiteY1" fmla="*/ 0 h 294384"/>
                              <a:gd name="connsiteX2" fmla="*/ 6017 w 6016"/>
                              <a:gd name="connsiteY2" fmla="*/ 294385 h 294384"/>
                              <a:gd name="connsiteX3" fmla="*/ 0 w 6016"/>
                              <a:gd name="connsiteY3" fmla="*/ 294385 h 29438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6" h="294384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94385"/>
                                </a:lnTo>
                                <a:lnTo>
                                  <a:pt x="0" y="29438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40" name="شكل حر: شكل 139">
                            <a:extLst>
                              <a:ext uri="{FF2B5EF4-FFF2-40B4-BE49-F238E27FC236}">
                                <a16:creationId xmlns:a16="http://schemas.microsoft.com/office/drawing/2014/main" id="{B53D50A5-875A-4ECE-B8D4-5D47F0D664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86">
                            <a:off x="5083483" y="3802014"/>
                            <a:ext cx="6017" cy="294390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94390"/>
                              <a:gd name="connsiteX1" fmla="*/ 6017 w 6017"/>
                              <a:gd name="connsiteY1" fmla="*/ 0 h 294390"/>
                              <a:gd name="connsiteX2" fmla="*/ 6017 w 6017"/>
                              <a:gd name="connsiteY2" fmla="*/ 294391 h 294390"/>
                              <a:gd name="connsiteX3" fmla="*/ 0 w 6017"/>
                              <a:gd name="connsiteY3" fmla="*/ 294391 h 2943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94390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94391"/>
                                </a:lnTo>
                                <a:lnTo>
                                  <a:pt x="0" y="2943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41" name="شكل حر: شكل 140">
                            <a:extLst>
                              <a:ext uri="{FF2B5EF4-FFF2-40B4-BE49-F238E27FC236}">
                                <a16:creationId xmlns:a16="http://schemas.microsoft.com/office/drawing/2014/main" id="{C8E7178A-DF0F-4873-BF19-00B6430DFE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86">
                            <a:off x="5081047" y="3825710"/>
                            <a:ext cx="6017" cy="294390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94390"/>
                              <a:gd name="connsiteX1" fmla="*/ 6017 w 6017"/>
                              <a:gd name="connsiteY1" fmla="*/ 0 h 294390"/>
                              <a:gd name="connsiteX2" fmla="*/ 6017 w 6017"/>
                              <a:gd name="connsiteY2" fmla="*/ 294391 h 294390"/>
                              <a:gd name="connsiteX3" fmla="*/ 0 w 6017"/>
                              <a:gd name="connsiteY3" fmla="*/ 294391 h 2943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94390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94391"/>
                                </a:lnTo>
                                <a:lnTo>
                                  <a:pt x="0" y="2943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  <p:grpSp>
                      <p:nvGrpSpPr>
                        <p:cNvPr id="142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48548" y="3782607"/>
                          <a:ext cx="301960" cy="104010"/>
                          <a:chOff x="4948548" y="3782607"/>
                          <a:chExt cx="301960" cy="104010"/>
                        </a:xfrm>
                      </p:grpSpPr>
                      <p:sp>
                        <p:nvSpPr>
                          <p:cNvPr id="143" name="شكل حر: شكل 142">
                            <a:extLst>
                              <a:ext uri="{FF2B5EF4-FFF2-40B4-BE49-F238E27FC236}">
                                <a16:creationId xmlns:a16="http://schemas.microsoft.com/office/drawing/2014/main" id="{2A52D035-C0DE-4D5F-9791-B4BF8AF0446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51">
                            <a:off x="5143219" y="3697688"/>
                            <a:ext cx="6016" cy="209016"/>
                          </a:xfrm>
                          <a:custGeom>
                            <a:avLst/>
                            <a:gdLst>
                              <a:gd name="connsiteX0" fmla="*/ 0 w 6016"/>
                              <a:gd name="connsiteY0" fmla="*/ 0 h 209016"/>
                              <a:gd name="connsiteX1" fmla="*/ 6016 w 6016"/>
                              <a:gd name="connsiteY1" fmla="*/ 0 h 209016"/>
                              <a:gd name="connsiteX2" fmla="*/ 6016 w 6016"/>
                              <a:gd name="connsiteY2" fmla="*/ 209017 h 209016"/>
                              <a:gd name="connsiteX3" fmla="*/ 0 w 6016"/>
                              <a:gd name="connsiteY3" fmla="*/ 209017 h 20901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6" h="209016">
                                <a:moveTo>
                                  <a:pt x="0" y="0"/>
                                </a:moveTo>
                                <a:lnTo>
                                  <a:pt x="6016" y="0"/>
                                </a:lnTo>
                                <a:lnTo>
                                  <a:pt x="6016" y="209017"/>
                                </a:lnTo>
                                <a:lnTo>
                                  <a:pt x="0" y="2090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44" name="شكل حر: شكل 143">
                            <a:extLst>
                              <a:ext uri="{FF2B5EF4-FFF2-40B4-BE49-F238E27FC236}">
                                <a16:creationId xmlns:a16="http://schemas.microsoft.com/office/drawing/2014/main" id="{DA6310DA-2726-41F4-AE10-DC16DF52DA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970">
                            <a:off x="5141123" y="3721097"/>
                            <a:ext cx="6016" cy="209033"/>
                          </a:xfrm>
                          <a:custGeom>
                            <a:avLst/>
                            <a:gdLst>
                              <a:gd name="connsiteX0" fmla="*/ 0 w 6016"/>
                              <a:gd name="connsiteY0" fmla="*/ 0 h 209033"/>
                              <a:gd name="connsiteX1" fmla="*/ 6017 w 6016"/>
                              <a:gd name="connsiteY1" fmla="*/ 0 h 209033"/>
                              <a:gd name="connsiteX2" fmla="*/ 6017 w 6016"/>
                              <a:gd name="connsiteY2" fmla="*/ 209033 h 209033"/>
                              <a:gd name="connsiteX3" fmla="*/ 0 w 6016"/>
                              <a:gd name="connsiteY3" fmla="*/ 209033 h 20903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6" h="209033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09033"/>
                                </a:lnTo>
                                <a:lnTo>
                                  <a:pt x="0" y="2090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45" name="شكل حر: شكل 144">
                            <a:extLst>
                              <a:ext uri="{FF2B5EF4-FFF2-40B4-BE49-F238E27FC236}">
                                <a16:creationId xmlns:a16="http://schemas.microsoft.com/office/drawing/2014/main" id="{DD85D3B0-F52A-418D-BA2A-F632E399DC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970">
                            <a:off x="5138548" y="3744867"/>
                            <a:ext cx="6016" cy="209033"/>
                          </a:xfrm>
                          <a:custGeom>
                            <a:avLst/>
                            <a:gdLst>
                              <a:gd name="connsiteX0" fmla="*/ 0 w 6016"/>
                              <a:gd name="connsiteY0" fmla="*/ 0 h 209033"/>
                              <a:gd name="connsiteX1" fmla="*/ 6017 w 6016"/>
                              <a:gd name="connsiteY1" fmla="*/ 0 h 209033"/>
                              <a:gd name="connsiteX2" fmla="*/ 6017 w 6016"/>
                              <a:gd name="connsiteY2" fmla="*/ 209033 h 209033"/>
                              <a:gd name="connsiteX3" fmla="*/ 0 w 6016"/>
                              <a:gd name="connsiteY3" fmla="*/ 209033 h 20903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6" h="209033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09033"/>
                                </a:lnTo>
                                <a:lnTo>
                                  <a:pt x="0" y="2090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46" name="شكل حر: شكل 145">
                            <a:extLst>
                              <a:ext uri="{FF2B5EF4-FFF2-40B4-BE49-F238E27FC236}">
                                <a16:creationId xmlns:a16="http://schemas.microsoft.com/office/drawing/2014/main" id="{E3E4574F-F43B-4052-9F58-3CD96FA222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286">
                            <a:off x="5136359" y="3768612"/>
                            <a:ext cx="6017" cy="209037"/>
                          </a:xfrm>
                          <a:custGeom>
                            <a:avLst/>
                            <a:gdLst>
                              <a:gd name="connsiteX0" fmla="*/ 0 w 6017"/>
                              <a:gd name="connsiteY0" fmla="*/ 0 h 209037"/>
                              <a:gd name="connsiteX1" fmla="*/ 6017 w 6017"/>
                              <a:gd name="connsiteY1" fmla="*/ 0 h 209037"/>
                              <a:gd name="connsiteX2" fmla="*/ 6017 w 6017"/>
                              <a:gd name="connsiteY2" fmla="*/ 209038 h 209037"/>
                              <a:gd name="connsiteX3" fmla="*/ 0 w 6017"/>
                              <a:gd name="connsiteY3" fmla="*/ 209038 h 2090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6017" h="209037">
                                <a:moveTo>
                                  <a:pt x="0" y="0"/>
                                </a:moveTo>
                                <a:lnTo>
                                  <a:pt x="6017" y="0"/>
                                </a:lnTo>
                                <a:lnTo>
                                  <a:pt x="6017" y="209038"/>
                                </a:lnTo>
                                <a:lnTo>
                                  <a:pt x="0" y="20903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6F2"/>
                          </a:solidFill>
                          <a:ln w="11139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47" name="شكل حر: شكل 146">
                            <a:extLst>
                              <a:ext uri="{FF2B5EF4-FFF2-40B4-BE49-F238E27FC236}">
                                <a16:creationId xmlns:a16="http://schemas.microsoft.com/office/drawing/2014/main" id="{1D1F5CC4-981A-475F-B707-9909848934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5054628">
                            <a:off x="4950607" y="3787516"/>
                            <a:ext cx="74655" cy="71646"/>
                          </a:xfrm>
                          <a:custGeom>
                            <a:avLst/>
                            <a:gdLst>
                              <a:gd name="connsiteX0" fmla="*/ 0 w 74655"/>
                              <a:gd name="connsiteY0" fmla="*/ 0 h 71646"/>
                              <a:gd name="connsiteX1" fmla="*/ 74656 w 74655"/>
                              <a:gd name="connsiteY1" fmla="*/ 0 h 71646"/>
                              <a:gd name="connsiteX2" fmla="*/ 74656 w 74655"/>
                              <a:gd name="connsiteY2" fmla="*/ 71647 h 71646"/>
                              <a:gd name="connsiteX3" fmla="*/ 0 w 74655"/>
                              <a:gd name="connsiteY3" fmla="*/ 71647 h 7164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74655" h="71646">
                                <a:moveTo>
                                  <a:pt x="0" y="0"/>
                                </a:moveTo>
                                <a:lnTo>
                                  <a:pt x="74656" y="0"/>
                                </a:lnTo>
                                <a:lnTo>
                                  <a:pt x="74656" y="71647"/>
                                </a:lnTo>
                                <a:lnTo>
                                  <a:pt x="0" y="7164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569" cap="flat">
                            <a:solidFill>
                              <a:srgbClr val="CED6F2"/>
                            </a:solidFill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48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70295" y="3686258"/>
                      <a:ext cx="126467" cy="234861"/>
                      <a:chOff x="5270295" y="3686258"/>
                      <a:chExt cx="126467" cy="234861"/>
                    </a:xfrm>
                    <a:solidFill>
                      <a:srgbClr val="E8AA80"/>
                    </a:solidFill>
                  </p:grpSpPr>
                  <p:sp>
                    <p:nvSpPr>
                      <p:cNvPr id="149" name="شكل حر: شكل 148">
                        <a:extLst>
                          <a:ext uri="{FF2B5EF4-FFF2-40B4-BE49-F238E27FC236}">
                            <a16:creationId xmlns:a16="http://schemas.microsoft.com/office/drawing/2014/main" id="{048347B8-7253-492C-BA1E-F44B47793F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0295" y="3686258"/>
                        <a:ext cx="126467" cy="93914"/>
                      </a:xfrm>
                      <a:custGeom>
                        <a:avLst/>
                        <a:gdLst>
                          <a:gd name="connsiteX0" fmla="*/ 31827 w 126467"/>
                          <a:gd name="connsiteY0" fmla="*/ 40794 h 93914"/>
                          <a:gd name="connsiteX1" fmla="*/ 89989 w 126467"/>
                          <a:gd name="connsiteY1" fmla="*/ 5473 h 93914"/>
                          <a:gd name="connsiteX2" fmla="*/ 109265 w 126467"/>
                          <a:gd name="connsiteY2" fmla="*/ 125 h 93914"/>
                          <a:gd name="connsiteX3" fmla="*/ 125644 w 126467"/>
                          <a:gd name="connsiteY3" fmla="*/ 14833 h 93914"/>
                          <a:gd name="connsiteX4" fmla="*/ 122524 w 126467"/>
                          <a:gd name="connsiteY4" fmla="*/ 36671 h 93914"/>
                          <a:gd name="connsiteX5" fmla="*/ 46869 w 126467"/>
                          <a:gd name="connsiteY5" fmla="*/ 88482 h 93914"/>
                          <a:gd name="connsiteX6" fmla="*/ 4640 w 126467"/>
                          <a:gd name="connsiteY6" fmla="*/ 87368 h 93914"/>
                          <a:gd name="connsiteX7" fmla="*/ 1521 w 126467"/>
                          <a:gd name="connsiteY7" fmla="*/ 66086 h 93914"/>
                          <a:gd name="connsiteX8" fmla="*/ 31827 w 126467"/>
                          <a:gd name="connsiteY8" fmla="*/ 40794 h 939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6467" h="93914">
                            <a:moveTo>
                              <a:pt x="31827" y="40794"/>
                            </a:moveTo>
                            <a:cubicBezTo>
                              <a:pt x="50323" y="27757"/>
                              <a:pt x="69710" y="15946"/>
                              <a:pt x="89989" y="5473"/>
                            </a:cubicBezTo>
                            <a:cubicBezTo>
                              <a:pt x="95894" y="2353"/>
                              <a:pt x="102468" y="-655"/>
                              <a:pt x="109265" y="125"/>
                            </a:cubicBezTo>
                            <a:cubicBezTo>
                              <a:pt x="117287" y="1016"/>
                              <a:pt x="123750" y="7590"/>
                              <a:pt x="125644" y="14833"/>
                            </a:cubicBezTo>
                            <a:cubicBezTo>
                              <a:pt x="127650" y="22075"/>
                              <a:pt x="125755" y="29763"/>
                              <a:pt x="122524" y="36671"/>
                            </a:cubicBezTo>
                            <a:cubicBezTo>
                              <a:pt x="109488" y="63858"/>
                              <a:pt x="76730" y="77340"/>
                              <a:pt x="46869" y="88482"/>
                            </a:cubicBezTo>
                            <a:cubicBezTo>
                              <a:pt x="32830" y="93719"/>
                              <a:pt x="14334" y="97953"/>
                              <a:pt x="4640" y="87368"/>
                            </a:cubicBezTo>
                            <a:cubicBezTo>
                              <a:pt x="-596" y="81685"/>
                              <a:pt x="-1042" y="73217"/>
                              <a:pt x="1521" y="66086"/>
                            </a:cubicBezTo>
                            <a:cubicBezTo>
                              <a:pt x="4083" y="58955"/>
                              <a:pt x="11103" y="55501"/>
                              <a:pt x="31827" y="40794"/>
                            </a:cubicBezTo>
                            <a:close/>
                          </a:path>
                        </a:pathLst>
                      </a:custGeom>
                      <a:solidFill>
                        <a:srgbClr val="E8AA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50" name="شكل حر: شكل 149">
                        <a:extLst>
                          <a:ext uri="{FF2B5EF4-FFF2-40B4-BE49-F238E27FC236}">
                            <a16:creationId xmlns:a16="http://schemas.microsoft.com/office/drawing/2014/main" id="{13EBB257-3618-44A7-9861-58B1E50674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0295" y="3733278"/>
                        <a:ext cx="126467" cy="93914"/>
                      </a:xfrm>
                      <a:custGeom>
                        <a:avLst/>
                        <a:gdLst>
                          <a:gd name="connsiteX0" fmla="*/ 31827 w 126467"/>
                          <a:gd name="connsiteY0" fmla="*/ 40794 h 93914"/>
                          <a:gd name="connsiteX1" fmla="*/ 89989 w 126467"/>
                          <a:gd name="connsiteY1" fmla="*/ 5473 h 93914"/>
                          <a:gd name="connsiteX2" fmla="*/ 109265 w 126467"/>
                          <a:gd name="connsiteY2" fmla="*/ 125 h 93914"/>
                          <a:gd name="connsiteX3" fmla="*/ 125644 w 126467"/>
                          <a:gd name="connsiteY3" fmla="*/ 14833 h 93914"/>
                          <a:gd name="connsiteX4" fmla="*/ 122524 w 126467"/>
                          <a:gd name="connsiteY4" fmla="*/ 36671 h 93914"/>
                          <a:gd name="connsiteX5" fmla="*/ 46869 w 126467"/>
                          <a:gd name="connsiteY5" fmla="*/ 88482 h 93914"/>
                          <a:gd name="connsiteX6" fmla="*/ 4640 w 126467"/>
                          <a:gd name="connsiteY6" fmla="*/ 87368 h 93914"/>
                          <a:gd name="connsiteX7" fmla="*/ 1521 w 126467"/>
                          <a:gd name="connsiteY7" fmla="*/ 66086 h 93914"/>
                          <a:gd name="connsiteX8" fmla="*/ 31827 w 126467"/>
                          <a:gd name="connsiteY8" fmla="*/ 40794 h 939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6467" h="93914">
                            <a:moveTo>
                              <a:pt x="31827" y="40794"/>
                            </a:moveTo>
                            <a:cubicBezTo>
                              <a:pt x="50323" y="27757"/>
                              <a:pt x="69710" y="15946"/>
                              <a:pt x="89989" y="5473"/>
                            </a:cubicBezTo>
                            <a:cubicBezTo>
                              <a:pt x="95894" y="2353"/>
                              <a:pt x="102468" y="-655"/>
                              <a:pt x="109265" y="125"/>
                            </a:cubicBezTo>
                            <a:cubicBezTo>
                              <a:pt x="117287" y="1016"/>
                              <a:pt x="123750" y="7590"/>
                              <a:pt x="125644" y="14833"/>
                            </a:cubicBezTo>
                            <a:cubicBezTo>
                              <a:pt x="127650" y="22075"/>
                              <a:pt x="125755" y="29763"/>
                              <a:pt x="122524" y="36671"/>
                            </a:cubicBezTo>
                            <a:cubicBezTo>
                              <a:pt x="109488" y="63858"/>
                              <a:pt x="76730" y="77340"/>
                              <a:pt x="46869" y="88482"/>
                            </a:cubicBezTo>
                            <a:cubicBezTo>
                              <a:pt x="32830" y="93719"/>
                              <a:pt x="14334" y="97953"/>
                              <a:pt x="4640" y="87368"/>
                            </a:cubicBezTo>
                            <a:cubicBezTo>
                              <a:pt x="-596" y="81685"/>
                              <a:pt x="-1042" y="73217"/>
                              <a:pt x="1521" y="66086"/>
                            </a:cubicBezTo>
                            <a:cubicBezTo>
                              <a:pt x="4083" y="58844"/>
                              <a:pt x="11103" y="55390"/>
                              <a:pt x="31827" y="40794"/>
                            </a:cubicBezTo>
                            <a:close/>
                          </a:path>
                        </a:pathLst>
                      </a:custGeom>
                      <a:solidFill>
                        <a:srgbClr val="E8AA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51" name="شكل حر: شكل 150">
                        <a:extLst>
                          <a:ext uri="{FF2B5EF4-FFF2-40B4-BE49-F238E27FC236}">
                            <a16:creationId xmlns:a16="http://schemas.microsoft.com/office/drawing/2014/main" id="{37C251BB-DFC6-4728-89A7-6723E11D2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0295" y="3780186"/>
                        <a:ext cx="126467" cy="93914"/>
                      </a:xfrm>
                      <a:custGeom>
                        <a:avLst/>
                        <a:gdLst>
                          <a:gd name="connsiteX0" fmla="*/ 31827 w 126467"/>
                          <a:gd name="connsiteY0" fmla="*/ 40794 h 93914"/>
                          <a:gd name="connsiteX1" fmla="*/ 89989 w 126467"/>
                          <a:gd name="connsiteY1" fmla="*/ 5473 h 93914"/>
                          <a:gd name="connsiteX2" fmla="*/ 109265 w 126467"/>
                          <a:gd name="connsiteY2" fmla="*/ 125 h 93914"/>
                          <a:gd name="connsiteX3" fmla="*/ 125644 w 126467"/>
                          <a:gd name="connsiteY3" fmla="*/ 14832 h 93914"/>
                          <a:gd name="connsiteX4" fmla="*/ 122524 w 126467"/>
                          <a:gd name="connsiteY4" fmla="*/ 36671 h 93914"/>
                          <a:gd name="connsiteX5" fmla="*/ 46869 w 126467"/>
                          <a:gd name="connsiteY5" fmla="*/ 88482 h 93914"/>
                          <a:gd name="connsiteX6" fmla="*/ 4640 w 126467"/>
                          <a:gd name="connsiteY6" fmla="*/ 87368 h 93914"/>
                          <a:gd name="connsiteX7" fmla="*/ 1521 w 126467"/>
                          <a:gd name="connsiteY7" fmla="*/ 66086 h 93914"/>
                          <a:gd name="connsiteX8" fmla="*/ 31827 w 126467"/>
                          <a:gd name="connsiteY8" fmla="*/ 40794 h 939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6467" h="93914">
                            <a:moveTo>
                              <a:pt x="31827" y="40794"/>
                            </a:moveTo>
                            <a:cubicBezTo>
                              <a:pt x="50323" y="27757"/>
                              <a:pt x="69710" y="15947"/>
                              <a:pt x="89989" y="5473"/>
                            </a:cubicBezTo>
                            <a:cubicBezTo>
                              <a:pt x="95894" y="2353"/>
                              <a:pt x="102468" y="-655"/>
                              <a:pt x="109265" y="125"/>
                            </a:cubicBezTo>
                            <a:cubicBezTo>
                              <a:pt x="117287" y="1016"/>
                              <a:pt x="123750" y="7590"/>
                              <a:pt x="125644" y="14832"/>
                            </a:cubicBezTo>
                            <a:cubicBezTo>
                              <a:pt x="127650" y="22075"/>
                              <a:pt x="125755" y="29763"/>
                              <a:pt x="122524" y="36671"/>
                            </a:cubicBezTo>
                            <a:cubicBezTo>
                              <a:pt x="109488" y="63858"/>
                              <a:pt x="76730" y="77340"/>
                              <a:pt x="46869" y="88482"/>
                            </a:cubicBezTo>
                            <a:cubicBezTo>
                              <a:pt x="32830" y="93719"/>
                              <a:pt x="14334" y="97953"/>
                              <a:pt x="4640" y="87368"/>
                            </a:cubicBezTo>
                            <a:cubicBezTo>
                              <a:pt x="-596" y="81685"/>
                              <a:pt x="-1042" y="73217"/>
                              <a:pt x="1521" y="66086"/>
                            </a:cubicBezTo>
                            <a:cubicBezTo>
                              <a:pt x="4083" y="58844"/>
                              <a:pt x="11103" y="55390"/>
                              <a:pt x="31827" y="40794"/>
                            </a:cubicBezTo>
                            <a:close/>
                          </a:path>
                        </a:pathLst>
                      </a:custGeom>
                      <a:solidFill>
                        <a:srgbClr val="E8AA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52" name="شكل حر: شكل 151">
                        <a:extLst>
                          <a:ext uri="{FF2B5EF4-FFF2-40B4-BE49-F238E27FC236}">
                            <a16:creationId xmlns:a16="http://schemas.microsoft.com/office/drawing/2014/main" id="{9EDB81F0-3987-4F5A-8999-511AE9D24D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0295" y="3827206"/>
                        <a:ext cx="126467" cy="93914"/>
                      </a:xfrm>
                      <a:custGeom>
                        <a:avLst/>
                        <a:gdLst>
                          <a:gd name="connsiteX0" fmla="*/ 31827 w 126467"/>
                          <a:gd name="connsiteY0" fmla="*/ 40794 h 93914"/>
                          <a:gd name="connsiteX1" fmla="*/ 89989 w 126467"/>
                          <a:gd name="connsiteY1" fmla="*/ 5473 h 93914"/>
                          <a:gd name="connsiteX2" fmla="*/ 109265 w 126467"/>
                          <a:gd name="connsiteY2" fmla="*/ 125 h 93914"/>
                          <a:gd name="connsiteX3" fmla="*/ 125644 w 126467"/>
                          <a:gd name="connsiteY3" fmla="*/ 14832 h 93914"/>
                          <a:gd name="connsiteX4" fmla="*/ 122524 w 126467"/>
                          <a:gd name="connsiteY4" fmla="*/ 36671 h 93914"/>
                          <a:gd name="connsiteX5" fmla="*/ 46869 w 126467"/>
                          <a:gd name="connsiteY5" fmla="*/ 88482 h 93914"/>
                          <a:gd name="connsiteX6" fmla="*/ 4640 w 126467"/>
                          <a:gd name="connsiteY6" fmla="*/ 87368 h 93914"/>
                          <a:gd name="connsiteX7" fmla="*/ 1521 w 126467"/>
                          <a:gd name="connsiteY7" fmla="*/ 66086 h 93914"/>
                          <a:gd name="connsiteX8" fmla="*/ 31827 w 126467"/>
                          <a:gd name="connsiteY8" fmla="*/ 40794 h 939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6467" h="93914">
                            <a:moveTo>
                              <a:pt x="31827" y="40794"/>
                            </a:moveTo>
                            <a:cubicBezTo>
                              <a:pt x="50323" y="27757"/>
                              <a:pt x="69710" y="15947"/>
                              <a:pt x="89989" y="5473"/>
                            </a:cubicBezTo>
                            <a:cubicBezTo>
                              <a:pt x="95894" y="2353"/>
                              <a:pt x="102468" y="-655"/>
                              <a:pt x="109265" y="125"/>
                            </a:cubicBezTo>
                            <a:cubicBezTo>
                              <a:pt x="117287" y="1016"/>
                              <a:pt x="123750" y="7590"/>
                              <a:pt x="125644" y="14832"/>
                            </a:cubicBezTo>
                            <a:cubicBezTo>
                              <a:pt x="127650" y="22075"/>
                              <a:pt x="125755" y="29763"/>
                              <a:pt x="122524" y="36671"/>
                            </a:cubicBezTo>
                            <a:cubicBezTo>
                              <a:pt x="109488" y="63858"/>
                              <a:pt x="76730" y="77340"/>
                              <a:pt x="46869" y="88482"/>
                            </a:cubicBezTo>
                            <a:cubicBezTo>
                              <a:pt x="32830" y="93719"/>
                              <a:pt x="14334" y="97953"/>
                              <a:pt x="4640" y="87368"/>
                            </a:cubicBezTo>
                            <a:cubicBezTo>
                              <a:pt x="-596" y="81685"/>
                              <a:pt x="-1042" y="73217"/>
                              <a:pt x="1521" y="66086"/>
                            </a:cubicBezTo>
                            <a:cubicBezTo>
                              <a:pt x="4083" y="58844"/>
                              <a:pt x="11103" y="55390"/>
                              <a:pt x="31827" y="40794"/>
                            </a:cubicBezTo>
                            <a:close/>
                          </a:path>
                        </a:pathLst>
                      </a:custGeom>
                      <a:solidFill>
                        <a:srgbClr val="E8AA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</p:grpSp>
            <p:grpSp>
              <p:nvGrpSpPr>
                <p:cNvPr id="153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4026014" y="2475328"/>
                  <a:ext cx="610811" cy="1604038"/>
                  <a:chOff x="4026014" y="2475328"/>
                  <a:chExt cx="610811" cy="1604038"/>
                </a:xfrm>
              </p:grpSpPr>
              <p:sp>
                <p:nvSpPr>
                  <p:cNvPr id="154" name="شكل حر: شكل 153">
                    <a:extLst>
                      <a:ext uri="{FF2B5EF4-FFF2-40B4-BE49-F238E27FC236}">
                        <a16:creationId xmlns:a16="http://schemas.microsoft.com/office/drawing/2014/main" id="{8463B178-63C9-46F7-88D1-BA344B8487A3}"/>
                      </a:ext>
                    </a:extLst>
                  </p:cNvPr>
                  <p:cNvSpPr/>
                  <p:nvPr/>
                </p:nvSpPr>
                <p:spPr>
                  <a:xfrm>
                    <a:off x="4048521" y="3227327"/>
                    <a:ext cx="588304" cy="852038"/>
                  </a:xfrm>
                  <a:custGeom>
                    <a:avLst/>
                    <a:gdLst>
                      <a:gd name="connsiteX0" fmla="*/ 0 w 588304"/>
                      <a:gd name="connsiteY0" fmla="*/ 0 h 852038"/>
                      <a:gd name="connsiteX1" fmla="*/ 490699 w 588304"/>
                      <a:gd name="connsiteY1" fmla="*/ 2451 h 852038"/>
                      <a:gd name="connsiteX2" fmla="*/ 588304 w 588304"/>
                      <a:gd name="connsiteY2" fmla="*/ 852039 h 852038"/>
                      <a:gd name="connsiteX3" fmla="*/ 0 w 588304"/>
                      <a:gd name="connsiteY3" fmla="*/ 834880 h 852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8304" h="852038">
                        <a:moveTo>
                          <a:pt x="0" y="0"/>
                        </a:moveTo>
                        <a:lnTo>
                          <a:pt x="490699" y="2451"/>
                        </a:lnTo>
                        <a:lnTo>
                          <a:pt x="588304" y="852039"/>
                        </a:lnTo>
                        <a:lnTo>
                          <a:pt x="0" y="834880"/>
                        </a:lnTo>
                      </a:path>
                    </a:pathLst>
                  </a:custGeom>
                  <a:solidFill>
                    <a:srgbClr val="3D43AF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grpSp>
                <p:nvGrpSpPr>
                  <p:cNvPr id="155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4026014" y="2475328"/>
                    <a:ext cx="564191" cy="933727"/>
                    <a:chOff x="4026014" y="2475328"/>
                    <a:chExt cx="564191" cy="933727"/>
                  </a:xfrm>
                </p:grpSpPr>
                <p:grpSp>
                  <p:nvGrpSpPr>
                    <p:cNvPr id="156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26014" y="2475328"/>
                      <a:ext cx="564191" cy="899646"/>
                      <a:chOff x="4026014" y="2475328"/>
                      <a:chExt cx="564191" cy="899646"/>
                    </a:xfrm>
                  </p:grpSpPr>
                  <p:grpSp>
                    <p:nvGrpSpPr>
                      <p:cNvPr id="157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26014" y="2921810"/>
                        <a:ext cx="518220" cy="453164"/>
                        <a:chOff x="4026014" y="2921810"/>
                        <a:chExt cx="518220" cy="453164"/>
                      </a:xfrm>
                    </p:grpSpPr>
                    <p:sp>
                      <p:nvSpPr>
                        <p:cNvPr id="158" name="شكل حر: شكل 157">
                          <a:extLst>
                            <a:ext uri="{FF2B5EF4-FFF2-40B4-BE49-F238E27FC236}">
                              <a16:creationId xmlns:a16="http://schemas.microsoft.com/office/drawing/2014/main" id="{B1D598AD-9163-4957-8026-B5A9B786A3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26014" y="2921921"/>
                          <a:ext cx="518220" cy="453053"/>
                        </a:xfrm>
                        <a:custGeom>
                          <a:avLst/>
                          <a:gdLst>
                            <a:gd name="connsiteX0" fmla="*/ 518221 w 518220"/>
                            <a:gd name="connsiteY0" fmla="*/ 265183 h 453053"/>
                            <a:gd name="connsiteX1" fmla="*/ 307857 w 518220"/>
                            <a:gd name="connsiteY1" fmla="*/ 453039 h 453053"/>
                            <a:gd name="connsiteX2" fmla="*/ 0 w 518220"/>
                            <a:gd name="connsiteY2" fmla="*/ 307411 h 453053"/>
                            <a:gd name="connsiteX3" fmla="*/ 112313 w 518220"/>
                            <a:gd name="connsiteY3" fmla="*/ 234208 h 453053"/>
                            <a:gd name="connsiteX4" fmla="*/ 146853 w 518220"/>
                            <a:gd name="connsiteY4" fmla="*/ 89248 h 453053"/>
                            <a:gd name="connsiteX5" fmla="*/ 152981 w 518220"/>
                            <a:gd name="connsiteY5" fmla="*/ 25070 h 453053"/>
                            <a:gd name="connsiteX6" fmla="*/ 347746 w 518220"/>
                            <a:gd name="connsiteY6" fmla="*/ 0 h 453053"/>
                            <a:gd name="connsiteX7" fmla="*/ 366910 w 518220"/>
                            <a:gd name="connsiteY7" fmla="*/ 197773 h 453053"/>
                            <a:gd name="connsiteX8" fmla="*/ 372927 w 518220"/>
                            <a:gd name="connsiteY8" fmla="*/ 226854 h 453053"/>
                            <a:gd name="connsiteX9" fmla="*/ 518221 w 518220"/>
                            <a:gd name="connsiteY9" fmla="*/ 265183 h 4530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18220" h="453053">
                              <a:moveTo>
                                <a:pt x="518221" y="265183"/>
                              </a:moveTo>
                              <a:cubicBezTo>
                                <a:pt x="518221" y="265183"/>
                                <a:pt x="329027" y="452036"/>
                                <a:pt x="307857" y="453039"/>
                              </a:cubicBezTo>
                              <a:cubicBezTo>
                                <a:pt x="275211" y="454710"/>
                                <a:pt x="0" y="307411"/>
                                <a:pt x="0" y="307411"/>
                              </a:cubicBezTo>
                              <a:cubicBezTo>
                                <a:pt x="0" y="307411"/>
                                <a:pt x="85237" y="257495"/>
                                <a:pt x="112313" y="234208"/>
                              </a:cubicBezTo>
                              <a:cubicBezTo>
                                <a:pt x="129917" y="219054"/>
                                <a:pt x="141505" y="135934"/>
                                <a:pt x="146853" y="89248"/>
                              </a:cubicBezTo>
                              <a:cubicBezTo>
                                <a:pt x="150976" y="53371"/>
                                <a:pt x="152981" y="25070"/>
                                <a:pt x="152981" y="25070"/>
                              </a:cubicBezTo>
                              <a:lnTo>
                                <a:pt x="347746" y="0"/>
                              </a:lnTo>
                              <a:cubicBezTo>
                                <a:pt x="347746" y="0"/>
                                <a:pt x="363791" y="176491"/>
                                <a:pt x="366910" y="197773"/>
                              </a:cubicBezTo>
                              <a:cubicBezTo>
                                <a:pt x="368916" y="211589"/>
                                <a:pt x="371033" y="221951"/>
                                <a:pt x="372927" y="226854"/>
                              </a:cubicBezTo>
                              <a:cubicBezTo>
                                <a:pt x="383401" y="253929"/>
                                <a:pt x="518221" y="265183"/>
                                <a:pt x="518221" y="26518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8AA80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sp>
                      <p:nvSpPr>
                        <p:cNvPr id="159" name="شكل حر: شكل 158">
                          <a:extLst>
                            <a:ext uri="{FF2B5EF4-FFF2-40B4-BE49-F238E27FC236}">
                              <a16:creationId xmlns:a16="http://schemas.microsoft.com/office/drawing/2014/main" id="{12C2C554-5E6B-4DC9-910F-A2C85218FA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72867" y="2921810"/>
                          <a:ext cx="219945" cy="201487"/>
                        </a:xfrm>
                        <a:custGeom>
                          <a:avLst/>
                          <a:gdLst>
                            <a:gd name="connsiteX0" fmla="*/ 219946 w 219945"/>
                            <a:gd name="connsiteY0" fmla="*/ 197884 h 201487"/>
                            <a:gd name="connsiteX1" fmla="*/ 0 w 219945"/>
                            <a:gd name="connsiteY1" fmla="*/ 89249 h 201487"/>
                            <a:gd name="connsiteX2" fmla="*/ 6128 w 219945"/>
                            <a:gd name="connsiteY2" fmla="*/ 25070 h 201487"/>
                            <a:gd name="connsiteX3" fmla="*/ 200893 w 219945"/>
                            <a:gd name="connsiteY3" fmla="*/ 0 h 201487"/>
                            <a:gd name="connsiteX4" fmla="*/ 210921 w 219945"/>
                            <a:gd name="connsiteY4" fmla="*/ 118441 h 201487"/>
                            <a:gd name="connsiteX5" fmla="*/ 219946 w 219945"/>
                            <a:gd name="connsiteY5" fmla="*/ 197884 h 2014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19945" h="201487">
                              <a:moveTo>
                                <a:pt x="219946" y="197884"/>
                              </a:moveTo>
                              <a:cubicBezTo>
                                <a:pt x="101171" y="220057"/>
                                <a:pt x="29081" y="134486"/>
                                <a:pt x="0" y="89249"/>
                              </a:cubicBezTo>
                              <a:cubicBezTo>
                                <a:pt x="4123" y="53371"/>
                                <a:pt x="6128" y="25070"/>
                                <a:pt x="6128" y="25070"/>
                              </a:cubicBezTo>
                              <a:lnTo>
                                <a:pt x="200893" y="0"/>
                              </a:lnTo>
                              <a:cubicBezTo>
                                <a:pt x="200893" y="0"/>
                                <a:pt x="205238" y="59833"/>
                                <a:pt x="210921" y="118441"/>
                              </a:cubicBezTo>
                              <a:cubicBezTo>
                                <a:pt x="213706" y="147856"/>
                                <a:pt x="216826" y="176937"/>
                                <a:pt x="219946" y="19788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68163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</p:grpSp>
                  <p:grpSp>
                    <p:nvGrpSpPr>
                      <p:cNvPr id="160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70582" y="2475328"/>
                        <a:ext cx="519622" cy="593335"/>
                        <a:chOff x="4070582" y="2475328"/>
                        <a:chExt cx="519622" cy="593335"/>
                      </a:xfrm>
                    </p:grpSpPr>
                    <p:grpSp>
                      <p:nvGrpSpPr>
                        <p:cNvPr id="161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70582" y="2475328"/>
                          <a:ext cx="519622" cy="593335"/>
                          <a:chOff x="4070582" y="2475328"/>
                          <a:chExt cx="519622" cy="593335"/>
                        </a:xfrm>
                      </p:grpSpPr>
                      <p:sp>
                        <p:nvSpPr>
                          <p:cNvPr id="162" name="شكل حر: شكل 161">
                            <a:extLst>
                              <a:ext uri="{FF2B5EF4-FFF2-40B4-BE49-F238E27FC236}">
                                <a16:creationId xmlns:a16="http://schemas.microsoft.com/office/drawing/2014/main" id="{40BFCD13-9AFA-47EE-82DF-190CC988CE0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59241" y="2804900"/>
                            <a:ext cx="130963" cy="118610"/>
                          </a:xfrm>
                          <a:custGeom>
                            <a:avLst/>
                            <a:gdLst>
                              <a:gd name="connsiteX0" fmla="*/ 47667 w 130963"/>
                              <a:gd name="connsiteY0" fmla="*/ 3483 h 118610"/>
                              <a:gd name="connsiteX1" fmla="*/ 128447 w 130963"/>
                              <a:gd name="connsiteY1" fmla="*/ 39249 h 118610"/>
                              <a:gd name="connsiteX2" fmla="*/ 83210 w 130963"/>
                              <a:gd name="connsiteY2" fmla="*/ 115127 h 118610"/>
                              <a:gd name="connsiteX3" fmla="*/ 2430 w 130963"/>
                              <a:gd name="connsiteY3" fmla="*/ 79361 h 118610"/>
                              <a:gd name="connsiteX4" fmla="*/ 47667 w 130963"/>
                              <a:gd name="connsiteY4" fmla="*/ 3483 h 11861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0963" h="118610">
                                <a:moveTo>
                                  <a:pt x="47667" y="3483"/>
                                </a:moveTo>
                                <a:cubicBezTo>
                                  <a:pt x="82430" y="-7548"/>
                                  <a:pt x="118531" y="8497"/>
                                  <a:pt x="128447" y="39249"/>
                                </a:cubicBezTo>
                                <a:cubicBezTo>
                                  <a:pt x="138364" y="70002"/>
                                  <a:pt x="118085" y="104097"/>
                                  <a:pt x="83210" y="115127"/>
                                </a:cubicBezTo>
                                <a:cubicBezTo>
                                  <a:pt x="48447" y="126158"/>
                                  <a:pt x="12346" y="110113"/>
                                  <a:pt x="2430" y="79361"/>
                                </a:cubicBezTo>
                                <a:cubicBezTo>
                                  <a:pt x="-7264" y="48497"/>
                                  <a:pt x="12903" y="14514"/>
                                  <a:pt x="47667" y="348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D68163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grpSp>
                        <p:nvGrpSpPr>
                          <p:cNvPr id="163" name="رسم 6">
                            <a:extLst>
                              <a:ext uri="{FF2B5EF4-FFF2-40B4-BE49-F238E27FC236}">
                                <a16:creationId xmlns:a16="http://schemas.microsoft.com/office/drawing/2014/main" id="{15F0F65D-0DFA-46FA-986A-AF5CEDBEF11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117379" y="2540637"/>
                            <a:ext cx="409504" cy="528025"/>
                            <a:chOff x="4117379" y="2540637"/>
                            <a:chExt cx="409504" cy="528025"/>
                          </a:xfrm>
                        </p:grpSpPr>
                        <p:sp>
                          <p:nvSpPr>
                            <p:cNvPr id="164" name="شكل حر: شكل 163">
                              <a:extLst>
                                <a:ext uri="{FF2B5EF4-FFF2-40B4-BE49-F238E27FC236}">
                                  <a16:creationId xmlns:a16="http://schemas.microsoft.com/office/drawing/2014/main" id="{61D7F38A-4712-455D-87F8-DE580504745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117379" y="2540637"/>
                              <a:ext cx="408344" cy="528025"/>
                            </a:xfrm>
                            <a:custGeom>
                              <a:avLst/>
                              <a:gdLst>
                                <a:gd name="connsiteX0" fmla="*/ 0 w 408344"/>
                                <a:gd name="connsiteY0" fmla="*/ 255601 h 528025"/>
                                <a:gd name="connsiteX1" fmla="*/ 203790 w 408344"/>
                                <a:gd name="connsiteY1" fmla="*/ 0 h 528025"/>
                                <a:gd name="connsiteX2" fmla="*/ 407579 w 408344"/>
                                <a:gd name="connsiteY2" fmla="*/ 255601 h 528025"/>
                                <a:gd name="connsiteX3" fmla="*/ 243121 w 408344"/>
                                <a:gd name="connsiteY3" fmla="*/ 528026 h 528025"/>
                                <a:gd name="connsiteX4" fmla="*/ 0 w 408344"/>
                                <a:gd name="connsiteY4" fmla="*/ 255601 h 52802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408344" h="528025">
                                  <a:moveTo>
                                    <a:pt x="0" y="255601"/>
                                  </a:moveTo>
                                  <a:cubicBezTo>
                                    <a:pt x="0" y="114430"/>
                                    <a:pt x="91254" y="0"/>
                                    <a:pt x="203790" y="0"/>
                                  </a:cubicBezTo>
                                  <a:cubicBezTo>
                                    <a:pt x="316325" y="0"/>
                                    <a:pt x="400114" y="114652"/>
                                    <a:pt x="407579" y="255601"/>
                                  </a:cubicBezTo>
                                  <a:cubicBezTo>
                                    <a:pt x="414822" y="391535"/>
                                    <a:pt x="371479" y="519669"/>
                                    <a:pt x="243121" y="528026"/>
                                  </a:cubicBezTo>
                                  <a:cubicBezTo>
                                    <a:pt x="106073" y="528026"/>
                                    <a:pt x="0" y="396660"/>
                                    <a:pt x="0" y="25560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E8AA80"/>
                            </a:solidFill>
                            <a:ln w="1113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endParaRPr lang="ar-EG"/>
                            </a:p>
                          </p:txBody>
                        </p:sp>
                        <p:sp>
                          <p:nvSpPr>
                            <p:cNvPr id="165" name="شكل حر: شكل 164">
                              <a:extLst>
                                <a:ext uri="{FF2B5EF4-FFF2-40B4-BE49-F238E27FC236}">
                                  <a16:creationId xmlns:a16="http://schemas.microsoft.com/office/drawing/2014/main" id="{4A8513AD-BAE8-4035-A5DD-3DF2EEB2688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169524" y="2618521"/>
                              <a:ext cx="357359" cy="241004"/>
                            </a:xfrm>
                            <a:custGeom>
                              <a:avLst/>
                              <a:gdLst>
                                <a:gd name="connsiteX0" fmla="*/ 0 w 357359"/>
                                <a:gd name="connsiteY0" fmla="*/ 241004 h 241004"/>
                                <a:gd name="connsiteX1" fmla="*/ 59833 w 357359"/>
                                <a:gd name="connsiteY1" fmla="*/ 109527 h 241004"/>
                                <a:gd name="connsiteX2" fmla="*/ 93594 w 357359"/>
                                <a:gd name="connsiteY2" fmla="*/ 75767 h 241004"/>
                                <a:gd name="connsiteX3" fmla="*/ 325239 w 357359"/>
                                <a:gd name="connsiteY3" fmla="*/ 91811 h 241004"/>
                                <a:gd name="connsiteX4" fmla="*/ 354765 w 357359"/>
                                <a:gd name="connsiteY4" fmla="*/ 213595 h 241004"/>
                                <a:gd name="connsiteX5" fmla="*/ 355880 w 357359"/>
                                <a:gd name="connsiteY5" fmla="*/ 36769 h 241004"/>
                                <a:gd name="connsiteX6" fmla="*/ 37438 w 357359"/>
                                <a:gd name="connsiteY6" fmla="*/ 0 h 241004"/>
                                <a:gd name="connsiteX7" fmla="*/ 0 w 357359"/>
                                <a:gd name="connsiteY7" fmla="*/ 241004 h 24100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357359" h="241004">
                                  <a:moveTo>
                                    <a:pt x="0" y="241004"/>
                                  </a:moveTo>
                                  <a:cubicBezTo>
                                    <a:pt x="30975" y="204458"/>
                                    <a:pt x="51922" y="158330"/>
                                    <a:pt x="59833" y="109527"/>
                                  </a:cubicBezTo>
                                  <a:cubicBezTo>
                                    <a:pt x="75989" y="104068"/>
                                    <a:pt x="88914" y="88914"/>
                                    <a:pt x="93594" y="75767"/>
                                  </a:cubicBezTo>
                                  <a:cubicBezTo>
                                    <a:pt x="164569" y="115544"/>
                                    <a:pt x="251589" y="121449"/>
                                    <a:pt x="325239" y="91811"/>
                                  </a:cubicBezTo>
                                  <a:cubicBezTo>
                                    <a:pt x="343846" y="128692"/>
                                    <a:pt x="353763" y="170475"/>
                                    <a:pt x="354765" y="213595"/>
                                  </a:cubicBezTo>
                                  <a:cubicBezTo>
                                    <a:pt x="357885" y="154876"/>
                                    <a:pt x="358108" y="96045"/>
                                    <a:pt x="355880" y="36769"/>
                                  </a:cubicBezTo>
                                  <a:cubicBezTo>
                                    <a:pt x="251032" y="21059"/>
                                    <a:pt x="145739" y="8245"/>
                                    <a:pt x="37438" y="0"/>
                                  </a:cubicBezTo>
                                  <a:cubicBezTo>
                                    <a:pt x="27410" y="76435"/>
                                    <a:pt x="17493" y="152870"/>
                                    <a:pt x="0" y="24100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D68163"/>
                            </a:solidFill>
                            <a:ln w="1113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endParaRPr lang="ar-EG"/>
                            </a:p>
                          </p:txBody>
                        </p:sp>
                      </p:grpSp>
                      <p:grpSp>
                        <p:nvGrpSpPr>
                          <p:cNvPr id="166" name="رسم 6">
                            <a:extLst>
                              <a:ext uri="{FF2B5EF4-FFF2-40B4-BE49-F238E27FC236}">
                                <a16:creationId xmlns:a16="http://schemas.microsoft.com/office/drawing/2014/main" id="{15F0F65D-0DFA-46FA-986A-AF5CEDBEF11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070708" y="2475328"/>
                            <a:ext cx="498300" cy="417178"/>
                            <a:chOff x="4070708" y="2475328"/>
                            <a:chExt cx="498300" cy="417178"/>
                          </a:xfrm>
                        </p:grpSpPr>
                        <p:sp>
                          <p:nvSpPr>
                            <p:cNvPr id="167" name="شكل حر: شكل 166">
                              <a:extLst>
                                <a:ext uri="{FF2B5EF4-FFF2-40B4-BE49-F238E27FC236}">
                                  <a16:creationId xmlns:a16="http://schemas.microsoft.com/office/drawing/2014/main" id="{CF55F6B7-E337-4077-8E2C-31B62A2558B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070708" y="2475328"/>
                              <a:ext cx="498300" cy="417178"/>
                            </a:xfrm>
                            <a:custGeom>
                              <a:avLst/>
                              <a:gdLst>
                                <a:gd name="connsiteX0" fmla="*/ 480658 w 498300"/>
                                <a:gd name="connsiteY0" fmla="*/ 203806 h 417178"/>
                                <a:gd name="connsiteX1" fmla="*/ 471298 w 498300"/>
                                <a:gd name="connsiteY1" fmla="*/ 210826 h 417178"/>
                                <a:gd name="connsiteX2" fmla="*/ 452134 w 498300"/>
                                <a:gd name="connsiteY2" fmla="*/ 397457 h 417178"/>
                                <a:gd name="connsiteX3" fmla="*/ 434641 w 498300"/>
                                <a:gd name="connsiteY3" fmla="*/ 223528 h 417178"/>
                                <a:gd name="connsiteX4" fmla="*/ 177257 w 498300"/>
                                <a:gd name="connsiteY4" fmla="*/ 186536 h 417178"/>
                                <a:gd name="connsiteX5" fmla="*/ 147842 w 498300"/>
                                <a:gd name="connsiteY5" fmla="*/ 231773 h 417178"/>
                                <a:gd name="connsiteX6" fmla="*/ 89903 w 498300"/>
                                <a:gd name="connsiteY6" fmla="*/ 417178 h 417178"/>
                                <a:gd name="connsiteX7" fmla="*/ 28844 w 498300"/>
                                <a:gd name="connsiteY7" fmla="*/ 392331 h 417178"/>
                                <a:gd name="connsiteX8" fmla="*/ 989 w 498300"/>
                                <a:gd name="connsiteY8" fmla="*/ 268542 h 417178"/>
                                <a:gd name="connsiteX9" fmla="*/ 24499 w 498300"/>
                                <a:gd name="connsiteY9" fmla="*/ 145867 h 417178"/>
                                <a:gd name="connsiteX10" fmla="*/ 124666 w 498300"/>
                                <a:gd name="connsiteY10" fmla="*/ 88151 h 417178"/>
                                <a:gd name="connsiteX11" fmla="*/ 153747 w 498300"/>
                                <a:gd name="connsiteY11" fmla="*/ 45811 h 417178"/>
                                <a:gd name="connsiteX12" fmla="*/ 153747 w 498300"/>
                                <a:gd name="connsiteY12" fmla="*/ 45811 h 417178"/>
                                <a:gd name="connsiteX13" fmla="*/ 265837 w 498300"/>
                                <a:gd name="connsiteY13" fmla="*/ 17 h 417178"/>
                                <a:gd name="connsiteX14" fmla="*/ 428847 w 498300"/>
                                <a:gd name="connsiteY14" fmla="*/ 58402 h 417178"/>
                                <a:gd name="connsiteX15" fmla="*/ 492468 w 498300"/>
                                <a:gd name="connsiteY15" fmla="*/ 125589 h 417178"/>
                                <a:gd name="connsiteX16" fmla="*/ 480658 w 498300"/>
                                <a:gd name="connsiteY16" fmla="*/ 203806 h 4171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</a:cxnLst>
                              <a:rect l="l" t="t" r="r" b="b"/>
                              <a:pathLst>
                                <a:path w="498300" h="417178">
                                  <a:moveTo>
                                    <a:pt x="480658" y="203806"/>
                                  </a:moveTo>
                                  <a:cubicBezTo>
                                    <a:pt x="477872" y="206592"/>
                                    <a:pt x="474752" y="208932"/>
                                    <a:pt x="471298" y="210826"/>
                                  </a:cubicBezTo>
                                  <a:cubicBezTo>
                                    <a:pt x="477426" y="275116"/>
                                    <a:pt x="470741" y="342526"/>
                                    <a:pt x="452134" y="397457"/>
                                  </a:cubicBezTo>
                                  <a:cubicBezTo>
                                    <a:pt x="455031" y="339295"/>
                                    <a:pt x="450685" y="284587"/>
                                    <a:pt x="434641" y="223528"/>
                                  </a:cubicBezTo>
                                  <a:cubicBezTo>
                                    <a:pt x="381158" y="245367"/>
                                    <a:pt x="242327" y="237233"/>
                                    <a:pt x="177257" y="186536"/>
                                  </a:cubicBezTo>
                                  <a:cubicBezTo>
                                    <a:pt x="177703" y="199015"/>
                                    <a:pt x="166338" y="228876"/>
                                    <a:pt x="147842" y="231773"/>
                                  </a:cubicBezTo>
                                  <a:cubicBezTo>
                                    <a:pt x="142160" y="304197"/>
                                    <a:pt x="119095" y="357122"/>
                                    <a:pt x="89903" y="417178"/>
                                  </a:cubicBezTo>
                                  <a:cubicBezTo>
                                    <a:pt x="70070" y="409825"/>
                                    <a:pt x="50126" y="402471"/>
                                    <a:pt x="28844" y="392331"/>
                                  </a:cubicBezTo>
                                  <a:cubicBezTo>
                                    <a:pt x="16699" y="351774"/>
                                    <a:pt x="4554" y="310882"/>
                                    <a:pt x="989" y="268542"/>
                                  </a:cubicBezTo>
                                  <a:cubicBezTo>
                                    <a:pt x="-2577" y="226202"/>
                                    <a:pt x="3106" y="181745"/>
                                    <a:pt x="24499" y="145867"/>
                                  </a:cubicBezTo>
                                  <a:cubicBezTo>
                                    <a:pt x="45892" y="109990"/>
                                    <a:pt x="84889" y="84474"/>
                                    <a:pt x="124666" y="88151"/>
                                  </a:cubicBezTo>
                                  <a:cubicBezTo>
                                    <a:pt x="131352" y="72107"/>
                                    <a:pt x="141380" y="57845"/>
                                    <a:pt x="153747" y="45811"/>
                                  </a:cubicBezTo>
                                  <a:lnTo>
                                    <a:pt x="153747" y="45811"/>
                                  </a:lnTo>
                                  <a:cubicBezTo>
                                    <a:pt x="182940" y="17176"/>
                                    <a:pt x="224946" y="574"/>
                                    <a:pt x="265837" y="17"/>
                                  </a:cubicBezTo>
                                  <a:cubicBezTo>
                                    <a:pt x="323999" y="-763"/>
                                    <a:pt x="379598" y="25532"/>
                                    <a:pt x="428847" y="58402"/>
                                  </a:cubicBezTo>
                                  <a:cubicBezTo>
                                    <a:pt x="454585" y="75561"/>
                                    <a:pt x="480212" y="96062"/>
                                    <a:pt x="492468" y="125589"/>
                                  </a:cubicBezTo>
                                  <a:cubicBezTo>
                                    <a:pt x="502942" y="151550"/>
                                    <a:pt x="499488" y="185645"/>
                                    <a:pt x="480658" y="2038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89512C"/>
                            </a:solidFill>
                            <a:ln w="1113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endParaRPr lang="ar-EG"/>
                            </a:p>
                          </p:txBody>
                        </p:sp>
                        <p:sp>
                          <p:nvSpPr>
                            <p:cNvPr id="168" name="شكل حر: شكل 167">
                              <a:extLst>
                                <a:ext uri="{FF2B5EF4-FFF2-40B4-BE49-F238E27FC236}">
                                  <a16:creationId xmlns:a16="http://schemas.microsoft.com/office/drawing/2014/main" id="{15E6CEB0-B858-4BD2-8C55-714997B797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224232" y="2475550"/>
                              <a:ext cx="344720" cy="203583"/>
                            </a:xfrm>
                            <a:custGeom>
                              <a:avLst/>
                              <a:gdLst>
                                <a:gd name="connsiteX0" fmla="*/ 327133 w 344720"/>
                                <a:gd name="connsiteY0" fmla="*/ 203584 h 203583"/>
                                <a:gd name="connsiteX1" fmla="*/ 255266 w 344720"/>
                                <a:gd name="connsiteY1" fmla="*/ 79237 h 203583"/>
                                <a:gd name="connsiteX2" fmla="*/ 104959 w 344720"/>
                                <a:gd name="connsiteY2" fmla="*/ 29989 h 203583"/>
                                <a:gd name="connsiteX3" fmla="*/ 0 w 344720"/>
                                <a:gd name="connsiteY3" fmla="*/ 45811 h 203583"/>
                                <a:gd name="connsiteX4" fmla="*/ 112090 w 344720"/>
                                <a:gd name="connsiteY4" fmla="*/ 17 h 203583"/>
                                <a:gd name="connsiteX5" fmla="*/ 275099 w 344720"/>
                                <a:gd name="connsiteY5" fmla="*/ 58402 h 203583"/>
                                <a:gd name="connsiteX6" fmla="*/ 338721 w 344720"/>
                                <a:gd name="connsiteY6" fmla="*/ 125589 h 203583"/>
                                <a:gd name="connsiteX7" fmla="*/ 327133 w 344720"/>
                                <a:gd name="connsiteY7" fmla="*/ 203584 h 20358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344720" h="203583">
                                  <a:moveTo>
                                    <a:pt x="327133" y="203584"/>
                                  </a:moveTo>
                                  <a:cubicBezTo>
                                    <a:pt x="331924" y="176508"/>
                                    <a:pt x="304960" y="109321"/>
                                    <a:pt x="255266" y="79237"/>
                                  </a:cubicBezTo>
                                  <a:cubicBezTo>
                                    <a:pt x="221506" y="58736"/>
                                    <a:pt x="157550" y="34780"/>
                                    <a:pt x="104959" y="29989"/>
                                  </a:cubicBezTo>
                                  <a:cubicBezTo>
                                    <a:pt x="69527" y="26758"/>
                                    <a:pt x="32758" y="31438"/>
                                    <a:pt x="0" y="45811"/>
                                  </a:cubicBezTo>
                                  <a:cubicBezTo>
                                    <a:pt x="29193" y="17176"/>
                                    <a:pt x="71198" y="574"/>
                                    <a:pt x="112090" y="17"/>
                                  </a:cubicBezTo>
                                  <a:cubicBezTo>
                                    <a:pt x="170252" y="-763"/>
                                    <a:pt x="225851" y="25532"/>
                                    <a:pt x="275099" y="58402"/>
                                  </a:cubicBezTo>
                                  <a:cubicBezTo>
                                    <a:pt x="300838" y="75561"/>
                                    <a:pt x="326465" y="96062"/>
                                    <a:pt x="338721" y="125589"/>
                                  </a:cubicBezTo>
                                  <a:cubicBezTo>
                                    <a:pt x="349417" y="151327"/>
                                    <a:pt x="345963" y="185422"/>
                                    <a:pt x="327133" y="20358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A16337"/>
                            </a:solidFill>
                            <a:ln w="1113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endParaRPr lang="ar-EG"/>
                            </a:p>
                          </p:txBody>
                        </p:sp>
                      </p:grpSp>
                      <p:sp>
                        <p:nvSpPr>
                          <p:cNvPr id="169" name="شكل حر: شكل 168">
                            <a:extLst>
                              <a:ext uri="{FF2B5EF4-FFF2-40B4-BE49-F238E27FC236}">
                                <a16:creationId xmlns:a16="http://schemas.microsoft.com/office/drawing/2014/main" id="{1F34BC0C-17AD-4496-AEA9-46E88D29EC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70582" y="2817631"/>
                            <a:ext cx="139499" cy="117660"/>
                          </a:xfrm>
                          <a:custGeom>
                            <a:avLst/>
                            <a:gdLst>
                              <a:gd name="connsiteX0" fmla="*/ 139500 w 139499"/>
                              <a:gd name="connsiteY0" fmla="*/ 58830 h 117660"/>
                              <a:gd name="connsiteX1" fmla="*/ 69750 w 139499"/>
                              <a:gd name="connsiteY1" fmla="*/ 117661 h 117660"/>
                              <a:gd name="connsiteX2" fmla="*/ 0 w 139499"/>
                              <a:gd name="connsiteY2" fmla="*/ 58830 h 117660"/>
                              <a:gd name="connsiteX3" fmla="*/ 69750 w 139499"/>
                              <a:gd name="connsiteY3" fmla="*/ 0 h 117660"/>
                              <a:gd name="connsiteX4" fmla="*/ 139500 w 139499"/>
                              <a:gd name="connsiteY4" fmla="*/ 58830 h 1176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9499" h="117660">
                                <a:moveTo>
                                  <a:pt x="139500" y="58830"/>
                                </a:moveTo>
                                <a:cubicBezTo>
                                  <a:pt x="139500" y="91322"/>
                                  <a:pt x="108271" y="117661"/>
                                  <a:pt x="69750" y="117661"/>
                                </a:cubicBezTo>
                                <a:cubicBezTo>
                                  <a:pt x="31228" y="117661"/>
                                  <a:pt x="0" y="91322"/>
                                  <a:pt x="0" y="58830"/>
                                </a:cubicBezTo>
                                <a:cubicBezTo>
                                  <a:pt x="0" y="26339"/>
                                  <a:pt x="31228" y="0"/>
                                  <a:pt x="69750" y="0"/>
                                </a:cubicBezTo>
                                <a:cubicBezTo>
                                  <a:pt x="108272" y="0"/>
                                  <a:pt x="139500" y="26339"/>
                                  <a:pt x="139500" y="5883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8AA80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  <p:grpSp>
                      <p:nvGrpSpPr>
                        <p:cNvPr id="170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38606" y="2769449"/>
                          <a:ext cx="259054" cy="203418"/>
                          <a:chOff x="4238606" y="2769449"/>
                          <a:chExt cx="259054" cy="203418"/>
                        </a:xfrm>
                      </p:grpSpPr>
                      <p:sp>
                        <p:nvSpPr>
                          <p:cNvPr id="171" name="شكل حر: شكل 170">
                            <a:extLst>
                              <a:ext uri="{FF2B5EF4-FFF2-40B4-BE49-F238E27FC236}">
                                <a16:creationId xmlns:a16="http://schemas.microsoft.com/office/drawing/2014/main" id="{FCEC914C-D6C3-4903-B22E-0DA6614925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38606" y="2775422"/>
                            <a:ext cx="82563" cy="22821"/>
                          </a:xfrm>
                          <a:custGeom>
                            <a:avLst/>
                            <a:gdLst>
                              <a:gd name="connsiteX0" fmla="*/ 0 w 82563"/>
                              <a:gd name="connsiteY0" fmla="*/ 22821 h 22821"/>
                              <a:gd name="connsiteX1" fmla="*/ 82563 w 82563"/>
                              <a:gd name="connsiteY1" fmla="*/ 7891 h 2282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82563" h="22821">
                                <a:moveTo>
                                  <a:pt x="0" y="22821"/>
                                </a:moveTo>
                                <a:cubicBezTo>
                                  <a:pt x="25293" y="-2360"/>
                                  <a:pt x="57382" y="-5703"/>
                                  <a:pt x="82563" y="7891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89512C"/>
                            </a:solidFill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72" name="شكل حر: شكل 171">
                            <a:extLst>
                              <a:ext uri="{FF2B5EF4-FFF2-40B4-BE49-F238E27FC236}">
                                <a16:creationId xmlns:a16="http://schemas.microsoft.com/office/drawing/2014/main" id="{4990F97C-C0C8-48F2-9E58-AB6EF84BAF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32367" y="2769449"/>
                            <a:ext cx="65292" cy="17429"/>
                          </a:xfrm>
                          <a:custGeom>
                            <a:avLst/>
                            <a:gdLst>
                              <a:gd name="connsiteX0" fmla="*/ 65293 w 65292"/>
                              <a:gd name="connsiteY0" fmla="*/ 17430 h 17429"/>
                              <a:gd name="connsiteX1" fmla="*/ 0 w 65292"/>
                              <a:gd name="connsiteY1" fmla="*/ 11636 h 1742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65292" h="17429">
                                <a:moveTo>
                                  <a:pt x="65293" y="17430"/>
                                </a:moveTo>
                                <a:cubicBezTo>
                                  <a:pt x="43677" y="-4855"/>
                                  <a:pt x="18607" y="-4632"/>
                                  <a:pt x="0" y="11636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89512C"/>
                            </a:solidFill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73" name="شكل حر: شكل 172">
                            <a:extLst>
                              <a:ext uri="{FF2B5EF4-FFF2-40B4-BE49-F238E27FC236}">
                                <a16:creationId xmlns:a16="http://schemas.microsoft.com/office/drawing/2014/main" id="{5FA7AB2D-9443-4849-8F03-90B754CF5E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07018" y="2848160"/>
                            <a:ext cx="24512" cy="31866"/>
                          </a:xfrm>
                          <a:custGeom>
                            <a:avLst/>
                            <a:gdLst>
                              <a:gd name="connsiteX0" fmla="*/ 24513 w 24512"/>
                              <a:gd name="connsiteY0" fmla="*/ 15933 h 31866"/>
                              <a:gd name="connsiteX1" fmla="*/ 12256 w 24512"/>
                              <a:gd name="connsiteY1" fmla="*/ 31866 h 31866"/>
                              <a:gd name="connsiteX2" fmla="*/ 0 w 24512"/>
                              <a:gd name="connsiteY2" fmla="*/ 15933 h 31866"/>
                              <a:gd name="connsiteX3" fmla="*/ 12256 w 24512"/>
                              <a:gd name="connsiteY3" fmla="*/ 0 h 31866"/>
                              <a:gd name="connsiteX4" fmla="*/ 24513 w 24512"/>
                              <a:gd name="connsiteY4" fmla="*/ 15933 h 3186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4512" h="31866">
                                <a:moveTo>
                                  <a:pt x="24513" y="15933"/>
                                </a:moveTo>
                                <a:cubicBezTo>
                                  <a:pt x="24513" y="24733"/>
                                  <a:pt x="19025" y="31866"/>
                                  <a:pt x="12256" y="31866"/>
                                </a:cubicBezTo>
                                <a:cubicBezTo>
                                  <a:pt x="5487" y="31866"/>
                                  <a:pt x="0" y="24733"/>
                                  <a:pt x="0" y="15933"/>
                                </a:cubicBezTo>
                                <a:cubicBezTo>
                                  <a:pt x="0" y="7134"/>
                                  <a:pt x="5487" y="0"/>
                                  <a:pt x="12256" y="0"/>
                                </a:cubicBezTo>
                                <a:cubicBezTo>
                                  <a:pt x="19025" y="0"/>
                                  <a:pt x="24513" y="7134"/>
                                  <a:pt x="24513" y="1593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A334F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74" name="شكل حر: شكل 173">
                            <a:extLst>
                              <a:ext uri="{FF2B5EF4-FFF2-40B4-BE49-F238E27FC236}">
                                <a16:creationId xmlns:a16="http://schemas.microsoft.com/office/drawing/2014/main" id="{8AE4ABEB-B0B9-4D24-AA22-B5A9F6146D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52757" y="2835347"/>
                            <a:ext cx="24512" cy="31866"/>
                          </a:xfrm>
                          <a:custGeom>
                            <a:avLst/>
                            <a:gdLst>
                              <a:gd name="connsiteX0" fmla="*/ 24513 w 24512"/>
                              <a:gd name="connsiteY0" fmla="*/ 15933 h 31866"/>
                              <a:gd name="connsiteX1" fmla="*/ 12256 w 24512"/>
                              <a:gd name="connsiteY1" fmla="*/ 31866 h 31866"/>
                              <a:gd name="connsiteX2" fmla="*/ 0 w 24512"/>
                              <a:gd name="connsiteY2" fmla="*/ 15933 h 31866"/>
                              <a:gd name="connsiteX3" fmla="*/ 12256 w 24512"/>
                              <a:gd name="connsiteY3" fmla="*/ 0 h 31866"/>
                              <a:gd name="connsiteX4" fmla="*/ 24513 w 24512"/>
                              <a:gd name="connsiteY4" fmla="*/ 15933 h 3186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4512" h="31866">
                                <a:moveTo>
                                  <a:pt x="24513" y="15933"/>
                                </a:moveTo>
                                <a:cubicBezTo>
                                  <a:pt x="24513" y="24733"/>
                                  <a:pt x="19025" y="31866"/>
                                  <a:pt x="12256" y="31866"/>
                                </a:cubicBezTo>
                                <a:cubicBezTo>
                                  <a:pt x="5487" y="31866"/>
                                  <a:pt x="0" y="24733"/>
                                  <a:pt x="0" y="15933"/>
                                </a:cubicBezTo>
                                <a:cubicBezTo>
                                  <a:pt x="0" y="7134"/>
                                  <a:pt x="5487" y="0"/>
                                  <a:pt x="12256" y="0"/>
                                </a:cubicBezTo>
                                <a:cubicBezTo>
                                  <a:pt x="19025" y="0"/>
                                  <a:pt x="24513" y="7134"/>
                                  <a:pt x="24513" y="1593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A334F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75" name="شكل حر: شكل 174">
                            <a:extLst>
                              <a:ext uri="{FF2B5EF4-FFF2-40B4-BE49-F238E27FC236}">
                                <a16:creationId xmlns:a16="http://schemas.microsoft.com/office/drawing/2014/main" id="{06A07C02-E7CA-4497-8664-6F67ACCEB1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07409" y="2851280"/>
                            <a:ext cx="20055" cy="67744"/>
                          </a:xfrm>
                          <a:custGeom>
                            <a:avLst/>
                            <a:gdLst>
                              <a:gd name="connsiteX0" fmla="*/ 4123 w 20055"/>
                              <a:gd name="connsiteY0" fmla="*/ 0 h 67744"/>
                              <a:gd name="connsiteX1" fmla="*/ 20056 w 20055"/>
                              <a:gd name="connsiteY1" fmla="*/ 43789 h 67744"/>
                              <a:gd name="connsiteX2" fmla="*/ 0 w 20055"/>
                              <a:gd name="connsiteY2" fmla="*/ 67744 h 677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0055" h="67744">
                                <a:moveTo>
                                  <a:pt x="4123" y="0"/>
                                </a:moveTo>
                                <a:cubicBezTo>
                                  <a:pt x="1783" y="15599"/>
                                  <a:pt x="7688" y="32424"/>
                                  <a:pt x="20056" y="43789"/>
                                </a:cubicBezTo>
                                <a:cubicBezTo>
                                  <a:pt x="15376" y="53371"/>
                                  <a:pt x="8357" y="61728"/>
                                  <a:pt x="0" y="67744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CF5953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176" name="شكل حر: شكل 175">
                            <a:extLst>
                              <a:ext uri="{FF2B5EF4-FFF2-40B4-BE49-F238E27FC236}">
                                <a16:creationId xmlns:a16="http://schemas.microsoft.com/office/drawing/2014/main" id="{ABB89999-A34A-4D46-968A-912E9FEBC9A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21392" y="2949331"/>
                            <a:ext cx="72423" cy="23536"/>
                          </a:xfrm>
                          <a:custGeom>
                            <a:avLst/>
                            <a:gdLst>
                              <a:gd name="connsiteX0" fmla="*/ 72424 w 72423"/>
                              <a:gd name="connsiteY0" fmla="*/ 22841 h 23536"/>
                              <a:gd name="connsiteX1" fmla="*/ 0 w 72423"/>
                              <a:gd name="connsiteY1" fmla="*/ 0 h 2353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72423" h="23536">
                                <a:moveTo>
                                  <a:pt x="72424" y="22841"/>
                                </a:moveTo>
                                <a:cubicBezTo>
                                  <a:pt x="72424" y="22841"/>
                                  <a:pt x="42117" y="29749"/>
                                  <a:pt x="0" y="0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CF5953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</p:grpSp>
                </p:grpSp>
                <p:sp>
                  <p:nvSpPr>
                    <p:cNvPr id="177" name="شكل حر: شكل 176">
                      <a:extLst>
                        <a:ext uri="{FF2B5EF4-FFF2-40B4-BE49-F238E27FC236}">
                          <a16:creationId xmlns:a16="http://schemas.microsoft.com/office/drawing/2014/main" id="{174BE428-BB60-47C6-80EE-296EB438A8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71" y="3151338"/>
                      <a:ext cx="187967" cy="223622"/>
                    </a:xfrm>
                    <a:custGeom>
                      <a:avLst/>
                      <a:gdLst>
                        <a:gd name="connsiteX0" fmla="*/ 0 w 187967"/>
                        <a:gd name="connsiteY0" fmla="*/ 223623 h 223622"/>
                        <a:gd name="connsiteX1" fmla="*/ 73538 w 187967"/>
                        <a:gd name="connsiteY1" fmla="*/ 0 h 223622"/>
                        <a:gd name="connsiteX2" fmla="*/ 163121 w 187967"/>
                        <a:gd name="connsiteY2" fmla="*/ 31644 h 223622"/>
                        <a:gd name="connsiteX3" fmla="*/ 187968 w 187967"/>
                        <a:gd name="connsiteY3" fmla="*/ 219946 h 223622"/>
                        <a:gd name="connsiteX4" fmla="*/ 0 w 187967"/>
                        <a:gd name="connsiteY4" fmla="*/ 223623 h 2236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7967" h="223622">
                          <a:moveTo>
                            <a:pt x="0" y="223623"/>
                          </a:moveTo>
                          <a:lnTo>
                            <a:pt x="73538" y="0"/>
                          </a:lnTo>
                          <a:lnTo>
                            <a:pt x="163121" y="31644"/>
                          </a:lnTo>
                          <a:lnTo>
                            <a:pt x="187968" y="219946"/>
                          </a:lnTo>
                          <a:cubicBezTo>
                            <a:pt x="89248" y="197550"/>
                            <a:pt x="75989" y="197996"/>
                            <a:pt x="0" y="223623"/>
                          </a:cubicBezTo>
                          <a:close/>
                        </a:path>
                      </a:pathLst>
                    </a:custGeom>
                    <a:solidFill>
                      <a:srgbClr val="5766C9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178" name="شكل حر: شكل 177">
                      <a:extLst>
                        <a:ext uri="{FF2B5EF4-FFF2-40B4-BE49-F238E27FC236}">
                          <a16:creationId xmlns:a16="http://schemas.microsoft.com/office/drawing/2014/main" id="{2BD870A5-9142-4E3A-9A45-8DDBAB11C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4677" y="3145432"/>
                      <a:ext cx="269305" cy="263622"/>
                    </a:xfrm>
                    <a:custGeom>
                      <a:avLst/>
                      <a:gdLst>
                        <a:gd name="connsiteX0" fmla="*/ 0 w 269305"/>
                        <a:gd name="connsiteY0" fmla="*/ 48914 h 263622"/>
                        <a:gd name="connsiteX1" fmla="*/ 76881 w 269305"/>
                        <a:gd name="connsiteY1" fmla="*/ 0 h 263622"/>
                        <a:gd name="connsiteX2" fmla="*/ 269305 w 269305"/>
                        <a:gd name="connsiteY2" fmla="*/ 229639 h 263622"/>
                        <a:gd name="connsiteX3" fmla="*/ 72424 w 269305"/>
                        <a:gd name="connsiteY3" fmla="*/ 263623 h 263622"/>
                        <a:gd name="connsiteX4" fmla="*/ 0 w 269305"/>
                        <a:gd name="connsiteY4" fmla="*/ 48914 h 2636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305" h="263622">
                          <a:moveTo>
                            <a:pt x="0" y="48914"/>
                          </a:moveTo>
                          <a:lnTo>
                            <a:pt x="76881" y="0"/>
                          </a:lnTo>
                          <a:lnTo>
                            <a:pt x="269305" y="229639"/>
                          </a:lnTo>
                          <a:cubicBezTo>
                            <a:pt x="200558" y="225294"/>
                            <a:pt x="118664" y="231645"/>
                            <a:pt x="72424" y="263623"/>
                          </a:cubicBezTo>
                          <a:lnTo>
                            <a:pt x="0" y="48914"/>
                          </a:lnTo>
                          <a:close/>
                        </a:path>
                      </a:pathLst>
                    </a:custGeom>
                    <a:solidFill>
                      <a:srgbClr val="5766C9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</p:grpSp>
            <p:grpSp>
              <p:nvGrpSpPr>
                <p:cNvPr id="179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2524250" y="2123449"/>
                  <a:ext cx="1550454" cy="1756884"/>
                  <a:chOff x="2524250" y="2123449"/>
                  <a:chExt cx="1550454" cy="1756884"/>
                </a:xfrm>
              </p:grpSpPr>
              <p:grpSp>
                <p:nvGrpSpPr>
                  <p:cNvPr id="180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2524250" y="2123449"/>
                    <a:ext cx="1133208" cy="1201175"/>
                    <a:chOff x="2524250" y="2123449"/>
                    <a:chExt cx="1133208" cy="1201175"/>
                  </a:xfrm>
                </p:grpSpPr>
                <p:grpSp>
                  <p:nvGrpSpPr>
                    <p:cNvPr id="181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4250" y="2123449"/>
                      <a:ext cx="1133208" cy="1201175"/>
                      <a:chOff x="2524250" y="2123449"/>
                      <a:chExt cx="1133208" cy="1201175"/>
                    </a:xfrm>
                  </p:grpSpPr>
                  <p:sp>
                    <p:nvSpPr>
                      <p:cNvPr id="182" name="شكل حر: شكل 181">
                        <a:extLst>
                          <a:ext uri="{FF2B5EF4-FFF2-40B4-BE49-F238E27FC236}">
                            <a16:creationId xmlns:a16="http://schemas.microsoft.com/office/drawing/2014/main" id="{04205E62-7877-4D7B-8501-939E5A4159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24250" y="2123449"/>
                        <a:ext cx="1133208" cy="1201175"/>
                      </a:xfrm>
                      <a:custGeom>
                        <a:avLst/>
                        <a:gdLst>
                          <a:gd name="connsiteX0" fmla="*/ 619084 w 1133208"/>
                          <a:gd name="connsiteY0" fmla="*/ 1196580 h 1201175"/>
                          <a:gd name="connsiteX1" fmla="*/ 15626 w 1133208"/>
                          <a:gd name="connsiteY1" fmla="*/ 833793 h 1201175"/>
                          <a:gd name="connsiteX2" fmla="*/ 4595 w 1133208"/>
                          <a:gd name="connsiteY2" fmla="*/ 789670 h 1201175"/>
                          <a:gd name="connsiteX3" fmla="*/ 470002 w 1133208"/>
                          <a:gd name="connsiteY3" fmla="*/ 15626 h 1201175"/>
                          <a:gd name="connsiteX4" fmla="*/ 514125 w 1133208"/>
                          <a:gd name="connsiteY4" fmla="*/ 4595 h 1201175"/>
                          <a:gd name="connsiteX5" fmla="*/ 1117583 w 1133208"/>
                          <a:gd name="connsiteY5" fmla="*/ 367383 h 1201175"/>
                          <a:gd name="connsiteX6" fmla="*/ 1128613 w 1133208"/>
                          <a:gd name="connsiteY6" fmla="*/ 411506 h 1201175"/>
                          <a:gd name="connsiteX7" fmla="*/ 663207 w 1133208"/>
                          <a:gd name="connsiteY7" fmla="*/ 1185550 h 1201175"/>
                          <a:gd name="connsiteX8" fmla="*/ 619084 w 1133208"/>
                          <a:gd name="connsiteY8" fmla="*/ 1196580 h 1201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33208" h="1201175">
                            <a:moveTo>
                              <a:pt x="619084" y="1196580"/>
                            </a:moveTo>
                            <a:lnTo>
                              <a:pt x="15626" y="833793"/>
                            </a:lnTo>
                            <a:cubicBezTo>
                              <a:pt x="361" y="824656"/>
                              <a:pt x="-4542" y="804823"/>
                              <a:pt x="4595" y="789670"/>
                            </a:cubicBezTo>
                            <a:lnTo>
                              <a:pt x="470002" y="15626"/>
                            </a:lnTo>
                            <a:cubicBezTo>
                              <a:pt x="479139" y="361"/>
                              <a:pt x="498971" y="-4542"/>
                              <a:pt x="514125" y="4595"/>
                            </a:cubicBezTo>
                            <a:lnTo>
                              <a:pt x="1117583" y="367383"/>
                            </a:lnTo>
                            <a:cubicBezTo>
                              <a:pt x="1132847" y="376519"/>
                              <a:pt x="1137750" y="396352"/>
                              <a:pt x="1128613" y="411506"/>
                            </a:cubicBezTo>
                            <a:lnTo>
                              <a:pt x="663207" y="1185550"/>
                            </a:lnTo>
                            <a:cubicBezTo>
                              <a:pt x="654070" y="1200814"/>
                              <a:pt x="634348" y="1205717"/>
                              <a:pt x="619084" y="1196580"/>
                            </a:cubicBezTo>
                            <a:close/>
                          </a:path>
                        </a:pathLst>
                      </a:custGeom>
                      <a:solidFill>
                        <a:srgbClr val="08183D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83" name="شكل حر: شكل 182">
                        <a:extLst>
                          <a:ext uri="{FF2B5EF4-FFF2-40B4-BE49-F238E27FC236}">
                            <a16:creationId xmlns:a16="http://schemas.microsoft.com/office/drawing/2014/main" id="{38484273-91E7-4B9B-A0B1-07FC2BCD5098}"/>
                          </a:ext>
                        </a:extLst>
                      </p:cNvPr>
                      <p:cNvSpPr/>
                      <p:nvPr/>
                    </p:nvSpPr>
                    <p:spPr>
                      <a:xfrm rot="1861068">
                        <a:off x="2739272" y="2281244"/>
                        <a:ext cx="703174" cy="885457"/>
                      </a:xfrm>
                      <a:custGeom>
                        <a:avLst/>
                        <a:gdLst>
                          <a:gd name="connsiteX0" fmla="*/ 0 w 703174"/>
                          <a:gd name="connsiteY0" fmla="*/ 0 h 885457"/>
                          <a:gd name="connsiteX1" fmla="*/ 703174 w 703174"/>
                          <a:gd name="connsiteY1" fmla="*/ 0 h 885457"/>
                          <a:gd name="connsiteX2" fmla="*/ 703174 w 703174"/>
                          <a:gd name="connsiteY2" fmla="*/ 885458 h 885457"/>
                          <a:gd name="connsiteX3" fmla="*/ 0 w 703174"/>
                          <a:gd name="connsiteY3" fmla="*/ 885458 h 885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03174" h="885457">
                            <a:moveTo>
                              <a:pt x="0" y="0"/>
                            </a:moveTo>
                            <a:lnTo>
                              <a:pt x="703174" y="0"/>
                            </a:lnTo>
                            <a:lnTo>
                              <a:pt x="703174" y="885458"/>
                            </a:lnTo>
                            <a:lnTo>
                              <a:pt x="0" y="885458"/>
                            </a:lnTo>
                            <a:close/>
                          </a:path>
                        </a:pathLst>
                      </a:custGeom>
                      <a:noFill/>
                      <a:ln w="8353" cap="flat">
                        <a:solidFill>
                          <a:srgbClr val="174F6B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  <p:grpSp>
                  <p:nvGrpSpPr>
                    <p:cNvPr id="184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60464" y="2362990"/>
                      <a:ext cx="935946" cy="810814"/>
                      <a:chOff x="2660464" y="2362990"/>
                      <a:chExt cx="935946" cy="810814"/>
                    </a:xfrm>
                  </p:grpSpPr>
                  <p:grpSp>
                    <p:nvGrpSpPr>
                      <p:cNvPr id="185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60464" y="2362990"/>
                        <a:ext cx="690808" cy="810814"/>
                        <a:chOff x="2660464" y="2362990"/>
                        <a:chExt cx="690808" cy="810814"/>
                      </a:xfrm>
                    </p:grpSpPr>
                    <p:sp>
                      <p:nvSpPr>
                        <p:cNvPr id="186" name="شكل حر: شكل 185">
                          <a:extLst>
                            <a:ext uri="{FF2B5EF4-FFF2-40B4-BE49-F238E27FC236}">
                              <a16:creationId xmlns:a16="http://schemas.microsoft.com/office/drawing/2014/main" id="{60B95876-D6D3-4142-B0C6-DEE83C883E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30640" y="2564562"/>
                          <a:ext cx="320632" cy="609243"/>
                        </a:xfrm>
                        <a:custGeom>
                          <a:avLst/>
                          <a:gdLst>
                            <a:gd name="connsiteX0" fmla="*/ 177430 w 320632"/>
                            <a:gd name="connsiteY0" fmla="*/ 593907 h 609243"/>
                            <a:gd name="connsiteX1" fmla="*/ 170299 w 320632"/>
                            <a:gd name="connsiteY1" fmla="*/ 598809 h 609243"/>
                            <a:gd name="connsiteX2" fmla="*/ 147234 w 320632"/>
                            <a:gd name="connsiteY2" fmla="*/ 608503 h 609243"/>
                            <a:gd name="connsiteX3" fmla="*/ 128293 w 320632"/>
                            <a:gd name="connsiteY3" fmla="*/ 607277 h 609243"/>
                            <a:gd name="connsiteX4" fmla="*/ 99769 w 320632"/>
                            <a:gd name="connsiteY4" fmla="*/ 566720 h 609243"/>
                            <a:gd name="connsiteX5" fmla="*/ 88627 w 320632"/>
                            <a:gd name="connsiteY5" fmla="*/ 508112 h 609243"/>
                            <a:gd name="connsiteX6" fmla="*/ 82387 w 320632"/>
                            <a:gd name="connsiteY6" fmla="*/ 478809 h 609243"/>
                            <a:gd name="connsiteX7" fmla="*/ 61217 w 320632"/>
                            <a:gd name="connsiteY7" fmla="*/ 458864 h 609243"/>
                            <a:gd name="connsiteX8" fmla="*/ 6175 w 320632"/>
                            <a:gd name="connsiteY8" fmla="*/ 414964 h 609243"/>
                            <a:gd name="connsiteX9" fmla="*/ 1830 w 320632"/>
                            <a:gd name="connsiteY9" fmla="*/ 377081 h 609243"/>
                            <a:gd name="connsiteX10" fmla="*/ 12860 w 320632"/>
                            <a:gd name="connsiteY10" fmla="*/ 348111 h 609243"/>
                            <a:gd name="connsiteX11" fmla="*/ 14754 w 320632"/>
                            <a:gd name="connsiteY11" fmla="*/ 344546 h 609243"/>
                            <a:gd name="connsiteX12" fmla="*/ 231469 w 320632"/>
                            <a:gd name="connsiteY12" fmla="*/ 11285 h 609243"/>
                            <a:gd name="connsiteX13" fmla="*/ 260996 w 320632"/>
                            <a:gd name="connsiteY13" fmla="*/ 477 h 609243"/>
                            <a:gd name="connsiteX14" fmla="*/ 265452 w 320632"/>
                            <a:gd name="connsiteY14" fmla="*/ 1814 h 609243"/>
                            <a:gd name="connsiteX15" fmla="*/ 274478 w 320632"/>
                            <a:gd name="connsiteY15" fmla="*/ 9279 h 609243"/>
                            <a:gd name="connsiteX16" fmla="*/ 318935 w 320632"/>
                            <a:gd name="connsiteY16" fmla="*/ 116578 h 609243"/>
                            <a:gd name="connsiteX17" fmla="*/ 316372 w 320632"/>
                            <a:gd name="connsiteY17" fmla="*/ 225548 h 609243"/>
                            <a:gd name="connsiteX18" fmla="*/ 285731 w 320632"/>
                            <a:gd name="connsiteY18" fmla="*/ 381204 h 609243"/>
                            <a:gd name="connsiteX19" fmla="*/ 280271 w 320632"/>
                            <a:gd name="connsiteY19" fmla="*/ 399922 h 609243"/>
                            <a:gd name="connsiteX20" fmla="*/ 241608 w 320632"/>
                            <a:gd name="connsiteY20" fmla="*/ 496190 h 609243"/>
                            <a:gd name="connsiteX21" fmla="*/ 237597 w 320632"/>
                            <a:gd name="connsiteY21" fmla="*/ 504770 h 609243"/>
                            <a:gd name="connsiteX22" fmla="*/ 177430 w 320632"/>
                            <a:gd name="connsiteY22" fmla="*/ 593907 h 609243"/>
                            <a:gd name="connsiteX23" fmla="*/ 177430 w 320632"/>
                            <a:gd name="connsiteY23" fmla="*/ 593907 h 6092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320632" h="609243">
                              <a:moveTo>
                                <a:pt x="177430" y="593907"/>
                              </a:moveTo>
                              <a:cubicBezTo>
                                <a:pt x="175201" y="595690"/>
                                <a:pt x="172750" y="597249"/>
                                <a:pt x="170299" y="598809"/>
                              </a:cubicBezTo>
                              <a:cubicBezTo>
                                <a:pt x="163168" y="603489"/>
                                <a:pt x="155257" y="607054"/>
                                <a:pt x="147234" y="608503"/>
                              </a:cubicBezTo>
                              <a:cubicBezTo>
                                <a:pt x="140772" y="609729"/>
                                <a:pt x="134310" y="609506"/>
                                <a:pt x="128293" y="607277"/>
                              </a:cubicBezTo>
                              <a:cubicBezTo>
                                <a:pt x="112471" y="601261"/>
                                <a:pt x="104671" y="583433"/>
                                <a:pt x="99769" y="566720"/>
                              </a:cubicBezTo>
                              <a:cubicBezTo>
                                <a:pt x="94309" y="547667"/>
                                <a:pt x="90632" y="528057"/>
                                <a:pt x="88627" y="508112"/>
                              </a:cubicBezTo>
                              <a:cubicBezTo>
                                <a:pt x="87624" y="497973"/>
                                <a:pt x="87067" y="487499"/>
                                <a:pt x="82387" y="478809"/>
                              </a:cubicBezTo>
                              <a:cubicBezTo>
                                <a:pt x="77707" y="470118"/>
                                <a:pt x="69351" y="464435"/>
                                <a:pt x="61217" y="458864"/>
                              </a:cubicBezTo>
                              <a:cubicBezTo>
                                <a:pt x="41161" y="445048"/>
                                <a:pt x="21217" y="437471"/>
                                <a:pt x="6175" y="414964"/>
                              </a:cubicBezTo>
                              <a:cubicBezTo>
                                <a:pt x="-2516" y="402262"/>
                                <a:pt x="-65" y="388557"/>
                                <a:pt x="1830" y="377081"/>
                              </a:cubicBezTo>
                              <a:cubicBezTo>
                                <a:pt x="3501" y="366942"/>
                                <a:pt x="7958" y="357359"/>
                                <a:pt x="12860" y="348111"/>
                              </a:cubicBezTo>
                              <a:cubicBezTo>
                                <a:pt x="13417" y="346886"/>
                                <a:pt x="14086" y="345771"/>
                                <a:pt x="14754" y="344546"/>
                              </a:cubicBezTo>
                              <a:cubicBezTo>
                                <a:pt x="77039" y="227442"/>
                                <a:pt x="149686" y="115687"/>
                                <a:pt x="231469" y="11285"/>
                              </a:cubicBezTo>
                              <a:cubicBezTo>
                                <a:pt x="237931" y="2928"/>
                                <a:pt x="250856" y="-1529"/>
                                <a:pt x="260996" y="477"/>
                              </a:cubicBezTo>
                              <a:cubicBezTo>
                                <a:pt x="262555" y="700"/>
                                <a:pt x="264115" y="1145"/>
                                <a:pt x="265452" y="1814"/>
                              </a:cubicBezTo>
                              <a:cubicBezTo>
                                <a:pt x="269018" y="3374"/>
                                <a:pt x="271915" y="6271"/>
                                <a:pt x="274478" y="9279"/>
                              </a:cubicBezTo>
                              <a:cubicBezTo>
                                <a:pt x="299993" y="37580"/>
                                <a:pt x="315926" y="71786"/>
                                <a:pt x="318935" y="116578"/>
                              </a:cubicBezTo>
                              <a:cubicBezTo>
                                <a:pt x="322166" y="162595"/>
                                <a:pt x="320494" y="187887"/>
                                <a:pt x="316372" y="225548"/>
                              </a:cubicBezTo>
                              <a:cubicBezTo>
                                <a:pt x="310912" y="277136"/>
                                <a:pt x="299770" y="329727"/>
                                <a:pt x="285731" y="381204"/>
                              </a:cubicBezTo>
                              <a:cubicBezTo>
                                <a:pt x="283948" y="387332"/>
                                <a:pt x="282166" y="393571"/>
                                <a:pt x="280271" y="399922"/>
                              </a:cubicBezTo>
                              <a:cubicBezTo>
                                <a:pt x="269798" y="432457"/>
                                <a:pt x="255536" y="465549"/>
                                <a:pt x="241608" y="496190"/>
                              </a:cubicBezTo>
                              <a:cubicBezTo>
                                <a:pt x="240271" y="499087"/>
                                <a:pt x="238934" y="501984"/>
                                <a:pt x="237597" y="504770"/>
                              </a:cubicBezTo>
                              <a:cubicBezTo>
                                <a:pt x="222889" y="537305"/>
                                <a:pt x="205619" y="572068"/>
                                <a:pt x="177430" y="593907"/>
                              </a:cubicBezTo>
                              <a:lnTo>
                                <a:pt x="177430" y="59390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74F6B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sp>
                      <p:nvSpPr>
                        <p:cNvPr id="187" name="شكل حر: شكل 186">
                          <a:extLst>
                            <a:ext uri="{FF2B5EF4-FFF2-40B4-BE49-F238E27FC236}">
                              <a16:creationId xmlns:a16="http://schemas.microsoft.com/office/drawing/2014/main" id="{8347882C-B334-488F-BF51-AEDBB9328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60464" y="2464462"/>
                          <a:ext cx="492842" cy="432934"/>
                        </a:xfrm>
                        <a:custGeom>
                          <a:avLst/>
                          <a:gdLst>
                            <a:gd name="connsiteX0" fmla="*/ 297799 w 492842"/>
                            <a:gd name="connsiteY0" fmla="*/ 392166 h 432934"/>
                            <a:gd name="connsiteX1" fmla="*/ 295793 w 492842"/>
                            <a:gd name="connsiteY1" fmla="*/ 395063 h 432934"/>
                            <a:gd name="connsiteX2" fmla="*/ 274957 w 492842"/>
                            <a:gd name="connsiteY2" fmla="*/ 418796 h 432934"/>
                            <a:gd name="connsiteX3" fmla="*/ 239525 w 492842"/>
                            <a:gd name="connsiteY3" fmla="*/ 432723 h 432934"/>
                            <a:gd name="connsiteX4" fmla="*/ 174901 w 492842"/>
                            <a:gd name="connsiteY4" fmla="*/ 404645 h 432934"/>
                            <a:gd name="connsiteX5" fmla="*/ 147380 w 492842"/>
                            <a:gd name="connsiteY5" fmla="*/ 395286 h 432934"/>
                            <a:gd name="connsiteX6" fmla="*/ 118633 w 492842"/>
                            <a:gd name="connsiteY6" fmla="*/ 403531 h 432934"/>
                            <a:gd name="connsiteX7" fmla="*/ 61697 w 492842"/>
                            <a:gd name="connsiteY7" fmla="*/ 421247 h 432934"/>
                            <a:gd name="connsiteX8" fmla="*/ 12560 w 492842"/>
                            <a:gd name="connsiteY8" fmla="*/ 415007 h 432934"/>
                            <a:gd name="connsiteX9" fmla="*/ 304 w 492842"/>
                            <a:gd name="connsiteY9" fmla="*/ 373893 h 432934"/>
                            <a:gd name="connsiteX10" fmla="*/ 1195 w 492842"/>
                            <a:gd name="connsiteY10" fmla="*/ 367876 h 432934"/>
                            <a:gd name="connsiteX11" fmla="*/ 1530 w 492842"/>
                            <a:gd name="connsiteY11" fmla="*/ 365425 h 432934"/>
                            <a:gd name="connsiteX12" fmla="*/ 52003 w 492842"/>
                            <a:gd name="connsiteY12" fmla="*/ 270382 h 432934"/>
                            <a:gd name="connsiteX13" fmla="*/ 57686 w 492842"/>
                            <a:gd name="connsiteY13" fmla="*/ 262806 h 432934"/>
                            <a:gd name="connsiteX14" fmla="*/ 138578 w 492842"/>
                            <a:gd name="connsiteY14" fmla="*/ 169880 h 432934"/>
                            <a:gd name="connsiteX15" fmla="*/ 155514 w 492842"/>
                            <a:gd name="connsiteY15" fmla="*/ 154170 h 432934"/>
                            <a:gd name="connsiteX16" fmla="*/ 261587 w 492842"/>
                            <a:gd name="connsiteY16" fmla="*/ 69824 h 432934"/>
                            <a:gd name="connsiteX17" fmla="*/ 356629 w 492842"/>
                            <a:gd name="connsiteY17" fmla="*/ 16453 h 432934"/>
                            <a:gd name="connsiteX18" fmla="*/ 472173 w 492842"/>
                            <a:gd name="connsiteY18" fmla="*/ 5422 h 432934"/>
                            <a:gd name="connsiteX19" fmla="*/ 483092 w 492842"/>
                            <a:gd name="connsiteY19" fmla="*/ 9991 h 432934"/>
                            <a:gd name="connsiteX20" fmla="*/ 491003 w 492842"/>
                            <a:gd name="connsiteY20" fmla="*/ 21690 h 432934"/>
                            <a:gd name="connsiteX21" fmla="*/ 490669 w 492842"/>
                            <a:gd name="connsiteY21" fmla="*/ 44420 h 432934"/>
                            <a:gd name="connsiteX22" fmla="*/ 297799 w 492842"/>
                            <a:gd name="connsiteY22" fmla="*/ 392166 h 4329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492842" h="432934">
                              <a:moveTo>
                                <a:pt x="297799" y="392166"/>
                              </a:moveTo>
                              <a:cubicBezTo>
                                <a:pt x="297019" y="393169"/>
                                <a:pt x="296462" y="394171"/>
                                <a:pt x="295793" y="395063"/>
                              </a:cubicBezTo>
                              <a:cubicBezTo>
                                <a:pt x="289665" y="403865"/>
                                <a:pt x="283314" y="412556"/>
                                <a:pt x="274957" y="418796"/>
                              </a:cubicBezTo>
                              <a:cubicBezTo>
                                <a:pt x="265709" y="425815"/>
                                <a:pt x="254679" y="434395"/>
                                <a:pt x="239525" y="432723"/>
                              </a:cubicBezTo>
                              <a:cubicBezTo>
                                <a:pt x="212450" y="429938"/>
                                <a:pt x="196405" y="415899"/>
                                <a:pt x="174901" y="404645"/>
                              </a:cubicBezTo>
                              <a:cubicBezTo>
                                <a:pt x="166210" y="400188"/>
                                <a:pt x="157296" y="395508"/>
                                <a:pt x="147380" y="395286"/>
                              </a:cubicBezTo>
                              <a:cubicBezTo>
                                <a:pt x="137464" y="395174"/>
                                <a:pt x="127993" y="399631"/>
                                <a:pt x="118633" y="403531"/>
                              </a:cubicBezTo>
                              <a:cubicBezTo>
                                <a:pt x="100249" y="411219"/>
                                <a:pt x="81084" y="417124"/>
                                <a:pt x="61697" y="421247"/>
                              </a:cubicBezTo>
                              <a:cubicBezTo>
                                <a:pt x="44650" y="424701"/>
                                <a:pt x="25262" y="426261"/>
                                <a:pt x="12560" y="415007"/>
                              </a:cubicBezTo>
                              <a:cubicBezTo>
                                <a:pt x="1864" y="405425"/>
                                <a:pt x="-1033" y="389158"/>
                                <a:pt x="304" y="373893"/>
                              </a:cubicBezTo>
                              <a:cubicBezTo>
                                <a:pt x="415" y="371887"/>
                                <a:pt x="750" y="369882"/>
                                <a:pt x="1195" y="367876"/>
                              </a:cubicBezTo>
                              <a:cubicBezTo>
                                <a:pt x="1195" y="366985"/>
                                <a:pt x="1418" y="366093"/>
                                <a:pt x="1530" y="365425"/>
                              </a:cubicBezTo>
                              <a:cubicBezTo>
                                <a:pt x="7658" y="330216"/>
                                <a:pt x="30276" y="298795"/>
                                <a:pt x="52003" y="270382"/>
                              </a:cubicBezTo>
                              <a:cubicBezTo>
                                <a:pt x="53898" y="267820"/>
                                <a:pt x="55792" y="265368"/>
                                <a:pt x="57686" y="262806"/>
                              </a:cubicBezTo>
                              <a:cubicBezTo>
                                <a:pt x="82199" y="231051"/>
                                <a:pt x="109497" y="197179"/>
                                <a:pt x="138578" y="169880"/>
                              </a:cubicBezTo>
                              <a:cubicBezTo>
                                <a:pt x="144260" y="164644"/>
                                <a:pt x="149831" y="159407"/>
                                <a:pt x="155514" y="154170"/>
                              </a:cubicBezTo>
                              <a:cubicBezTo>
                                <a:pt x="189386" y="123418"/>
                                <a:pt x="224818" y="94560"/>
                                <a:pt x="261587" y="69824"/>
                              </a:cubicBezTo>
                              <a:cubicBezTo>
                                <a:pt x="292896" y="48542"/>
                                <a:pt x="314512" y="35172"/>
                                <a:pt x="356629" y="16453"/>
                              </a:cubicBezTo>
                              <a:cubicBezTo>
                                <a:pt x="397521" y="-1931"/>
                                <a:pt x="435404" y="-3826"/>
                                <a:pt x="472173" y="5422"/>
                              </a:cubicBezTo>
                              <a:cubicBezTo>
                                <a:pt x="476073" y="6314"/>
                                <a:pt x="479861" y="7539"/>
                                <a:pt x="483092" y="9991"/>
                              </a:cubicBezTo>
                              <a:cubicBezTo>
                                <a:pt x="486658" y="12665"/>
                                <a:pt x="489332" y="16899"/>
                                <a:pt x="491003" y="21690"/>
                              </a:cubicBezTo>
                              <a:cubicBezTo>
                                <a:pt x="493455" y="29044"/>
                                <a:pt x="493566" y="37623"/>
                                <a:pt x="490669" y="44420"/>
                              </a:cubicBezTo>
                              <a:cubicBezTo>
                                <a:pt x="436518" y="165646"/>
                                <a:pt x="372005" y="282305"/>
                                <a:pt x="297799" y="39216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74F6B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grpSp>
                      <p:nvGrpSpPr>
                        <p:cNvPr id="188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740657" y="2362990"/>
                          <a:ext cx="587029" cy="668680"/>
                          <a:chOff x="2740657" y="2362990"/>
                          <a:chExt cx="587029" cy="668680"/>
                        </a:xfrm>
                      </p:grpSpPr>
                      <p:grpSp>
                        <p:nvGrpSpPr>
                          <p:cNvPr id="189" name="رسم 6">
                            <a:extLst>
                              <a:ext uri="{FF2B5EF4-FFF2-40B4-BE49-F238E27FC236}">
                                <a16:creationId xmlns:a16="http://schemas.microsoft.com/office/drawing/2014/main" id="{15F0F65D-0DFA-46FA-986A-AF5CEDBEF11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740657" y="2553785"/>
                            <a:ext cx="555435" cy="477886"/>
                            <a:chOff x="2740657" y="2553785"/>
                            <a:chExt cx="555435" cy="477886"/>
                          </a:xfrm>
                        </p:grpSpPr>
                        <p:sp>
                          <p:nvSpPr>
                            <p:cNvPr id="190" name="شكل حر: شكل 189">
                              <a:extLst>
                                <a:ext uri="{FF2B5EF4-FFF2-40B4-BE49-F238E27FC236}">
                                  <a16:creationId xmlns:a16="http://schemas.microsoft.com/office/drawing/2014/main" id="{05CBD60F-CBEE-431F-8DA9-7A239AF9728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289519" y="2699635"/>
                              <a:ext cx="6573" cy="2228"/>
                            </a:xfrm>
                            <a:custGeom>
                              <a:avLst/>
                              <a:gdLst>
                                <a:gd name="connsiteX0" fmla="*/ 0 w 6573"/>
                                <a:gd name="connsiteY0" fmla="*/ 0 h 2228"/>
                                <a:gd name="connsiteX1" fmla="*/ 6574 w 6573"/>
                                <a:gd name="connsiteY1" fmla="*/ 2229 h 2228"/>
                                <a:gd name="connsiteX2" fmla="*/ 0 w 6573"/>
                                <a:gd name="connsiteY2" fmla="*/ 0 h 222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6573" h="2228">
                                  <a:moveTo>
                                    <a:pt x="0" y="0"/>
                                  </a:moveTo>
                                  <a:cubicBezTo>
                                    <a:pt x="2228" y="780"/>
                                    <a:pt x="4457" y="1560"/>
                                    <a:pt x="6574" y="2229"/>
                                  </a:cubicBezTo>
                                  <a:cubicBezTo>
                                    <a:pt x="4680" y="1003"/>
                                    <a:pt x="2340" y="334"/>
                                    <a:pt x="0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9ADA7"/>
                            </a:solidFill>
                            <a:ln w="1113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endParaRPr lang="ar-EG"/>
                            </a:p>
                          </p:txBody>
                        </p:sp>
                        <p:sp>
                          <p:nvSpPr>
                            <p:cNvPr id="191" name="شكل حر: شكل 190">
                              <a:extLst>
                                <a:ext uri="{FF2B5EF4-FFF2-40B4-BE49-F238E27FC236}">
                                  <a16:creationId xmlns:a16="http://schemas.microsoft.com/office/drawing/2014/main" id="{8548465B-FA35-4CD4-A9BB-21A51F3B9B2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740657" y="2553785"/>
                              <a:ext cx="552204" cy="477886"/>
                            </a:xfrm>
                            <a:custGeom>
                              <a:avLst/>
                              <a:gdLst>
                                <a:gd name="connsiteX0" fmla="*/ 501730 w 552204"/>
                                <a:gd name="connsiteY0" fmla="*/ 454265 h 477886"/>
                                <a:gd name="connsiteX1" fmla="*/ 489474 w 552204"/>
                                <a:gd name="connsiteY1" fmla="*/ 435100 h 477886"/>
                                <a:gd name="connsiteX2" fmla="*/ 502956 w 552204"/>
                                <a:gd name="connsiteY2" fmla="*/ 439557 h 477886"/>
                                <a:gd name="connsiteX3" fmla="*/ 514432 w 552204"/>
                                <a:gd name="connsiteY3" fmla="*/ 440114 h 477886"/>
                                <a:gd name="connsiteX4" fmla="*/ 524237 w 552204"/>
                                <a:gd name="connsiteY4" fmla="*/ 432426 h 477886"/>
                                <a:gd name="connsiteX5" fmla="*/ 504961 w 552204"/>
                                <a:gd name="connsiteY5" fmla="*/ 437552 h 477886"/>
                                <a:gd name="connsiteX6" fmla="*/ 486800 w 552204"/>
                                <a:gd name="connsiteY6" fmla="*/ 430644 h 477886"/>
                                <a:gd name="connsiteX7" fmla="*/ 465518 w 552204"/>
                                <a:gd name="connsiteY7" fmla="*/ 428861 h 477886"/>
                                <a:gd name="connsiteX8" fmla="*/ 470421 w 552204"/>
                                <a:gd name="connsiteY8" fmla="*/ 424850 h 477886"/>
                                <a:gd name="connsiteX9" fmla="*/ 486688 w 552204"/>
                                <a:gd name="connsiteY9" fmla="*/ 398554 h 477886"/>
                                <a:gd name="connsiteX10" fmla="*/ 476883 w 552204"/>
                                <a:gd name="connsiteY10" fmla="*/ 411590 h 477886"/>
                                <a:gd name="connsiteX11" fmla="*/ 458165 w 552204"/>
                                <a:gd name="connsiteY11" fmla="*/ 428972 h 477886"/>
                                <a:gd name="connsiteX12" fmla="*/ 438554 w 552204"/>
                                <a:gd name="connsiteY12" fmla="*/ 425964 h 477886"/>
                                <a:gd name="connsiteX13" fmla="*/ 386298 w 552204"/>
                                <a:gd name="connsiteY13" fmla="*/ 378833 h 477886"/>
                                <a:gd name="connsiteX14" fmla="*/ 365685 w 552204"/>
                                <a:gd name="connsiteY14" fmla="*/ 345740 h 477886"/>
                                <a:gd name="connsiteX15" fmla="*/ 396660 w 552204"/>
                                <a:gd name="connsiteY15" fmla="*/ 355880 h 477886"/>
                                <a:gd name="connsiteX16" fmla="*/ 415936 w 552204"/>
                                <a:gd name="connsiteY16" fmla="*/ 360002 h 477886"/>
                                <a:gd name="connsiteX17" fmla="*/ 434209 w 552204"/>
                                <a:gd name="connsiteY17" fmla="*/ 374710 h 477886"/>
                                <a:gd name="connsiteX18" fmla="*/ 426409 w 552204"/>
                                <a:gd name="connsiteY18" fmla="*/ 361785 h 477886"/>
                                <a:gd name="connsiteX19" fmla="*/ 412259 w 552204"/>
                                <a:gd name="connsiteY19" fmla="*/ 352537 h 477886"/>
                                <a:gd name="connsiteX20" fmla="*/ 444794 w 552204"/>
                                <a:gd name="connsiteY20" fmla="*/ 341284 h 477886"/>
                                <a:gd name="connsiteX21" fmla="*/ 469641 w 552204"/>
                                <a:gd name="connsiteY21" fmla="*/ 358554 h 477886"/>
                                <a:gd name="connsiteX22" fmla="*/ 475769 w 552204"/>
                                <a:gd name="connsiteY22" fmla="*/ 371924 h 477886"/>
                                <a:gd name="connsiteX23" fmla="*/ 484683 w 552204"/>
                                <a:gd name="connsiteY23" fmla="*/ 377161 h 477886"/>
                                <a:gd name="connsiteX24" fmla="*/ 500393 w 552204"/>
                                <a:gd name="connsiteY24" fmla="*/ 382621 h 477886"/>
                                <a:gd name="connsiteX25" fmla="*/ 475212 w 552204"/>
                                <a:gd name="connsiteY25" fmla="*/ 364013 h 477886"/>
                                <a:gd name="connsiteX26" fmla="*/ 472315 w 552204"/>
                                <a:gd name="connsiteY26" fmla="*/ 354765 h 477886"/>
                                <a:gd name="connsiteX27" fmla="*/ 454265 w 552204"/>
                                <a:gd name="connsiteY27" fmla="*/ 338498 h 477886"/>
                                <a:gd name="connsiteX28" fmla="*/ 463401 w 552204"/>
                                <a:gd name="connsiteY28" fmla="*/ 336938 h 477886"/>
                                <a:gd name="connsiteX29" fmla="*/ 485463 w 552204"/>
                                <a:gd name="connsiteY29" fmla="*/ 339612 h 477886"/>
                                <a:gd name="connsiteX30" fmla="*/ 504181 w 552204"/>
                                <a:gd name="connsiteY30" fmla="*/ 345183 h 477886"/>
                                <a:gd name="connsiteX31" fmla="*/ 475212 w 552204"/>
                                <a:gd name="connsiteY31" fmla="*/ 335490 h 477886"/>
                                <a:gd name="connsiteX32" fmla="*/ 482900 w 552204"/>
                                <a:gd name="connsiteY32" fmla="*/ 331813 h 477886"/>
                                <a:gd name="connsiteX33" fmla="*/ 485463 w 552204"/>
                                <a:gd name="connsiteY33" fmla="*/ 330587 h 477886"/>
                                <a:gd name="connsiteX34" fmla="*/ 505630 w 552204"/>
                                <a:gd name="connsiteY34" fmla="*/ 320893 h 477886"/>
                                <a:gd name="connsiteX35" fmla="*/ 519001 w 552204"/>
                                <a:gd name="connsiteY35" fmla="*/ 317551 h 477886"/>
                                <a:gd name="connsiteX36" fmla="*/ 499836 w 552204"/>
                                <a:gd name="connsiteY36" fmla="*/ 321673 h 477886"/>
                                <a:gd name="connsiteX37" fmla="*/ 461507 w 552204"/>
                                <a:gd name="connsiteY37" fmla="*/ 333818 h 477886"/>
                                <a:gd name="connsiteX38" fmla="*/ 461841 w 552204"/>
                                <a:gd name="connsiteY38" fmla="*/ 333930 h 477886"/>
                                <a:gd name="connsiteX39" fmla="*/ 446688 w 552204"/>
                                <a:gd name="connsiteY39" fmla="*/ 336492 h 477886"/>
                                <a:gd name="connsiteX40" fmla="*/ 434989 w 552204"/>
                                <a:gd name="connsiteY40" fmla="*/ 339835 h 477886"/>
                                <a:gd name="connsiteX41" fmla="*/ 445017 w 552204"/>
                                <a:gd name="connsiteY41" fmla="*/ 332036 h 477886"/>
                                <a:gd name="connsiteX42" fmla="*/ 480783 w 552204"/>
                                <a:gd name="connsiteY42" fmla="*/ 281673 h 477886"/>
                                <a:gd name="connsiteX43" fmla="*/ 466410 w 552204"/>
                                <a:gd name="connsiteY43" fmla="*/ 298832 h 477886"/>
                                <a:gd name="connsiteX44" fmla="*/ 455045 w 552204"/>
                                <a:gd name="connsiteY44" fmla="*/ 316659 h 477886"/>
                                <a:gd name="connsiteX45" fmla="*/ 417941 w 552204"/>
                                <a:gd name="connsiteY45" fmla="*/ 344738 h 477886"/>
                                <a:gd name="connsiteX46" fmla="*/ 400894 w 552204"/>
                                <a:gd name="connsiteY46" fmla="*/ 347857 h 477886"/>
                                <a:gd name="connsiteX47" fmla="*/ 378053 w 552204"/>
                                <a:gd name="connsiteY47" fmla="*/ 341506 h 477886"/>
                                <a:gd name="connsiteX48" fmla="*/ 363679 w 552204"/>
                                <a:gd name="connsiteY48" fmla="*/ 332258 h 477886"/>
                                <a:gd name="connsiteX49" fmla="*/ 363122 w 552204"/>
                                <a:gd name="connsiteY49" fmla="*/ 326687 h 477886"/>
                                <a:gd name="connsiteX50" fmla="*/ 361451 w 552204"/>
                                <a:gd name="connsiteY50" fmla="*/ 254821 h 477886"/>
                                <a:gd name="connsiteX51" fmla="*/ 377273 w 552204"/>
                                <a:gd name="connsiteY51" fmla="*/ 184959 h 477886"/>
                                <a:gd name="connsiteX52" fmla="*/ 392092 w 552204"/>
                                <a:gd name="connsiteY52" fmla="*/ 152090 h 477886"/>
                                <a:gd name="connsiteX53" fmla="*/ 401228 w 552204"/>
                                <a:gd name="connsiteY53" fmla="*/ 136714 h 477886"/>
                                <a:gd name="connsiteX54" fmla="*/ 411033 w 552204"/>
                                <a:gd name="connsiteY54" fmla="*/ 122675 h 477886"/>
                                <a:gd name="connsiteX55" fmla="*/ 467301 w 552204"/>
                                <a:gd name="connsiteY55" fmla="*/ 198887 h 477886"/>
                                <a:gd name="connsiteX56" fmla="*/ 467190 w 552204"/>
                                <a:gd name="connsiteY56" fmla="*/ 224625 h 477886"/>
                                <a:gd name="connsiteX57" fmla="*/ 466075 w 552204"/>
                                <a:gd name="connsiteY57" fmla="*/ 228414 h 477886"/>
                                <a:gd name="connsiteX58" fmla="*/ 460281 w 552204"/>
                                <a:gd name="connsiteY58" fmla="*/ 237105 h 477886"/>
                                <a:gd name="connsiteX59" fmla="*/ 441340 w 552204"/>
                                <a:gd name="connsiteY59" fmla="*/ 263846 h 477886"/>
                                <a:gd name="connsiteX60" fmla="*/ 423624 w 552204"/>
                                <a:gd name="connsiteY60" fmla="*/ 273316 h 477886"/>
                                <a:gd name="connsiteX61" fmla="*/ 408248 w 552204"/>
                                <a:gd name="connsiteY61" fmla="*/ 274431 h 477886"/>
                                <a:gd name="connsiteX62" fmla="*/ 393317 w 552204"/>
                                <a:gd name="connsiteY62" fmla="*/ 282453 h 477886"/>
                                <a:gd name="connsiteX63" fmla="*/ 388526 w 552204"/>
                                <a:gd name="connsiteY63" fmla="*/ 287690 h 477886"/>
                                <a:gd name="connsiteX64" fmla="*/ 404905 w 552204"/>
                                <a:gd name="connsiteY64" fmla="*/ 279110 h 477886"/>
                                <a:gd name="connsiteX65" fmla="*/ 422733 w 552204"/>
                                <a:gd name="connsiteY65" fmla="*/ 279779 h 477886"/>
                                <a:gd name="connsiteX66" fmla="*/ 433652 w 552204"/>
                                <a:gd name="connsiteY66" fmla="*/ 276102 h 477886"/>
                                <a:gd name="connsiteX67" fmla="*/ 433318 w 552204"/>
                                <a:gd name="connsiteY67" fmla="*/ 276659 h 477886"/>
                                <a:gd name="connsiteX68" fmla="*/ 425852 w 552204"/>
                                <a:gd name="connsiteY68" fmla="*/ 293707 h 477886"/>
                                <a:gd name="connsiteX69" fmla="*/ 421173 w 552204"/>
                                <a:gd name="connsiteY69" fmla="*/ 313094 h 477886"/>
                                <a:gd name="connsiteX70" fmla="*/ 428638 w 552204"/>
                                <a:gd name="connsiteY70" fmla="*/ 296938 h 477886"/>
                                <a:gd name="connsiteX71" fmla="*/ 432426 w 552204"/>
                                <a:gd name="connsiteY71" fmla="*/ 284013 h 477886"/>
                                <a:gd name="connsiteX72" fmla="*/ 446354 w 552204"/>
                                <a:gd name="connsiteY72" fmla="*/ 265071 h 477886"/>
                                <a:gd name="connsiteX73" fmla="*/ 460950 w 552204"/>
                                <a:gd name="connsiteY73" fmla="*/ 243901 h 477886"/>
                                <a:gd name="connsiteX74" fmla="*/ 462176 w 552204"/>
                                <a:gd name="connsiteY74" fmla="*/ 275656 h 477886"/>
                                <a:gd name="connsiteX75" fmla="*/ 462956 w 552204"/>
                                <a:gd name="connsiteY75" fmla="*/ 252369 h 477886"/>
                                <a:gd name="connsiteX76" fmla="*/ 472426 w 552204"/>
                                <a:gd name="connsiteY76" fmla="*/ 225517 h 477886"/>
                                <a:gd name="connsiteX77" fmla="*/ 475212 w 552204"/>
                                <a:gd name="connsiteY77" fmla="*/ 204681 h 477886"/>
                                <a:gd name="connsiteX78" fmla="*/ 484237 w 552204"/>
                                <a:gd name="connsiteY78" fmla="*/ 210475 h 477886"/>
                                <a:gd name="connsiteX79" fmla="*/ 503513 w 552204"/>
                                <a:gd name="connsiteY79" fmla="*/ 230865 h 477886"/>
                                <a:gd name="connsiteX80" fmla="*/ 493819 w 552204"/>
                                <a:gd name="connsiteY80" fmla="*/ 306632 h 477886"/>
                                <a:gd name="connsiteX81" fmla="*/ 510867 w 552204"/>
                                <a:gd name="connsiteY81" fmla="*/ 269083 h 477886"/>
                                <a:gd name="connsiteX82" fmla="*/ 519446 w 552204"/>
                                <a:gd name="connsiteY82" fmla="*/ 276436 h 477886"/>
                                <a:gd name="connsiteX83" fmla="*/ 532371 w 552204"/>
                                <a:gd name="connsiteY83" fmla="*/ 282342 h 477886"/>
                                <a:gd name="connsiteX84" fmla="*/ 551090 w 552204"/>
                                <a:gd name="connsiteY84" fmla="*/ 302955 h 477886"/>
                                <a:gd name="connsiteX85" fmla="*/ 538054 w 552204"/>
                                <a:gd name="connsiteY85" fmla="*/ 280225 h 477886"/>
                                <a:gd name="connsiteX86" fmla="*/ 517106 w 552204"/>
                                <a:gd name="connsiteY86" fmla="*/ 264514 h 477886"/>
                                <a:gd name="connsiteX87" fmla="*/ 513095 w 552204"/>
                                <a:gd name="connsiteY87" fmla="*/ 257160 h 477886"/>
                                <a:gd name="connsiteX88" fmla="*/ 512315 w 552204"/>
                                <a:gd name="connsiteY88" fmla="*/ 228971 h 477886"/>
                                <a:gd name="connsiteX89" fmla="*/ 508527 w 552204"/>
                                <a:gd name="connsiteY89" fmla="*/ 221840 h 477886"/>
                                <a:gd name="connsiteX90" fmla="*/ 538276 w 552204"/>
                                <a:gd name="connsiteY90" fmla="*/ 221394 h 477886"/>
                                <a:gd name="connsiteX91" fmla="*/ 552204 w 552204"/>
                                <a:gd name="connsiteY91" fmla="*/ 232759 h 477886"/>
                                <a:gd name="connsiteX92" fmla="*/ 538945 w 552204"/>
                                <a:gd name="connsiteY92" fmla="*/ 219612 h 477886"/>
                                <a:gd name="connsiteX93" fmla="*/ 516995 w 552204"/>
                                <a:gd name="connsiteY93" fmla="*/ 214152 h 477886"/>
                                <a:gd name="connsiteX94" fmla="*/ 501507 w 552204"/>
                                <a:gd name="connsiteY94" fmla="*/ 213372 h 477886"/>
                                <a:gd name="connsiteX95" fmla="*/ 491145 w 552204"/>
                                <a:gd name="connsiteY95" fmla="*/ 204124 h 477886"/>
                                <a:gd name="connsiteX96" fmla="*/ 459056 w 552204"/>
                                <a:gd name="connsiteY96" fmla="*/ 172146 h 477886"/>
                                <a:gd name="connsiteX97" fmla="*/ 495156 w 552204"/>
                                <a:gd name="connsiteY97" fmla="*/ 151199 h 477886"/>
                                <a:gd name="connsiteX98" fmla="*/ 540059 w 552204"/>
                                <a:gd name="connsiteY98" fmla="*/ 144959 h 477886"/>
                                <a:gd name="connsiteX99" fmla="*/ 548750 w 552204"/>
                                <a:gd name="connsiteY99" fmla="*/ 145628 h 477886"/>
                                <a:gd name="connsiteX100" fmla="*/ 498833 w 552204"/>
                                <a:gd name="connsiteY100" fmla="*/ 143065 h 477886"/>
                                <a:gd name="connsiteX101" fmla="*/ 461061 w 552204"/>
                                <a:gd name="connsiteY101" fmla="*/ 162007 h 477886"/>
                                <a:gd name="connsiteX102" fmla="*/ 453708 w 552204"/>
                                <a:gd name="connsiteY102" fmla="*/ 162564 h 477886"/>
                                <a:gd name="connsiteX103" fmla="*/ 426855 w 552204"/>
                                <a:gd name="connsiteY103" fmla="*/ 86017 h 477886"/>
                                <a:gd name="connsiteX104" fmla="*/ 401785 w 552204"/>
                                <a:gd name="connsiteY104" fmla="*/ 69973 h 477886"/>
                                <a:gd name="connsiteX105" fmla="*/ 303735 w 552204"/>
                                <a:gd name="connsiteY105" fmla="*/ 85460 h 477886"/>
                                <a:gd name="connsiteX106" fmla="*/ 292592 w 552204"/>
                                <a:gd name="connsiteY106" fmla="*/ 71532 h 477886"/>
                                <a:gd name="connsiteX107" fmla="*/ 286464 w 552204"/>
                                <a:gd name="connsiteY107" fmla="*/ 59945 h 477886"/>
                                <a:gd name="connsiteX108" fmla="*/ 300615 w 552204"/>
                                <a:gd name="connsiteY108" fmla="*/ 31087 h 477886"/>
                                <a:gd name="connsiteX109" fmla="*/ 309863 w 552204"/>
                                <a:gd name="connsiteY109" fmla="*/ 0 h 477886"/>
                                <a:gd name="connsiteX110" fmla="*/ 283010 w 552204"/>
                                <a:gd name="connsiteY110" fmla="*/ 50808 h 477886"/>
                                <a:gd name="connsiteX111" fmla="*/ 282453 w 552204"/>
                                <a:gd name="connsiteY111" fmla="*/ 51588 h 477886"/>
                                <a:gd name="connsiteX112" fmla="*/ 278219 w 552204"/>
                                <a:gd name="connsiteY112" fmla="*/ 42897 h 477886"/>
                                <a:gd name="connsiteX113" fmla="*/ 255266 w 552204"/>
                                <a:gd name="connsiteY113" fmla="*/ 13482 h 477886"/>
                                <a:gd name="connsiteX114" fmla="*/ 220614 w 552204"/>
                                <a:gd name="connsiteY114" fmla="*/ 2228 h 477886"/>
                                <a:gd name="connsiteX115" fmla="*/ 255935 w 552204"/>
                                <a:gd name="connsiteY115" fmla="*/ 18719 h 477886"/>
                                <a:gd name="connsiteX116" fmla="*/ 271199 w 552204"/>
                                <a:gd name="connsiteY116" fmla="*/ 44680 h 477886"/>
                                <a:gd name="connsiteX117" fmla="*/ 228748 w 552204"/>
                                <a:gd name="connsiteY117" fmla="*/ 39109 h 477886"/>
                                <a:gd name="connsiteX118" fmla="*/ 214820 w 552204"/>
                                <a:gd name="connsiteY118" fmla="*/ 33315 h 477886"/>
                                <a:gd name="connsiteX119" fmla="*/ 195879 w 552204"/>
                                <a:gd name="connsiteY119" fmla="*/ 33426 h 477886"/>
                                <a:gd name="connsiteX120" fmla="*/ 229194 w 552204"/>
                                <a:gd name="connsiteY120" fmla="*/ 46908 h 477886"/>
                                <a:gd name="connsiteX121" fmla="*/ 254486 w 552204"/>
                                <a:gd name="connsiteY121" fmla="*/ 49471 h 477886"/>
                                <a:gd name="connsiteX122" fmla="*/ 275099 w 552204"/>
                                <a:gd name="connsiteY122" fmla="*/ 54039 h 477886"/>
                                <a:gd name="connsiteX123" fmla="*/ 275656 w 552204"/>
                                <a:gd name="connsiteY123" fmla="*/ 55488 h 477886"/>
                                <a:gd name="connsiteX124" fmla="*/ 287578 w 552204"/>
                                <a:gd name="connsiteY124" fmla="*/ 82340 h 477886"/>
                                <a:gd name="connsiteX125" fmla="*/ 211701 w 552204"/>
                                <a:gd name="connsiteY125" fmla="*/ 82897 h 477886"/>
                                <a:gd name="connsiteX126" fmla="*/ 196659 w 552204"/>
                                <a:gd name="connsiteY126" fmla="*/ 90028 h 477886"/>
                                <a:gd name="connsiteX127" fmla="*/ 167912 w 552204"/>
                                <a:gd name="connsiteY127" fmla="*/ 82675 h 477886"/>
                                <a:gd name="connsiteX128" fmla="*/ 161115 w 552204"/>
                                <a:gd name="connsiteY128" fmla="*/ 74430 h 477886"/>
                                <a:gd name="connsiteX129" fmla="*/ 136045 w 552204"/>
                                <a:gd name="connsiteY129" fmla="*/ 51699 h 477886"/>
                                <a:gd name="connsiteX130" fmla="*/ 150642 w 552204"/>
                                <a:gd name="connsiteY130" fmla="*/ 66296 h 477886"/>
                                <a:gd name="connsiteX131" fmla="*/ 156101 w 552204"/>
                                <a:gd name="connsiteY131" fmla="*/ 72647 h 477886"/>
                                <a:gd name="connsiteX132" fmla="*/ 160001 w 552204"/>
                                <a:gd name="connsiteY132" fmla="*/ 80780 h 477886"/>
                                <a:gd name="connsiteX133" fmla="*/ 156213 w 552204"/>
                                <a:gd name="connsiteY133" fmla="*/ 80001 h 477886"/>
                                <a:gd name="connsiteX134" fmla="*/ 109861 w 552204"/>
                                <a:gd name="connsiteY134" fmla="*/ 89026 h 477886"/>
                                <a:gd name="connsiteX135" fmla="*/ 135823 w 552204"/>
                                <a:gd name="connsiteY135" fmla="*/ 83678 h 477886"/>
                                <a:gd name="connsiteX136" fmla="*/ 162898 w 552204"/>
                                <a:gd name="connsiteY136" fmla="*/ 93594 h 477886"/>
                                <a:gd name="connsiteX137" fmla="*/ 181617 w 552204"/>
                                <a:gd name="connsiteY137" fmla="*/ 99165 h 477886"/>
                                <a:gd name="connsiteX138" fmla="*/ 122452 w 552204"/>
                                <a:gd name="connsiteY138" fmla="*/ 134597 h 477886"/>
                                <a:gd name="connsiteX139" fmla="*/ 163789 w 552204"/>
                                <a:gd name="connsiteY139" fmla="*/ 122006 h 477886"/>
                                <a:gd name="connsiteX140" fmla="*/ 234988 w 552204"/>
                                <a:gd name="connsiteY140" fmla="*/ 94040 h 477886"/>
                                <a:gd name="connsiteX141" fmla="*/ 216714 w 552204"/>
                                <a:gd name="connsiteY141" fmla="*/ 134486 h 477886"/>
                                <a:gd name="connsiteX142" fmla="*/ 200447 w 552204"/>
                                <a:gd name="connsiteY142" fmla="*/ 156658 h 477886"/>
                                <a:gd name="connsiteX143" fmla="*/ 176714 w 552204"/>
                                <a:gd name="connsiteY143" fmla="*/ 155098 h 477886"/>
                                <a:gd name="connsiteX144" fmla="*/ 130252 w 552204"/>
                                <a:gd name="connsiteY144" fmla="*/ 159778 h 477886"/>
                                <a:gd name="connsiteX145" fmla="*/ 146965 w 552204"/>
                                <a:gd name="connsiteY145" fmla="*/ 163901 h 477886"/>
                                <a:gd name="connsiteX146" fmla="*/ 158218 w 552204"/>
                                <a:gd name="connsiteY146" fmla="*/ 164012 h 477886"/>
                                <a:gd name="connsiteX147" fmla="*/ 169138 w 552204"/>
                                <a:gd name="connsiteY147" fmla="*/ 162229 h 477886"/>
                                <a:gd name="connsiteX148" fmla="*/ 193650 w 552204"/>
                                <a:gd name="connsiteY148" fmla="*/ 163678 h 477886"/>
                                <a:gd name="connsiteX149" fmla="*/ 163344 w 552204"/>
                                <a:gd name="connsiteY149" fmla="*/ 187188 h 477886"/>
                                <a:gd name="connsiteX150" fmla="*/ 206241 w 552204"/>
                                <a:gd name="connsiteY150" fmla="*/ 158107 h 477886"/>
                                <a:gd name="connsiteX151" fmla="*/ 215823 w 552204"/>
                                <a:gd name="connsiteY151" fmla="*/ 145962 h 477886"/>
                                <a:gd name="connsiteX152" fmla="*/ 216380 w 552204"/>
                                <a:gd name="connsiteY152" fmla="*/ 158107 h 477886"/>
                                <a:gd name="connsiteX153" fmla="*/ 206129 w 552204"/>
                                <a:gd name="connsiteY153" fmla="*/ 187856 h 477886"/>
                                <a:gd name="connsiteX154" fmla="*/ 218831 w 552204"/>
                                <a:gd name="connsiteY154" fmla="*/ 159555 h 477886"/>
                                <a:gd name="connsiteX155" fmla="*/ 222063 w 552204"/>
                                <a:gd name="connsiteY155" fmla="*/ 137048 h 477886"/>
                                <a:gd name="connsiteX156" fmla="*/ 254041 w 552204"/>
                                <a:gd name="connsiteY156" fmla="*/ 93371 h 477886"/>
                                <a:gd name="connsiteX157" fmla="*/ 296826 w 552204"/>
                                <a:gd name="connsiteY157" fmla="*/ 98608 h 477886"/>
                                <a:gd name="connsiteX158" fmla="*/ 370253 w 552204"/>
                                <a:gd name="connsiteY158" fmla="*/ 109527 h 477886"/>
                                <a:gd name="connsiteX159" fmla="*/ 356771 w 552204"/>
                                <a:gd name="connsiteY159" fmla="*/ 133371 h 477886"/>
                                <a:gd name="connsiteX160" fmla="*/ 339612 w 552204"/>
                                <a:gd name="connsiteY160" fmla="*/ 157884 h 477886"/>
                                <a:gd name="connsiteX161" fmla="*/ 299278 w 552204"/>
                                <a:gd name="connsiteY161" fmla="*/ 200224 h 477886"/>
                                <a:gd name="connsiteX162" fmla="*/ 251924 w 552204"/>
                                <a:gd name="connsiteY162" fmla="*/ 233539 h 477886"/>
                                <a:gd name="connsiteX163" fmla="*/ 204012 w 552204"/>
                                <a:gd name="connsiteY163" fmla="*/ 251589 h 477886"/>
                                <a:gd name="connsiteX164" fmla="*/ 168803 w 552204"/>
                                <a:gd name="connsiteY164" fmla="*/ 244570 h 477886"/>
                                <a:gd name="connsiteX165" fmla="*/ 123009 w 552204"/>
                                <a:gd name="connsiteY165" fmla="*/ 195433 h 477886"/>
                                <a:gd name="connsiteX166" fmla="*/ 120224 w 552204"/>
                                <a:gd name="connsiteY166" fmla="*/ 188748 h 477886"/>
                                <a:gd name="connsiteX167" fmla="*/ 75321 w 552204"/>
                                <a:gd name="connsiteY167" fmla="*/ 140279 h 477886"/>
                                <a:gd name="connsiteX168" fmla="*/ 102619 w 552204"/>
                                <a:gd name="connsiteY168" fmla="*/ 175266 h 477886"/>
                                <a:gd name="connsiteX169" fmla="*/ 108859 w 552204"/>
                                <a:gd name="connsiteY169" fmla="*/ 181951 h 477886"/>
                                <a:gd name="connsiteX170" fmla="*/ 112758 w 552204"/>
                                <a:gd name="connsiteY170" fmla="*/ 191310 h 477886"/>
                                <a:gd name="connsiteX171" fmla="*/ 79332 w 552204"/>
                                <a:gd name="connsiteY171" fmla="*/ 187299 h 477886"/>
                                <a:gd name="connsiteX172" fmla="*/ 127020 w 552204"/>
                                <a:gd name="connsiteY172" fmla="*/ 207021 h 477886"/>
                                <a:gd name="connsiteX173" fmla="*/ 65850 w 552204"/>
                                <a:gd name="connsiteY173" fmla="*/ 209138 h 477886"/>
                                <a:gd name="connsiteX174" fmla="*/ 118329 w 552204"/>
                                <a:gd name="connsiteY174" fmla="*/ 214598 h 477886"/>
                                <a:gd name="connsiteX175" fmla="*/ 132591 w 552204"/>
                                <a:gd name="connsiteY175" fmla="*/ 211701 h 477886"/>
                                <a:gd name="connsiteX176" fmla="*/ 157995 w 552204"/>
                                <a:gd name="connsiteY176" fmla="*/ 241450 h 477886"/>
                                <a:gd name="connsiteX177" fmla="*/ 142062 w 552204"/>
                                <a:gd name="connsiteY177" fmla="*/ 238107 h 477886"/>
                                <a:gd name="connsiteX178" fmla="*/ 89806 w 552204"/>
                                <a:gd name="connsiteY178" fmla="*/ 238330 h 477886"/>
                                <a:gd name="connsiteX179" fmla="*/ 72981 w 552204"/>
                                <a:gd name="connsiteY179" fmla="*/ 232982 h 477886"/>
                                <a:gd name="connsiteX180" fmla="*/ 55822 w 552204"/>
                                <a:gd name="connsiteY180" fmla="*/ 224180 h 477886"/>
                                <a:gd name="connsiteX181" fmla="*/ 44011 w 552204"/>
                                <a:gd name="connsiteY181" fmla="*/ 210252 h 477886"/>
                                <a:gd name="connsiteX182" fmla="*/ 36100 w 552204"/>
                                <a:gd name="connsiteY182" fmla="*/ 196993 h 477886"/>
                                <a:gd name="connsiteX183" fmla="*/ 23398 w 552204"/>
                                <a:gd name="connsiteY183" fmla="*/ 186519 h 477886"/>
                                <a:gd name="connsiteX184" fmla="*/ 36435 w 552204"/>
                                <a:gd name="connsiteY184" fmla="*/ 200893 h 477886"/>
                                <a:gd name="connsiteX185" fmla="*/ 40223 w 552204"/>
                                <a:gd name="connsiteY185" fmla="*/ 207244 h 477886"/>
                                <a:gd name="connsiteX186" fmla="*/ 45348 w 552204"/>
                                <a:gd name="connsiteY186" fmla="*/ 222174 h 477886"/>
                                <a:gd name="connsiteX187" fmla="*/ 0 w 552204"/>
                                <a:gd name="connsiteY187" fmla="*/ 222397 h 477886"/>
                                <a:gd name="connsiteX188" fmla="*/ 25627 w 552204"/>
                                <a:gd name="connsiteY188" fmla="*/ 227634 h 477886"/>
                                <a:gd name="connsiteX189" fmla="*/ 52814 w 552204"/>
                                <a:gd name="connsiteY189" fmla="*/ 227968 h 477886"/>
                                <a:gd name="connsiteX190" fmla="*/ 63622 w 552204"/>
                                <a:gd name="connsiteY190" fmla="*/ 233651 h 477886"/>
                                <a:gd name="connsiteX191" fmla="*/ 78552 w 552204"/>
                                <a:gd name="connsiteY191" fmla="*/ 240113 h 477886"/>
                                <a:gd name="connsiteX192" fmla="*/ 19610 w 552204"/>
                                <a:gd name="connsiteY192" fmla="*/ 265963 h 477886"/>
                                <a:gd name="connsiteX193" fmla="*/ 117772 w 552204"/>
                                <a:gd name="connsiteY193" fmla="*/ 243567 h 477886"/>
                                <a:gd name="connsiteX194" fmla="*/ 112424 w 552204"/>
                                <a:gd name="connsiteY194" fmla="*/ 249027 h 477886"/>
                                <a:gd name="connsiteX195" fmla="*/ 108636 w 552204"/>
                                <a:gd name="connsiteY195" fmla="*/ 253149 h 477886"/>
                                <a:gd name="connsiteX196" fmla="*/ 102062 w 552204"/>
                                <a:gd name="connsiteY196" fmla="*/ 256603 h 477886"/>
                                <a:gd name="connsiteX197" fmla="*/ 75209 w 552204"/>
                                <a:gd name="connsiteY197" fmla="*/ 278665 h 477886"/>
                                <a:gd name="connsiteX198" fmla="*/ 87466 w 552204"/>
                                <a:gd name="connsiteY198" fmla="*/ 269305 h 477886"/>
                                <a:gd name="connsiteX199" fmla="*/ 98942 w 552204"/>
                                <a:gd name="connsiteY199" fmla="*/ 262063 h 477886"/>
                                <a:gd name="connsiteX200" fmla="*/ 108302 w 552204"/>
                                <a:gd name="connsiteY200" fmla="*/ 258943 h 477886"/>
                                <a:gd name="connsiteX201" fmla="*/ 125795 w 552204"/>
                                <a:gd name="connsiteY201" fmla="*/ 244236 h 477886"/>
                                <a:gd name="connsiteX202" fmla="*/ 143288 w 552204"/>
                                <a:gd name="connsiteY202" fmla="*/ 247133 h 477886"/>
                                <a:gd name="connsiteX203" fmla="*/ 175934 w 552204"/>
                                <a:gd name="connsiteY203" fmla="*/ 257829 h 477886"/>
                                <a:gd name="connsiteX204" fmla="*/ 116769 w 552204"/>
                                <a:gd name="connsiteY204" fmla="*/ 278219 h 477886"/>
                                <a:gd name="connsiteX205" fmla="*/ 183622 w 552204"/>
                                <a:gd name="connsiteY205" fmla="*/ 259835 h 477886"/>
                                <a:gd name="connsiteX206" fmla="*/ 199444 w 552204"/>
                                <a:gd name="connsiteY206" fmla="*/ 262286 h 477886"/>
                                <a:gd name="connsiteX207" fmla="*/ 249918 w 552204"/>
                                <a:gd name="connsiteY207" fmla="*/ 254932 h 477886"/>
                                <a:gd name="connsiteX208" fmla="*/ 344960 w 552204"/>
                                <a:gd name="connsiteY208" fmla="*/ 192759 h 477886"/>
                                <a:gd name="connsiteX209" fmla="*/ 361674 w 552204"/>
                                <a:gd name="connsiteY209" fmla="*/ 172480 h 477886"/>
                                <a:gd name="connsiteX210" fmla="*/ 355434 w 552204"/>
                                <a:gd name="connsiteY210" fmla="*/ 189862 h 477886"/>
                                <a:gd name="connsiteX211" fmla="*/ 350197 w 552204"/>
                                <a:gd name="connsiteY211" fmla="*/ 208246 h 477886"/>
                                <a:gd name="connsiteX212" fmla="*/ 343512 w 552204"/>
                                <a:gd name="connsiteY212" fmla="*/ 245795 h 477886"/>
                                <a:gd name="connsiteX213" fmla="*/ 345852 w 552204"/>
                                <a:gd name="connsiteY213" fmla="*/ 319668 h 477886"/>
                                <a:gd name="connsiteX214" fmla="*/ 360002 w 552204"/>
                                <a:gd name="connsiteY214" fmla="*/ 365796 h 477886"/>
                                <a:gd name="connsiteX215" fmla="*/ 372593 w 552204"/>
                                <a:gd name="connsiteY215" fmla="*/ 429195 h 477886"/>
                                <a:gd name="connsiteX216" fmla="*/ 366353 w 552204"/>
                                <a:gd name="connsiteY216" fmla="*/ 373819 h 477886"/>
                                <a:gd name="connsiteX217" fmla="*/ 372259 w 552204"/>
                                <a:gd name="connsiteY217" fmla="*/ 378721 h 477886"/>
                                <a:gd name="connsiteX218" fmla="*/ 413262 w 552204"/>
                                <a:gd name="connsiteY218" fmla="*/ 403568 h 477886"/>
                                <a:gd name="connsiteX219" fmla="*/ 413930 w 552204"/>
                                <a:gd name="connsiteY219" fmla="*/ 419724 h 477886"/>
                                <a:gd name="connsiteX220" fmla="*/ 405796 w 552204"/>
                                <a:gd name="connsiteY220" fmla="*/ 431089 h 477886"/>
                                <a:gd name="connsiteX221" fmla="*/ 397217 w 552204"/>
                                <a:gd name="connsiteY221" fmla="*/ 439000 h 477886"/>
                                <a:gd name="connsiteX222" fmla="*/ 388526 w 552204"/>
                                <a:gd name="connsiteY222" fmla="*/ 450365 h 477886"/>
                                <a:gd name="connsiteX223" fmla="*/ 405685 w 552204"/>
                                <a:gd name="connsiteY223" fmla="*/ 435323 h 477886"/>
                                <a:gd name="connsiteX224" fmla="*/ 412259 w 552204"/>
                                <a:gd name="connsiteY224" fmla="*/ 428304 h 477886"/>
                                <a:gd name="connsiteX225" fmla="*/ 407691 w 552204"/>
                                <a:gd name="connsiteY225" fmla="*/ 446577 h 477886"/>
                                <a:gd name="connsiteX226" fmla="*/ 410031 w 552204"/>
                                <a:gd name="connsiteY226" fmla="*/ 460504 h 477886"/>
                                <a:gd name="connsiteX227" fmla="*/ 407356 w 552204"/>
                                <a:gd name="connsiteY227" fmla="*/ 474655 h 477886"/>
                                <a:gd name="connsiteX228" fmla="*/ 413930 w 552204"/>
                                <a:gd name="connsiteY228" fmla="*/ 460281 h 477886"/>
                                <a:gd name="connsiteX229" fmla="*/ 411368 w 552204"/>
                                <a:gd name="connsiteY229" fmla="*/ 446800 h 477886"/>
                                <a:gd name="connsiteX230" fmla="*/ 415379 w 552204"/>
                                <a:gd name="connsiteY230" fmla="*/ 435323 h 477886"/>
                                <a:gd name="connsiteX231" fmla="*/ 420727 w 552204"/>
                                <a:gd name="connsiteY231" fmla="*/ 410811 h 477886"/>
                                <a:gd name="connsiteX232" fmla="*/ 451368 w 552204"/>
                                <a:gd name="connsiteY232" fmla="*/ 477886 h 477886"/>
                                <a:gd name="connsiteX233" fmla="*/ 448582 w 552204"/>
                                <a:gd name="connsiteY233" fmla="*/ 456939 h 477886"/>
                                <a:gd name="connsiteX234" fmla="*/ 464516 w 552204"/>
                                <a:gd name="connsiteY234" fmla="*/ 464961 h 477886"/>
                                <a:gd name="connsiteX235" fmla="*/ 483569 w 552204"/>
                                <a:gd name="connsiteY235" fmla="*/ 471089 h 477886"/>
                                <a:gd name="connsiteX236" fmla="*/ 446911 w 552204"/>
                                <a:gd name="connsiteY236" fmla="*/ 449362 h 477886"/>
                                <a:gd name="connsiteX237" fmla="*/ 440894 w 552204"/>
                                <a:gd name="connsiteY237" fmla="*/ 431535 h 477886"/>
                                <a:gd name="connsiteX238" fmla="*/ 460393 w 552204"/>
                                <a:gd name="connsiteY238" fmla="*/ 433206 h 477886"/>
                                <a:gd name="connsiteX239" fmla="*/ 474098 w 552204"/>
                                <a:gd name="connsiteY239" fmla="*/ 432203 h 477886"/>
                                <a:gd name="connsiteX240" fmla="*/ 479334 w 552204"/>
                                <a:gd name="connsiteY240" fmla="*/ 432649 h 477886"/>
                                <a:gd name="connsiteX241" fmla="*/ 495602 w 552204"/>
                                <a:gd name="connsiteY241" fmla="*/ 450142 h 477886"/>
                                <a:gd name="connsiteX242" fmla="*/ 503624 w 552204"/>
                                <a:gd name="connsiteY242" fmla="*/ 461061 h 477886"/>
                                <a:gd name="connsiteX243" fmla="*/ 515658 w 552204"/>
                                <a:gd name="connsiteY243" fmla="*/ 465741 h 477886"/>
                                <a:gd name="connsiteX244" fmla="*/ 501730 w 552204"/>
                                <a:gd name="connsiteY244" fmla="*/ 454265 h 477886"/>
                                <a:gd name="connsiteX245" fmla="*/ 501730 w 552204"/>
                                <a:gd name="connsiteY245" fmla="*/ 454265 h 47788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  <a:cxn ang="0">
                                  <a:pos x="connsiteX178" y="connsiteY178"/>
                                </a:cxn>
                                <a:cxn ang="0">
                                  <a:pos x="connsiteX179" y="connsiteY179"/>
                                </a:cxn>
                                <a:cxn ang="0">
                                  <a:pos x="connsiteX180" y="connsiteY180"/>
                                </a:cxn>
                                <a:cxn ang="0">
                                  <a:pos x="connsiteX181" y="connsiteY181"/>
                                </a:cxn>
                                <a:cxn ang="0">
                                  <a:pos x="connsiteX182" y="connsiteY182"/>
                                </a:cxn>
                                <a:cxn ang="0">
                                  <a:pos x="connsiteX183" y="connsiteY183"/>
                                </a:cxn>
                                <a:cxn ang="0">
                                  <a:pos x="connsiteX184" y="connsiteY184"/>
                                </a:cxn>
                                <a:cxn ang="0">
                                  <a:pos x="connsiteX185" y="connsiteY185"/>
                                </a:cxn>
                                <a:cxn ang="0">
                                  <a:pos x="connsiteX186" y="connsiteY186"/>
                                </a:cxn>
                                <a:cxn ang="0">
                                  <a:pos x="connsiteX187" y="connsiteY187"/>
                                </a:cxn>
                                <a:cxn ang="0">
                                  <a:pos x="connsiteX188" y="connsiteY188"/>
                                </a:cxn>
                                <a:cxn ang="0">
                                  <a:pos x="connsiteX189" y="connsiteY189"/>
                                </a:cxn>
                                <a:cxn ang="0">
                                  <a:pos x="connsiteX190" y="connsiteY190"/>
                                </a:cxn>
                                <a:cxn ang="0">
                                  <a:pos x="connsiteX191" y="connsiteY191"/>
                                </a:cxn>
                                <a:cxn ang="0">
                                  <a:pos x="connsiteX192" y="connsiteY192"/>
                                </a:cxn>
                                <a:cxn ang="0">
                                  <a:pos x="connsiteX193" y="connsiteY193"/>
                                </a:cxn>
                                <a:cxn ang="0">
                                  <a:pos x="connsiteX194" y="connsiteY194"/>
                                </a:cxn>
                                <a:cxn ang="0">
                                  <a:pos x="connsiteX195" y="connsiteY195"/>
                                </a:cxn>
                                <a:cxn ang="0">
                                  <a:pos x="connsiteX196" y="connsiteY196"/>
                                </a:cxn>
                                <a:cxn ang="0">
                                  <a:pos x="connsiteX197" y="connsiteY197"/>
                                </a:cxn>
                                <a:cxn ang="0">
                                  <a:pos x="connsiteX198" y="connsiteY198"/>
                                </a:cxn>
                                <a:cxn ang="0">
                                  <a:pos x="connsiteX199" y="connsiteY199"/>
                                </a:cxn>
                                <a:cxn ang="0">
                                  <a:pos x="connsiteX200" y="connsiteY200"/>
                                </a:cxn>
                                <a:cxn ang="0">
                                  <a:pos x="connsiteX201" y="connsiteY201"/>
                                </a:cxn>
                                <a:cxn ang="0">
                                  <a:pos x="connsiteX202" y="connsiteY202"/>
                                </a:cxn>
                                <a:cxn ang="0">
                                  <a:pos x="connsiteX203" y="connsiteY203"/>
                                </a:cxn>
                                <a:cxn ang="0">
                                  <a:pos x="connsiteX204" y="connsiteY204"/>
                                </a:cxn>
                                <a:cxn ang="0">
                                  <a:pos x="connsiteX205" y="connsiteY205"/>
                                </a:cxn>
                                <a:cxn ang="0">
                                  <a:pos x="connsiteX206" y="connsiteY206"/>
                                </a:cxn>
                                <a:cxn ang="0">
                                  <a:pos x="connsiteX207" y="connsiteY207"/>
                                </a:cxn>
                                <a:cxn ang="0">
                                  <a:pos x="connsiteX208" y="connsiteY208"/>
                                </a:cxn>
                                <a:cxn ang="0">
                                  <a:pos x="connsiteX209" y="connsiteY209"/>
                                </a:cxn>
                                <a:cxn ang="0">
                                  <a:pos x="connsiteX210" y="connsiteY210"/>
                                </a:cxn>
                                <a:cxn ang="0">
                                  <a:pos x="connsiteX211" y="connsiteY211"/>
                                </a:cxn>
                                <a:cxn ang="0">
                                  <a:pos x="connsiteX212" y="connsiteY212"/>
                                </a:cxn>
                                <a:cxn ang="0">
                                  <a:pos x="connsiteX213" y="connsiteY213"/>
                                </a:cxn>
                                <a:cxn ang="0">
                                  <a:pos x="connsiteX214" y="connsiteY214"/>
                                </a:cxn>
                                <a:cxn ang="0">
                                  <a:pos x="connsiteX215" y="connsiteY215"/>
                                </a:cxn>
                                <a:cxn ang="0">
                                  <a:pos x="connsiteX216" y="connsiteY216"/>
                                </a:cxn>
                                <a:cxn ang="0">
                                  <a:pos x="connsiteX217" y="connsiteY217"/>
                                </a:cxn>
                                <a:cxn ang="0">
                                  <a:pos x="connsiteX218" y="connsiteY218"/>
                                </a:cxn>
                                <a:cxn ang="0">
                                  <a:pos x="connsiteX219" y="connsiteY219"/>
                                </a:cxn>
                                <a:cxn ang="0">
                                  <a:pos x="connsiteX220" y="connsiteY220"/>
                                </a:cxn>
                                <a:cxn ang="0">
                                  <a:pos x="connsiteX221" y="connsiteY221"/>
                                </a:cxn>
                                <a:cxn ang="0">
                                  <a:pos x="connsiteX222" y="connsiteY222"/>
                                </a:cxn>
                                <a:cxn ang="0">
                                  <a:pos x="connsiteX223" y="connsiteY223"/>
                                </a:cxn>
                                <a:cxn ang="0">
                                  <a:pos x="connsiteX224" y="connsiteY224"/>
                                </a:cxn>
                                <a:cxn ang="0">
                                  <a:pos x="connsiteX225" y="connsiteY225"/>
                                </a:cxn>
                                <a:cxn ang="0">
                                  <a:pos x="connsiteX226" y="connsiteY226"/>
                                </a:cxn>
                                <a:cxn ang="0">
                                  <a:pos x="connsiteX227" y="connsiteY227"/>
                                </a:cxn>
                                <a:cxn ang="0">
                                  <a:pos x="connsiteX228" y="connsiteY228"/>
                                </a:cxn>
                                <a:cxn ang="0">
                                  <a:pos x="connsiteX229" y="connsiteY229"/>
                                </a:cxn>
                                <a:cxn ang="0">
                                  <a:pos x="connsiteX230" y="connsiteY230"/>
                                </a:cxn>
                                <a:cxn ang="0">
                                  <a:pos x="connsiteX231" y="connsiteY231"/>
                                </a:cxn>
                                <a:cxn ang="0">
                                  <a:pos x="connsiteX232" y="connsiteY232"/>
                                </a:cxn>
                                <a:cxn ang="0">
                                  <a:pos x="connsiteX233" y="connsiteY233"/>
                                </a:cxn>
                                <a:cxn ang="0">
                                  <a:pos x="connsiteX234" y="connsiteY234"/>
                                </a:cxn>
                                <a:cxn ang="0">
                                  <a:pos x="connsiteX235" y="connsiteY235"/>
                                </a:cxn>
                                <a:cxn ang="0">
                                  <a:pos x="connsiteX236" y="connsiteY236"/>
                                </a:cxn>
                                <a:cxn ang="0">
                                  <a:pos x="connsiteX237" y="connsiteY237"/>
                                </a:cxn>
                                <a:cxn ang="0">
                                  <a:pos x="connsiteX238" y="connsiteY238"/>
                                </a:cxn>
                                <a:cxn ang="0">
                                  <a:pos x="connsiteX239" y="connsiteY239"/>
                                </a:cxn>
                                <a:cxn ang="0">
                                  <a:pos x="connsiteX240" y="connsiteY240"/>
                                </a:cxn>
                                <a:cxn ang="0">
                                  <a:pos x="connsiteX241" y="connsiteY241"/>
                                </a:cxn>
                                <a:cxn ang="0">
                                  <a:pos x="connsiteX242" y="connsiteY242"/>
                                </a:cxn>
                                <a:cxn ang="0">
                                  <a:pos x="connsiteX243" y="connsiteY243"/>
                                </a:cxn>
                                <a:cxn ang="0">
                                  <a:pos x="connsiteX244" y="connsiteY244"/>
                                </a:cxn>
                                <a:cxn ang="0">
                                  <a:pos x="connsiteX245" y="connsiteY245"/>
                                </a:cxn>
                              </a:cxnLst>
                              <a:rect l="l" t="t" r="r" b="b"/>
                              <a:pathLst>
                                <a:path w="552204" h="477886">
                                  <a:moveTo>
                                    <a:pt x="501730" y="454265"/>
                                  </a:moveTo>
                                  <a:cubicBezTo>
                                    <a:pt x="497273" y="448137"/>
                                    <a:pt x="494599" y="440226"/>
                                    <a:pt x="489474" y="435100"/>
                                  </a:cubicBezTo>
                                  <a:cubicBezTo>
                                    <a:pt x="493931" y="436660"/>
                                    <a:pt x="498388" y="438331"/>
                                    <a:pt x="502956" y="439557"/>
                                  </a:cubicBezTo>
                                  <a:cubicBezTo>
                                    <a:pt x="506633" y="440560"/>
                                    <a:pt x="510533" y="441117"/>
                                    <a:pt x="514432" y="440114"/>
                                  </a:cubicBezTo>
                                  <a:cubicBezTo>
                                    <a:pt x="518332" y="439111"/>
                                    <a:pt x="522343" y="436437"/>
                                    <a:pt x="524237" y="432426"/>
                                  </a:cubicBezTo>
                                  <a:cubicBezTo>
                                    <a:pt x="519223" y="438109"/>
                                    <a:pt x="511312" y="439111"/>
                                    <a:pt x="504961" y="437552"/>
                                  </a:cubicBezTo>
                                  <a:cubicBezTo>
                                    <a:pt x="498610" y="435992"/>
                                    <a:pt x="493039" y="432426"/>
                                    <a:pt x="486800" y="430644"/>
                                  </a:cubicBezTo>
                                  <a:cubicBezTo>
                                    <a:pt x="480114" y="428638"/>
                                    <a:pt x="472872" y="428749"/>
                                    <a:pt x="465518" y="428861"/>
                                  </a:cubicBezTo>
                                  <a:cubicBezTo>
                                    <a:pt x="467190" y="427635"/>
                                    <a:pt x="468861" y="426298"/>
                                    <a:pt x="470421" y="424850"/>
                                  </a:cubicBezTo>
                                  <a:cubicBezTo>
                                    <a:pt x="477886" y="417830"/>
                                    <a:pt x="482454" y="408025"/>
                                    <a:pt x="486688" y="398554"/>
                                  </a:cubicBezTo>
                                  <a:cubicBezTo>
                                    <a:pt x="482789" y="402231"/>
                                    <a:pt x="480114" y="407134"/>
                                    <a:pt x="476883" y="411590"/>
                                  </a:cubicBezTo>
                                  <a:cubicBezTo>
                                    <a:pt x="471758" y="418721"/>
                                    <a:pt x="465295" y="424627"/>
                                    <a:pt x="458165" y="428972"/>
                                  </a:cubicBezTo>
                                  <a:cubicBezTo>
                                    <a:pt x="451256" y="428972"/>
                                    <a:pt x="444571" y="428526"/>
                                    <a:pt x="438554" y="425964"/>
                                  </a:cubicBezTo>
                                  <a:cubicBezTo>
                                    <a:pt x="423290" y="395100"/>
                                    <a:pt x="398777" y="385629"/>
                                    <a:pt x="386298" y="378833"/>
                                  </a:cubicBezTo>
                                  <a:cubicBezTo>
                                    <a:pt x="374710" y="372370"/>
                                    <a:pt x="368805" y="359668"/>
                                    <a:pt x="365685" y="345740"/>
                                  </a:cubicBezTo>
                                  <a:cubicBezTo>
                                    <a:pt x="375267" y="350643"/>
                                    <a:pt x="385741" y="354097"/>
                                    <a:pt x="396660" y="355880"/>
                                  </a:cubicBezTo>
                                  <a:cubicBezTo>
                                    <a:pt x="403122" y="356994"/>
                                    <a:pt x="409919" y="357551"/>
                                    <a:pt x="415936" y="360002"/>
                                  </a:cubicBezTo>
                                  <a:cubicBezTo>
                                    <a:pt x="423178" y="363122"/>
                                    <a:pt x="428749" y="368916"/>
                                    <a:pt x="434209" y="374710"/>
                                  </a:cubicBezTo>
                                  <a:cubicBezTo>
                                    <a:pt x="433875" y="369028"/>
                                    <a:pt x="430198" y="365016"/>
                                    <a:pt x="426409" y="361785"/>
                                  </a:cubicBezTo>
                                  <a:cubicBezTo>
                                    <a:pt x="422064" y="358108"/>
                                    <a:pt x="417384" y="354988"/>
                                    <a:pt x="412259" y="352537"/>
                                  </a:cubicBezTo>
                                  <a:cubicBezTo>
                                    <a:pt x="423178" y="350420"/>
                                    <a:pt x="433986" y="345183"/>
                                    <a:pt x="444794" y="341284"/>
                                  </a:cubicBezTo>
                                  <a:cubicBezTo>
                                    <a:pt x="455602" y="341841"/>
                                    <a:pt x="465295" y="348303"/>
                                    <a:pt x="469641" y="358554"/>
                                  </a:cubicBezTo>
                                  <a:cubicBezTo>
                                    <a:pt x="471535" y="363122"/>
                                    <a:pt x="472649" y="368359"/>
                                    <a:pt x="475769" y="371924"/>
                                  </a:cubicBezTo>
                                  <a:cubicBezTo>
                                    <a:pt x="478109" y="374599"/>
                                    <a:pt x="481452" y="375936"/>
                                    <a:pt x="484683" y="377161"/>
                                  </a:cubicBezTo>
                                  <a:cubicBezTo>
                                    <a:pt x="489808" y="379167"/>
                                    <a:pt x="495045" y="380950"/>
                                    <a:pt x="500393" y="382621"/>
                                  </a:cubicBezTo>
                                  <a:cubicBezTo>
                                    <a:pt x="490254" y="378944"/>
                                    <a:pt x="479334" y="374599"/>
                                    <a:pt x="475212" y="364013"/>
                                  </a:cubicBezTo>
                                  <a:cubicBezTo>
                                    <a:pt x="474098" y="361005"/>
                                    <a:pt x="473541" y="357774"/>
                                    <a:pt x="472315" y="354765"/>
                                  </a:cubicBezTo>
                                  <a:cubicBezTo>
                                    <a:pt x="469084" y="346743"/>
                                    <a:pt x="461730" y="342286"/>
                                    <a:pt x="454265" y="338498"/>
                                  </a:cubicBezTo>
                                  <a:cubicBezTo>
                                    <a:pt x="457273" y="337830"/>
                                    <a:pt x="460281" y="337161"/>
                                    <a:pt x="463401" y="336938"/>
                                  </a:cubicBezTo>
                                  <a:cubicBezTo>
                                    <a:pt x="470978" y="336492"/>
                                    <a:pt x="478220" y="338052"/>
                                    <a:pt x="485463" y="339612"/>
                                  </a:cubicBezTo>
                                  <a:cubicBezTo>
                                    <a:pt x="491814" y="341061"/>
                                    <a:pt x="498388" y="342398"/>
                                    <a:pt x="504181" y="345183"/>
                                  </a:cubicBezTo>
                                  <a:cubicBezTo>
                                    <a:pt x="495825" y="339278"/>
                                    <a:pt x="485351" y="337272"/>
                                    <a:pt x="475212" y="335490"/>
                                  </a:cubicBezTo>
                                  <a:cubicBezTo>
                                    <a:pt x="477775" y="334264"/>
                                    <a:pt x="480337" y="333038"/>
                                    <a:pt x="482900" y="331813"/>
                                  </a:cubicBezTo>
                                  <a:cubicBezTo>
                                    <a:pt x="483791" y="331367"/>
                                    <a:pt x="484571" y="331033"/>
                                    <a:pt x="485463" y="330587"/>
                                  </a:cubicBezTo>
                                  <a:cubicBezTo>
                                    <a:pt x="492148" y="327356"/>
                                    <a:pt x="498833" y="324125"/>
                                    <a:pt x="505630" y="320893"/>
                                  </a:cubicBezTo>
                                  <a:cubicBezTo>
                                    <a:pt x="509975" y="318776"/>
                                    <a:pt x="514766" y="316659"/>
                                    <a:pt x="519001" y="317551"/>
                                  </a:cubicBezTo>
                                  <a:cubicBezTo>
                                    <a:pt x="513318" y="314877"/>
                                    <a:pt x="506076" y="318554"/>
                                    <a:pt x="499836" y="321673"/>
                                  </a:cubicBezTo>
                                  <a:cubicBezTo>
                                    <a:pt x="487357" y="327579"/>
                                    <a:pt x="474432" y="330699"/>
                                    <a:pt x="461507" y="333818"/>
                                  </a:cubicBezTo>
                                  <a:lnTo>
                                    <a:pt x="461841" y="333930"/>
                                  </a:lnTo>
                                  <a:cubicBezTo>
                                    <a:pt x="456827" y="334041"/>
                                    <a:pt x="451814" y="335155"/>
                                    <a:pt x="446688" y="336492"/>
                                  </a:cubicBezTo>
                                  <a:cubicBezTo>
                                    <a:pt x="442788" y="337495"/>
                                    <a:pt x="438889" y="338721"/>
                                    <a:pt x="434989" y="339835"/>
                                  </a:cubicBezTo>
                                  <a:cubicBezTo>
                                    <a:pt x="438220" y="337050"/>
                                    <a:pt x="441786" y="334821"/>
                                    <a:pt x="445017" y="332036"/>
                                  </a:cubicBezTo>
                                  <a:cubicBezTo>
                                    <a:pt x="460504" y="318888"/>
                                    <a:pt x="467190" y="297049"/>
                                    <a:pt x="480783" y="281673"/>
                                  </a:cubicBezTo>
                                  <a:cubicBezTo>
                                    <a:pt x="475323" y="286687"/>
                                    <a:pt x="470421" y="292481"/>
                                    <a:pt x="466410" y="298832"/>
                                  </a:cubicBezTo>
                                  <a:cubicBezTo>
                                    <a:pt x="462621" y="304737"/>
                                    <a:pt x="459502" y="311311"/>
                                    <a:pt x="455045" y="316659"/>
                                  </a:cubicBezTo>
                                  <a:cubicBezTo>
                                    <a:pt x="445017" y="329027"/>
                                    <a:pt x="429863" y="334487"/>
                                    <a:pt x="417941" y="344738"/>
                                  </a:cubicBezTo>
                                  <a:cubicBezTo>
                                    <a:pt x="412259" y="346186"/>
                                    <a:pt x="406465" y="347412"/>
                                    <a:pt x="400894" y="347857"/>
                                  </a:cubicBezTo>
                                  <a:cubicBezTo>
                                    <a:pt x="393317" y="345518"/>
                                    <a:pt x="385406" y="344180"/>
                                    <a:pt x="378053" y="341506"/>
                                  </a:cubicBezTo>
                                  <a:cubicBezTo>
                                    <a:pt x="372704" y="339501"/>
                                    <a:pt x="367579" y="336492"/>
                                    <a:pt x="363679" y="332258"/>
                                  </a:cubicBezTo>
                                  <a:cubicBezTo>
                                    <a:pt x="363456" y="330364"/>
                                    <a:pt x="363234" y="328582"/>
                                    <a:pt x="363122" y="326687"/>
                                  </a:cubicBezTo>
                                  <a:cubicBezTo>
                                    <a:pt x="361116" y="303178"/>
                                    <a:pt x="359111" y="279333"/>
                                    <a:pt x="361451" y="254821"/>
                                  </a:cubicBezTo>
                                  <a:cubicBezTo>
                                    <a:pt x="363679" y="231422"/>
                                    <a:pt x="368916" y="207801"/>
                                    <a:pt x="377273" y="184959"/>
                                  </a:cubicBezTo>
                                  <a:cubicBezTo>
                                    <a:pt x="381395" y="173706"/>
                                    <a:pt x="386298" y="162675"/>
                                    <a:pt x="392092" y="152090"/>
                                  </a:cubicBezTo>
                                  <a:cubicBezTo>
                                    <a:pt x="394989" y="146853"/>
                                    <a:pt x="397997" y="141617"/>
                                    <a:pt x="401228" y="136714"/>
                                  </a:cubicBezTo>
                                  <a:cubicBezTo>
                                    <a:pt x="402231" y="135265"/>
                                    <a:pt x="411368" y="123455"/>
                                    <a:pt x="411033" y="122675"/>
                                  </a:cubicBezTo>
                                  <a:cubicBezTo>
                                    <a:pt x="423067" y="152870"/>
                                    <a:pt x="442343" y="179723"/>
                                    <a:pt x="467301" y="198887"/>
                                  </a:cubicBezTo>
                                  <a:cubicBezTo>
                                    <a:pt x="468527" y="207244"/>
                                    <a:pt x="469195" y="215935"/>
                                    <a:pt x="467190" y="224625"/>
                                  </a:cubicBezTo>
                                  <a:cubicBezTo>
                                    <a:pt x="466855" y="225851"/>
                                    <a:pt x="466521" y="227188"/>
                                    <a:pt x="466075" y="228414"/>
                                  </a:cubicBezTo>
                                  <a:cubicBezTo>
                                    <a:pt x="464293" y="231422"/>
                                    <a:pt x="462398" y="234208"/>
                                    <a:pt x="460281" y="237105"/>
                                  </a:cubicBezTo>
                                  <a:cubicBezTo>
                                    <a:pt x="453930" y="246018"/>
                                    <a:pt x="447357" y="254821"/>
                                    <a:pt x="441340" y="263846"/>
                                  </a:cubicBezTo>
                                  <a:cubicBezTo>
                                    <a:pt x="436326" y="268860"/>
                                    <a:pt x="429975" y="272425"/>
                                    <a:pt x="423624" y="273316"/>
                                  </a:cubicBezTo>
                                  <a:cubicBezTo>
                                    <a:pt x="418498" y="274097"/>
                                    <a:pt x="413485" y="273205"/>
                                    <a:pt x="408248" y="274431"/>
                                  </a:cubicBezTo>
                                  <a:cubicBezTo>
                                    <a:pt x="402899" y="275656"/>
                                    <a:pt x="397997" y="279110"/>
                                    <a:pt x="393317" y="282453"/>
                                  </a:cubicBezTo>
                                  <a:cubicBezTo>
                                    <a:pt x="391312" y="283790"/>
                                    <a:pt x="389195" y="285350"/>
                                    <a:pt x="388526" y="287690"/>
                                  </a:cubicBezTo>
                                  <a:cubicBezTo>
                                    <a:pt x="392092" y="281896"/>
                                    <a:pt x="398888" y="279445"/>
                                    <a:pt x="404905" y="279110"/>
                                  </a:cubicBezTo>
                                  <a:cubicBezTo>
                                    <a:pt x="410922" y="278776"/>
                                    <a:pt x="416716" y="280113"/>
                                    <a:pt x="422733" y="279779"/>
                                  </a:cubicBezTo>
                                  <a:cubicBezTo>
                                    <a:pt x="426409" y="279556"/>
                                    <a:pt x="430421" y="278330"/>
                                    <a:pt x="433652" y="276102"/>
                                  </a:cubicBezTo>
                                  <a:lnTo>
                                    <a:pt x="433318" y="276659"/>
                                  </a:lnTo>
                                  <a:cubicBezTo>
                                    <a:pt x="430198" y="282007"/>
                                    <a:pt x="427189" y="287801"/>
                                    <a:pt x="425852" y="293707"/>
                                  </a:cubicBezTo>
                                  <a:cubicBezTo>
                                    <a:pt x="424404" y="300280"/>
                                    <a:pt x="424738" y="307300"/>
                                    <a:pt x="421173" y="313094"/>
                                  </a:cubicBezTo>
                                  <a:cubicBezTo>
                                    <a:pt x="424404" y="308080"/>
                                    <a:pt x="426967" y="302620"/>
                                    <a:pt x="428638" y="296938"/>
                                  </a:cubicBezTo>
                                  <a:cubicBezTo>
                                    <a:pt x="429863" y="292704"/>
                                    <a:pt x="430643" y="288247"/>
                                    <a:pt x="432426" y="284013"/>
                                  </a:cubicBezTo>
                                  <a:cubicBezTo>
                                    <a:pt x="435435" y="276771"/>
                                    <a:pt x="441228" y="270977"/>
                                    <a:pt x="446354" y="265071"/>
                                  </a:cubicBezTo>
                                  <a:cubicBezTo>
                                    <a:pt x="451925" y="258609"/>
                                    <a:pt x="457050" y="251478"/>
                                    <a:pt x="460950" y="243901"/>
                                  </a:cubicBezTo>
                                  <a:cubicBezTo>
                                    <a:pt x="458165" y="254932"/>
                                    <a:pt x="458610" y="266186"/>
                                    <a:pt x="462176" y="275656"/>
                                  </a:cubicBezTo>
                                  <a:cubicBezTo>
                                    <a:pt x="459836" y="268748"/>
                                    <a:pt x="460839" y="260280"/>
                                    <a:pt x="462956" y="252369"/>
                                  </a:cubicBezTo>
                                  <a:cubicBezTo>
                                    <a:pt x="465407" y="243233"/>
                                    <a:pt x="469529" y="234542"/>
                                    <a:pt x="472426" y="225517"/>
                                  </a:cubicBezTo>
                                  <a:cubicBezTo>
                                    <a:pt x="474655" y="218609"/>
                                    <a:pt x="475880" y="211366"/>
                                    <a:pt x="475212" y="204681"/>
                                  </a:cubicBezTo>
                                  <a:cubicBezTo>
                                    <a:pt x="478220" y="206687"/>
                                    <a:pt x="481117" y="208581"/>
                                    <a:pt x="484237" y="210475"/>
                                  </a:cubicBezTo>
                                  <a:cubicBezTo>
                                    <a:pt x="484237" y="210475"/>
                                    <a:pt x="496716" y="218163"/>
                                    <a:pt x="503513" y="230865"/>
                                  </a:cubicBezTo>
                                  <a:cubicBezTo>
                                    <a:pt x="516549" y="255043"/>
                                    <a:pt x="493819" y="306632"/>
                                    <a:pt x="493819" y="306632"/>
                                  </a:cubicBezTo>
                                  <a:cubicBezTo>
                                    <a:pt x="501619" y="296269"/>
                                    <a:pt x="507413" y="282453"/>
                                    <a:pt x="510867" y="269083"/>
                                  </a:cubicBezTo>
                                  <a:cubicBezTo>
                                    <a:pt x="512984" y="272314"/>
                                    <a:pt x="516104" y="274654"/>
                                    <a:pt x="519446" y="276436"/>
                                  </a:cubicBezTo>
                                  <a:cubicBezTo>
                                    <a:pt x="523569" y="278665"/>
                                    <a:pt x="528248" y="280113"/>
                                    <a:pt x="532371" y="282342"/>
                                  </a:cubicBezTo>
                                  <a:cubicBezTo>
                                    <a:pt x="540616" y="286687"/>
                                    <a:pt x="547190" y="293930"/>
                                    <a:pt x="551090" y="302955"/>
                                  </a:cubicBezTo>
                                  <a:cubicBezTo>
                                    <a:pt x="551313" y="293149"/>
                                    <a:pt x="545073" y="285462"/>
                                    <a:pt x="538054" y="280225"/>
                                  </a:cubicBezTo>
                                  <a:cubicBezTo>
                                    <a:pt x="531034" y="274988"/>
                                    <a:pt x="523012" y="271199"/>
                                    <a:pt x="517106" y="264514"/>
                                  </a:cubicBezTo>
                                  <a:cubicBezTo>
                                    <a:pt x="515324" y="262509"/>
                                    <a:pt x="513652" y="259946"/>
                                    <a:pt x="513095" y="257160"/>
                                  </a:cubicBezTo>
                                  <a:cubicBezTo>
                                    <a:pt x="514766" y="245907"/>
                                    <a:pt x="514655" y="235545"/>
                                    <a:pt x="512315" y="228971"/>
                                  </a:cubicBezTo>
                                  <a:cubicBezTo>
                                    <a:pt x="511424" y="226520"/>
                                    <a:pt x="510087" y="224068"/>
                                    <a:pt x="508527" y="221840"/>
                                  </a:cubicBezTo>
                                  <a:cubicBezTo>
                                    <a:pt x="517998" y="222843"/>
                                    <a:pt x="529251" y="218386"/>
                                    <a:pt x="538276" y="221394"/>
                                  </a:cubicBezTo>
                                  <a:cubicBezTo>
                                    <a:pt x="544070" y="223400"/>
                                    <a:pt x="548193" y="228079"/>
                                    <a:pt x="552204" y="232759"/>
                                  </a:cubicBezTo>
                                  <a:cubicBezTo>
                                    <a:pt x="550310" y="226185"/>
                                    <a:pt x="544739" y="222174"/>
                                    <a:pt x="538945" y="219612"/>
                                  </a:cubicBezTo>
                                  <a:cubicBezTo>
                                    <a:pt x="532148" y="216492"/>
                                    <a:pt x="524683" y="214598"/>
                                    <a:pt x="516995" y="214152"/>
                                  </a:cubicBezTo>
                                  <a:cubicBezTo>
                                    <a:pt x="511870" y="213929"/>
                                    <a:pt x="506521" y="214152"/>
                                    <a:pt x="501507" y="213372"/>
                                  </a:cubicBezTo>
                                  <a:cubicBezTo>
                                    <a:pt x="496159" y="207912"/>
                                    <a:pt x="491145" y="204124"/>
                                    <a:pt x="491145" y="204124"/>
                                  </a:cubicBezTo>
                                  <a:cubicBezTo>
                                    <a:pt x="478332" y="196659"/>
                                    <a:pt x="467524" y="185405"/>
                                    <a:pt x="459056" y="172146"/>
                                  </a:cubicBezTo>
                                  <a:cubicBezTo>
                                    <a:pt x="471424" y="167800"/>
                                    <a:pt x="482789" y="157104"/>
                                    <a:pt x="495156" y="151199"/>
                                  </a:cubicBezTo>
                                  <a:cubicBezTo>
                                    <a:pt x="509753" y="144291"/>
                                    <a:pt x="525240" y="144513"/>
                                    <a:pt x="540059" y="144959"/>
                                  </a:cubicBezTo>
                                  <a:cubicBezTo>
                                    <a:pt x="542956" y="145071"/>
                                    <a:pt x="545964" y="145182"/>
                                    <a:pt x="548750" y="145628"/>
                                  </a:cubicBezTo>
                                  <a:cubicBezTo>
                                    <a:pt x="532817" y="140391"/>
                                    <a:pt x="515881" y="136491"/>
                                    <a:pt x="498833" y="143065"/>
                                  </a:cubicBezTo>
                                  <a:cubicBezTo>
                                    <a:pt x="485908" y="148079"/>
                                    <a:pt x="474209" y="158775"/>
                                    <a:pt x="461061" y="162007"/>
                                  </a:cubicBezTo>
                                  <a:cubicBezTo>
                                    <a:pt x="458610" y="162564"/>
                                    <a:pt x="456047" y="162787"/>
                                    <a:pt x="453708" y="162564"/>
                                  </a:cubicBezTo>
                                  <a:cubicBezTo>
                                    <a:pt x="444460" y="144848"/>
                                    <a:pt x="427635" y="89806"/>
                                    <a:pt x="426855" y="86017"/>
                                  </a:cubicBezTo>
                                  <a:cubicBezTo>
                                    <a:pt x="426744" y="85906"/>
                                    <a:pt x="411702" y="76881"/>
                                    <a:pt x="401785" y="69973"/>
                                  </a:cubicBezTo>
                                  <a:cubicBezTo>
                                    <a:pt x="370587" y="86797"/>
                                    <a:pt x="336270" y="94263"/>
                                    <a:pt x="303735" y="85460"/>
                                  </a:cubicBezTo>
                                  <a:cubicBezTo>
                                    <a:pt x="299389" y="81560"/>
                                    <a:pt x="295712" y="76769"/>
                                    <a:pt x="292592" y="71532"/>
                                  </a:cubicBezTo>
                                  <a:cubicBezTo>
                                    <a:pt x="290364" y="67856"/>
                                    <a:pt x="288358" y="63844"/>
                                    <a:pt x="286464" y="59945"/>
                                  </a:cubicBezTo>
                                  <a:cubicBezTo>
                                    <a:pt x="290141" y="49917"/>
                                    <a:pt x="295712" y="40669"/>
                                    <a:pt x="300615" y="31087"/>
                                  </a:cubicBezTo>
                                  <a:cubicBezTo>
                                    <a:pt x="305629" y="21282"/>
                                    <a:pt x="309974" y="10474"/>
                                    <a:pt x="309863" y="0"/>
                                  </a:cubicBezTo>
                                  <a:cubicBezTo>
                                    <a:pt x="302955" y="17827"/>
                                    <a:pt x="293818" y="34875"/>
                                    <a:pt x="283010" y="50808"/>
                                  </a:cubicBezTo>
                                  <a:cubicBezTo>
                                    <a:pt x="282899" y="51031"/>
                                    <a:pt x="282564" y="51365"/>
                                    <a:pt x="282453" y="51588"/>
                                  </a:cubicBezTo>
                                  <a:cubicBezTo>
                                    <a:pt x="281005" y="48691"/>
                                    <a:pt x="279668" y="45683"/>
                                    <a:pt x="278219" y="42897"/>
                                  </a:cubicBezTo>
                                  <a:cubicBezTo>
                                    <a:pt x="272314" y="31532"/>
                                    <a:pt x="264960" y="21059"/>
                                    <a:pt x="255266" y="13482"/>
                                  </a:cubicBezTo>
                                  <a:cubicBezTo>
                                    <a:pt x="245684" y="5905"/>
                                    <a:pt x="233539" y="1337"/>
                                    <a:pt x="220614" y="2228"/>
                                  </a:cubicBezTo>
                                  <a:cubicBezTo>
                                    <a:pt x="234653" y="1114"/>
                                    <a:pt x="247132" y="8357"/>
                                    <a:pt x="255935" y="18719"/>
                                  </a:cubicBezTo>
                                  <a:cubicBezTo>
                                    <a:pt x="262286" y="26295"/>
                                    <a:pt x="267077" y="35321"/>
                                    <a:pt x="271199" y="44680"/>
                                  </a:cubicBezTo>
                                  <a:cubicBezTo>
                                    <a:pt x="257160" y="42006"/>
                                    <a:pt x="241896" y="44011"/>
                                    <a:pt x="228748" y="39109"/>
                                  </a:cubicBezTo>
                                  <a:cubicBezTo>
                                    <a:pt x="224068" y="37326"/>
                                    <a:pt x="219611" y="34764"/>
                                    <a:pt x="214820" y="33315"/>
                                  </a:cubicBezTo>
                                  <a:cubicBezTo>
                                    <a:pt x="208915" y="31532"/>
                                    <a:pt x="202341" y="31532"/>
                                    <a:pt x="195879" y="33426"/>
                                  </a:cubicBezTo>
                                  <a:cubicBezTo>
                                    <a:pt x="208692" y="31644"/>
                                    <a:pt x="217717" y="42786"/>
                                    <a:pt x="229194" y="46908"/>
                                  </a:cubicBezTo>
                                  <a:cubicBezTo>
                                    <a:pt x="236993" y="49805"/>
                                    <a:pt x="245907" y="49360"/>
                                    <a:pt x="254486" y="49471"/>
                                  </a:cubicBezTo>
                                  <a:cubicBezTo>
                                    <a:pt x="261729" y="49694"/>
                                    <a:pt x="269194" y="50474"/>
                                    <a:pt x="275099" y="54039"/>
                                  </a:cubicBezTo>
                                  <a:cubicBezTo>
                                    <a:pt x="275211" y="54485"/>
                                    <a:pt x="275434" y="54931"/>
                                    <a:pt x="275656" y="55488"/>
                                  </a:cubicBezTo>
                                  <a:cubicBezTo>
                                    <a:pt x="279333" y="64624"/>
                                    <a:pt x="283010" y="73872"/>
                                    <a:pt x="287578" y="82340"/>
                                  </a:cubicBezTo>
                                  <a:cubicBezTo>
                                    <a:pt x="267857" y="78998"/>
                                    <a:pt x="233316" y="74875"/>
                                    <a:pt x="211701" y="82897"/>
                                  </a:cubicBezTo>
                                  <a:cubicBezTo>
                                    <a:pt x="206687" y="84680"/>
                                    <a:pt x="201673" y="87243"/>
                                    <a:pt x="196659" y="90028"/>
                                  </a:cubicBezTo>
                                  <a:cubicBezTo>
                                    <a:pt x="186854" y="88357"/>
                                    <a:pt x="177494" y="85237"/>
                                    <a:pt x="167912" y="82675"/>
                                  </a:cubicBezTo>
                                  <a:cubicBezTo>
                                    <a:pt x="165349" y="80335"/>
                                    <a:pt x="163121" y="77326"/>
                                    <a:pt x="161115" y="74430"/>
                                  </a:cubicBezTo>
                                  <a:cubicBezTo>
                                    <a:pt x="154430" y="64959"/>
                                    <a:pt x="146742" y="55711"/>
                                    <a:pt x="136045" y="51699"/>
                                  </a:cubicBezTo>
                                  <a:cubicBezTo>
                                    <a:pt x="140948" y="56602"/>
                                    <a:pt x="145739" y="61393"/>
                                    <a:pt x="150642" y="66296"/>
                                  </a:cubicBezTo>
                                  <a:cubicBezTo>
                                    <a:pt x="152647" y="68301"/>
                                    <a:pt x="154653" y="70307"/>
                                    <a:pt x="156101" y="72647"/>
                                  </a:cubicBezTo>
                                  <a:cubicBezTo>
                                    <a:pt x="157773" y="75098"/>
                                    <a:pt x="158775" y="77995"/>
                                    <a:pt x="160001" y="80780"/>
                                  </a:cubicBezTo>
                                  <a:cubicBezTo>
                                    <a:pt x="158664" y="80558"/>
                                    <a:pt x="157438" y="80112"/>
                                    <a:pt x="156213" y="80001"/>
                                  </a:cubicBezTo>
                                  <a:cubicBezTo>
                                    <a:pt x="141171" y="77215"/>
                                    <a:pt x="123678" y="78552"/>
                                    <a:pt x="109861" y="89026"/>
                                  </a:cubicBezTo>
                                  <a:cubicBezTo>
                                    <a:pt x="117884" y="83566"/>
                                    <a:pt x="127466" y="82340"/>
                                    <a:pt x="135823" y="83678"/>
                                  </a:cubicBezTo>
                                  <a:cubicBezTo>
                                    <a:pt x="145516" y="85237"/>
                                    <a:pt x="154096" y="89806"/>
                                    <a:pt x="162898" y="93594"/>
                                  </a:cubicBezTo>
                                  <a:cubicBezTo>
                                    <a:pt x="168803" y="96157"/>
                                    <a:pt x="175043" y="98385"/>
                                    <a:pt x="181617" y="99165"/>
                                  </a:cubicBezTo>
                                  <a:cubicBezTo>
                                    <a:pt x="159890" y="113873"/>
                                    <a:pt x="139165" y="131589"/>
                                    <a:pt x="122452" y="134597"/>
                                  </a:cubicBezTo>
                                  <a:cubicBezTo>
                                    <a:pt x="136157" y="132146"/>
                                    <a:pt x="150419" y="127020"/>
                                    <a:pt x="163789" y="122006"/>
                                  </a:cubicBezTo>
                                  <a:cubicBezTo>
                                    <a:pt x="188191" y="112870"/>
                                    <a:pt x="210141" y="97382"/>
                                    <a:pt x="234988" y="94040"/>
                                  </a:cubicBezTo>
                                  <a:cubicBezTo>
                                    <a:pt x="227968" y="106965"/>
                                    <a:pt x="223845" y="121449"/>
                                    <a:pt x="216714" y="134486"/>
                                  </a:cubicBezTo>
                                  <a:cubicBezTo>
                                    <a:pt x="212258" y="142619"/>
                                    <a:pt x="206687" y="149973"/>
                                    <a:pt x="200447" y="156658"/>
                                  </a:cubicBezTo>
                                  <a:cubicBezTo>
                                    <a:pt x="192759" y="158107"/>
                                    <a:pt x="184625" y="155321"/>
                                    <a:pt x="176714" y="155098"/>
                                  </a:cubicBezTo>
                                  <a:cubicBezTo>
                                    <a:pt x="161338" y="154541"/>
                                    <a:pt x="144736" y="163678"/>
                                    <a:pt x="130252" y="159778"/>
                                  </a:cubicBezTo>
                                  <a:cubicBezTo>
                                    <a:pt x="135377" y="162229"/>
                                    <a:pt x="141171" y="163344"/>
                                    <a:pt x="146965" y="163901"/>
                                  </a:cubicBezTo>
                                  <a:cubicBezTo>
                                    <a:pt x="150642" y="164235"/>
                                    <a:pt x="154430" y="164458"/>
                                    <a:pt x="158218" y="164012"/>
                                  </a:cubicBezTo>
                                  <a:cubicBezTo>
                                    <a:pt x="161895" y="163567"/>
                                    <a:pt x="165461" y="162675"/>
                                    <a:pt x="169138" y="162229"/>
                                  </a:cubicBezTo>
                                  <a:cubicBezTo>
                                    <a:pt x="177494" y="161115"/>
                                    <a:pt x="185739" y="162118"/>
                                    <a:pt x="193650" y="163678"/>
                                  </a:cubicBezTo>
                                  <a:cubicBezTo>
                                    <a:pt x="184291" y="172480"/>
                                    <a:pt x="173817" y="180168"/>
                                    <a:pt x="163344" y="187188"/>
                                  </a:cubicBezTo>
                                  <a:cubicBezTo>
                                    <a:pt x="179054" y="181840"/>
                                    <a:pt x="194207" y="171700"/>
                                    <a:pt x="206241" y="158107"/>
                                  </a:cubicBezTo>
                                  <a:cubicBezTo>
                                    <a:pt x="209695" y="154207"/>
                                    <a:pt x="212815" y="150196"/>
                                    <a:pt x="215823" y="145962"/>
                                  </a:cubicBezTo>
                                  <a:cubicBezTo>
                                    <a:pt x="217717" y="149193"/>
                                    <a:pt x="217272" y="153761"/>
                                    <a:pt x="216380" y="158107"/>
                                  </a:cubicBezTo>
                                  <a:cubicBezTo>
                                    <a:pt x="214263" y="168246"/>
                                    <a:pt x="210809" y="178274"/>
                                    <a:pt x="206129" y="187856"/>
                                  </a:cubicBezTo>
                                  <a:cubicBezTo>
                                    <a:pt x="212592" y="179611"/>
                                    <a:pt x="216492" y="169583"/>
                                    <a:pt x="218831" y="159555"/>
                                  </a:cubicBezTo>
                                  <a:cubicBezTo>
                                    <a:pt x="220614" y="152090"/>
                                    <a:pt x="221394" y="144513"/>
                                    <a:pt x="222063" y="137048"/>
                                  </a:cubicBezTo>
                                  <a:cubicBezTo>
                                    <a:pt x="232202" y="121672"/>
                                    <a:pt x="241339" y="105627"/>
                                    <a:pt x="254041" y="93371"/>
                                  </a:cubicBezTo>
                                  <a:cubicBezTo>
                                    <a:pt x="268637" y="93594"/>
                                    <a:pt x="283122" y="95600"/>
                                    <a:pt x="296826" y="98608"/>
                                  </a:cubicBezTo>
                                  <a:cubicBezTo>
                                    <a:pt x="320113" y="105182"/>
                                    <a:pt x="345740" y="109304"/>
                                    <a:pt x="370253" y="109527"/>
                                  </a:cubicBezTo>
                                  <a:cubicBezTo>
                                    <a:pt x="369362" y="109527"/>
                                    <a:pt x="358220" y="131143"/>
                                    <a:pt x="356771" y="133371"/>
                                  </a:cubicBezTo>
                                  <a:cubicBezTo>
                                    <a:pt x="351423" y="141839"/>
                                    <a:pt x="345629" y="150085"/>
                                    <a:pt x="339612" y="157884"/>
                                  </a:cubicBezTo>
                                  <a:cubicBezTo>
                                    <a:pt x="327467" y="173372"/>
                                    <a:pt x="313985" y="187522"/>
                                    <a:pt x="299278" y="200224"/>
                                  </a:cubicBezTo>
                                  <a:cubicBezTo>
                                    <a:pt x="284347" y="213038"/>
                                    <a:pt x="268525" y="224180"/>
                                    <a:pt x="251924" y="233539"/>
                                  </a:cubicBezTo>
                                  <a:cubicBezTo>
                                    <a:pt x="237216" y="241784"/>
                                    <a:pt x="219834" y="252815"/>
                                    <a:pt x="204012" y="251589"/>
                                  </a:cubicBezTo>
                                  <a:cubicBezTo>
                                    <a:pt x="191756" y="250698"/>
                                    <a:pt x="180280" y="247578"/>
                                    <a:pt x="168803" y="244570"/>
                                  </a:cubicBezTo>
                                  <a:cubicBezTo>
                                    <a:pt x="160001" y="222174"/>
                                    <a:pt x="143399" y="205015"/>
                                    <a:pt x="123009" y="195433"/>
                                  </a:cubicBezTo>
                                  <a:cubicBezTo>
                                    <a:pt x="121895" y="193316"/>
                                    <a:pt x="121115" y="190976"/>
                                    <a:pt x="120224" y="188748"/>
                                  </a:cubicBezTo>
                                  <a:cubicBezTo>
                                    <a:pt x="111087" y="167466"/>
                                    <a:pt x="83566" y="162118"/>
                                    <a:pt x="75321" y="140279"/>
                                  </a:cubicBezTo>
                                  <a:cubicBezTo>
                                    <a:pt x="78663" y="155990"/>
                                    <a:pt x="91365" y="165684"/>
                                    <a:pt x="102619" y="175266"/>
                                  </a:cubicBezTo>
                                  <a:cubicBezTo>
                                    <a:pt x="104959" y="177271"/>
                                    <a:pt x="107187" y="179277"/>
                                    <a:pt x="108859" y="181951"/>
                                  </a:cubicBezTo>
                                  <a:cubicBezTo>
                                    <a:pt x="110530" y="184737"/>
                                    <a:pt x="111421" y="188302"/>
                                    <a:pt x="112758" y="191310"/>
                                  </a:cubicBezTo>
                                  <a:cubicBezTo>
                                    <a:pt x="102173" y="187968"/>
                                    <a:pt x="90920" y="186408"/>
                                    <a:pt x="79332" y="187299"/>
                                  </a:cubicBezTo>
                                  <a:cubicBezTo>
                                    <a:pt x="97271" y="188748"/>
                                    <a:pt x="113204" y="196213"/>
                                    <a:pt x="127020" y="207021"/>
                                  </a:cubicBezTo>
                                  <a:cubicBezTo>
                                    <a:pt x="106296" y="212926"/>
                                    <a:pt x="85237" y="213706"/>
                                    <a:pt x="65850" y="209138"/>
                                  </a:cubicBezTo>
                                  <a:cubicBezTo>
                                    <a:pt x="81449" y="216603"/>
                                    <a:pt x="100056" y="216492"/>
                                    <a:pt x="118329" y="214598"/>
                                  </a:cubicBezTo>
                                  <a:cubicBezTo>
                                    <a:pt x="123009" y="214152"/>
                                    <a:pt x="127912" y="213483"/>
                                    <a:pt x="132591" y="211701"/>
                                  </a:cubicBezTo>
                                  <a:cubicBezTo>
                                    <a:pt x="142174" y="220280"/>
                                    <a:pt x="150642" y="230531"/>
                                    <a:pt x="157995" y="241450"/>
                                  </a:cubicBezTo>
                                  <a:cubicBezTo>
                                    <a:pt x="152759" y="240224"/>
                                    <a:pt x="147522" y="238999"/>
                                    <a:pt x="142062" y="238107"/>
                                  </a:cubicBezTo>
                                  <a:cubicBezTo>
                                    <a:pt x="134486" y="236882"/>
                                    <a:pt x="113650" y="235322"/>
                                    <a:pt x="89806" y="238330"/>
                                  </a:cubicBezTo>
                                  <a:cubicBezTo>
                                    <a:pt x="83789" y="238107"/>
                                    <a:pt x="78106" y="235768"/>
                                    <a:pt x="72981" y="232982"/>
                                  </a:cubicBezTo>
                                  <a:cubicBezTo>
                                    <a:pt x="67298" y="229862"/>
                                    <a:pt x="61950" y="226297"/>
                                    <a:pt x="55822" y="224180"/>
                                  </a:cubicBezTo>
                                  <a:cubicBezTo>
                                    <a:pt x="51142" y="220391"/>
                                    <a:pt x="47131" y="215600"/>
                                    <a:pt x="44011" y="210252"/>
                                  </a:cubicBezTo>
                                  <a:cubicBezTo>
                                    <a:pt x="41449" y="205795"/>
                                    <a:pt x="39555" y="200781"/>
                                    <a:pt x="36100" y="196993"/>
                                  </a:cubicBezTo>
                                  <a:cubicBezTo>
                                    <a:pt x="32424" y="192870"/>
                                    <a:pt x="27298" y="190531"/>
                                    <a:pt x="23398" y="186519"/>
                                  </a:cubicBezTo>
                                  <a:cubicBezTo>
                                    <a:pt x="28190" y="190865"/>
                                    <a:pt x="32535" y="195656"/>
                                    <a:pt x="36435" y="200893"/>
                                  </a:cubicBezTo>
                                  <a:cubicBezTo>
                                    <a:pt x="37883" y="202898"/>
                                    <a:pt x="39332" y="204904"/>
                                    <a:pt x="40223" y="207244"/>
                                  </a:cubicBezTo>
                                  <a:cubicBezTo>
                                    <a:pt x="42117" y="212146"/>
                                    <a:pt x="41894" y="218609"/>
                                    <a:pt x="45348" y="222174"/>
                                  </a:cubicBezTo>
                                  <a:cubicBezTo>
                                    <a:pt x="30307" y="221506"/>
                                    <a:pt x="13593" y="227745"/>
                                    <a:pt x="0" y="222397"/>
                                  </a:cubicBezTo>
                                  <a:cubicBezTo>
                                    <a:pt x="6462" y="228414"/>
                                    <a:pt x="16379" y="228637"/>
                                    <a:pt x="25627" y="227634"/>
                                  </a:cubicBezTo>
                                  <a:cubicBezTo>
                                    <a:pt x="34875" y="226742"/>
                                    <a:pt x="44457" y="224960"/>
                                    <a:pt x="52814" y="227968"/>
                                  </a:cubicBezTo>
                                  <a:cubicBezTo>
                                    <a:pt x="56713" y="229305"/>
                                    <a:pt x="60056" y="231645"/>
                                    <a:pt x="63622" y="233651"/>
                                  </a:cubicBezTo>
                                  <a:cubicBezTo>
                                    <a:pt x="68301" y="236325"/>
                                    <a:pt x="73315" y="238553"/>
                                    <a:pt x="78552" y="240113"/>
                                  </a:cubicBezTo>
                                  <a:cubicBezTo>
                                    <a:pt x="57828" y="243901"/>
                                    <a:pt x="36100" y="251478"/>
                                    <a:pt x="19610" y="265963"/>
                                  </a:cubicBezTo>
                                  <a:cubicBezTo>
                                    <a:pt x="50697" y="245350"/>
                                    <a:pt x="91031" y="242118"/>
                                    <a:pt x="117772" y="243567"/>
                                  </a:cubicBezTo>
                                  <a:cubicBezTo>
                                    <a:pt x="115878" y="245350"/>
                                    <a:pt x="114095" y="247133"/>
                                    <a:pt x="112424" y="249027"/>
                                  </a:cubicBezTo>
                                  <a:cubicBezTo>
                                    <a:pt x="111198" y="250475"/>
                                    <a:pt x="110084" y="251924"/>
                                    <a:pt x="108636" y="253149"/>
                                  </a:cubicBezTo>
                                  <a:cubicBezTo>
                                    <a:pt x="106630" y="254709"/>
                                    <a:pt x="104290" y="255712"/>
                                    <a:pt x="102062" y="256603"/>
                                  </a:cubicBezTo>
                                  <a:cubicBezTo>
                                    <a:pt x="91700" y="261172"/>
                                    <a:pt x="82229" y="268860"/>
                                    <a:pt x="75209" y="278665"/>
                                  </a:cubicBezTo>
                                  <a:cubicBezTo>
                                    <a:pt x="79332" y="275545"/>
                                    <a:pt x="83343" y="272425"/>
                                    <a:pt x="87466" y="269305"/>
                                  </a:cubicBezTo>
                                  <a:cubicBezTo>
                                    <a:pt x="91143" y="266520"/>
                                    <a:pt x="94820" y="263623"/>
                                    <a:pt x="98942" y="262063"/>
                                  </a:cubicBezTo>
                                  <a:cubicBezTo>
                                    <a:pt x="102062" y="260837"/>
                                    <a:pt x="105293" y="260392"/>
                                    <a:pt x="108302" y="258943"/>
                                  </a:cubicBezTo>
                                  <a:cubicBezTo>
                                    <a:pt x="114875" y="255823"/>
                                    <a:pt x="119778" y="248470"/>
                                    <a:pt x="125795" y="244236"/>
                                  </a:cubicBezTo>
                                  <a:cubicBezTo>
                                    <a:pt x="133594" y="245016"/>
                                    <a:pt x="139722" y="246130"/>
                                    <a:pt x="143288" y="247133"/>
                                  </a:cubicBezTo>
                                  <a:cubicBezTo>
                                    <a:pt x="153984" y="250364"/>
                                    <a:pt x="164792" y="254598"/>
                                    <a:pt x="175934" y="257829"/>
                                  </a:cubicBezTo>
                                  <a:cubicBezTo>
                                    <a:pt x="156993" y="268525"/>
                                    <a:pt x="136825" y="275545"/>
                                    <a:pt x="116769" y="278219"/>
                                  </a:cubicBezTo>
                                  <a:cubicBezTo>
                                    <a:pt x="138608" y="281227"/>
                                    <a:pt x="163009" y="274431"/>
                                    <a:pt x="183622" y="259835"/>
                                  </a:cubicBezTo>
                                  <a:cubicBezTo>
                                    <a:pt x="188748" y="260949"/>
                                    <a:pt x="194096" y="261952"/>
                                    <a:pt x="199444" y="262286"/>
                                  </a:cubicBezTo>
                                  <a:cubicBezTo>
                                    <a:pt x="215934" y="263289"/>
                                    <a:pt x="233316" y="260392"/>
                                    <a:pt x="249918" y="254932"/>
                                  </a:cubicBezTo>
                                  <a:cubicBezTo>
                                    <a:pt x="284459" y="243901"/>
                                    <a:pt x="318219" y="221729"/>
                                    <a:pt x="344960" y="192759"/>
                                  </a:cubicBezTo>
                                  <a:cubicBezTo>
                                    <a:pt x="350866" y="186408"/>
                                    <a:pt x="356548" y="179611"/>
                                    <a:pt x="361674" y="172480"/>
                                  </a:cubicBezTo>
                                  <a:cubicBezTo>
                                    <a:pt x="358554" y="176714"/>
                                    <a:pt x="356994" y="184848"/>
                                    <a:pt x="355434" y="189862"/>
                                  </a:cubicBezTo>
                                  <a:cubicBezTo>
                                    <a:pt x="353428" y="195990"/>
                                    <a:pt x="351646" y="202118"/>
                                    <a:pt x="350197" y="208246"/>
                                  </a:cubicBezTo>
                                  <a:cubicBezTo>
                                    <a:pt x="347077" y="220726"/>
                                    <a:pt x="344849" y="233316"/>
                                    <a:pt x="343512" y="245795"/>
                                  </a:cubicBezTo>
                                  <a:cubicBezTo>
                                    <a:pt x="340726" y="271199"/>
                                    <a:pt x="341841" y="295824"/>
                                    <a:pt x="345852" y="319668"/>
                                  </a:cubicBezTo>
                                  <a:cubicBezTo>
                                    <a:pt x="348637" y="336604"/>
                                    <a:pt x="351646" y="353094"/>
                                    <a:pt x="360002" y="365796"/>
                                  </a:cubicBezTo>
                                  <a:cubicBezTo>
                                    <a:pt x="354877" y="389195"/>
                                    <a:pt x="359445" y="413373"/>
                                    <a:pt x="372593" y="429195"/>
                                  </a:cubicBezTo>
                                  <a:cubicBezTo>
                                    <a:pt x="365128" y="413039"/>
                                    <a:pt x="363011" y="393317"/>
                                    <a:pt x="366353" y="373819"/>
                                  </a:cubicBezTo>
                                  <a:cubicBezTo>
                                    <a:pt x="368136" y="375490"/>
                                    <a:pt x="370030" y="377273"/>
                                    <a:pt x="372259" y="378721"/>
                                  </a:cubicBezTo>
                                  <a:cubicBezTo>
                                    <a:pt x="382509" y="385963"/>
                                    <a:pt x="398108" y="390420"/>
                                    <a:pt x="413262" y="403568"/>
                                  </a:cubicBezTo>
                                  <a:cubicBezTo>
                                    <a:pt x="413930" y="408916"/>
                                    <a:pt x="414376" y="414265"/>
                                    <a:pt x="413930" y="419724"/>
                                  </a:cubicBezTo>
                                  <a:cubicBezTo>
                                    <a:pt x="411813" y="423958"/>
                                    <a:pt x="409139" y="427746"/>
                                    <a:pt x="405796" y="431089"/>
                                  </a:cubicBezTo>
                                  <a:cubicBezTo>
                                    <a:pt x="403011" y="433875"/>
                                    <a:pt x="400003" y="436326"/>
                                    <a:pt x="397217" y="439000"/>
                                  </a:cubicBezTo>
                                  <a:cubicBezTo>
                                    <a:pt x="393874" y="442343"/>
                                    <a:pt x="390866" y="446131"/>
                                    <a:pt x="388526" y="450365"/>
                                  </a:cubicBezTo>
                                  <a:cubicBezTo>
                                    <a:pt x="394543" y="445908"/>
                                    <a:pt x="400114" y="440560"/>
                                    <a:pt x="405685" y="435323"/>
                                  </a:cubicBezTo>
                                  <a:cubicBezTo>
                                    <a:pt x="408025" y="433095"/>
                                    <a:pt x="410365" y="430866"/>
                                    <a:pt x="412259" y="428304"/>
                                  </a:cubicBezTo>
                                  <a:cubicBezTo>
                                    <a:pt x="410588" y="434432"/>
                                    <a:pt x="407691" y="440448"/>
                                    <a:pt x="407691" y="446577"/>
                                  </a:cubicBezTo>
                                  <a:cubicBezTo>
                                    <a:pt x="407579" y="451479"/>
                                    <a:pt x="409250" y="455825"/>
                                    <a:pt x="410031" y="460504"/>
                                  </a:cubicBezTo>
                                  <a:cubicBezTo>
                                    <a:pt x="410810" y="465184"/>
                                    <a:pt x="410588" y="470644"/>
                                    <a:pt x="407356" y="474655"/>
                                  </a:cubicBezTo>
                                  <a:cubicBezTo>
                                    <a:pt x="410476" y="470309"/>
                                    <a:pt x="413819" y="465407"/>
                                    <a:pt x="413930" y="460281"/>
                                  </a:cubicBezTo>
                                  <a:cubicBezTo>
                                    <a:pt x="414042" y="455490"/>
                                    <a:pt x="411145" y="451591"/>
                                    <a:pt x="411368" y="446800"/>
                                  </a:cubicBezTo>
                                  <a:cubicBezTo>
                                    <a:pt x="411590" y="442900"/>
                                    <a:pt x="413707" y="439111"/>
                                    <a:pt x="415379" y="435323"/>
                                  </a:cubicBezTo>
                                  <a:cubicBezTo>
                                    <a:pt x="418944" y="427524"/>
                                    <a:pt x="420727" y="419056"/>
                                    <a:pt x="420727" y="410811"/>
                                  </a:cubicBezTo>
                                  <a:cubicBezTo>
                                    <a:pt x="432872" y="424070"/>
                                    <a:pt x="444014" y="444348"/>
                                    <a:pt x="451368" y="477886"/>
                                  </a:cubicBezTo>
                                  <a:cubicBezTo>
                                    <a:pt x="450811" y="470309"/>
                                    <a:pt x="449919" y="463290"/>
                                    <a:pt x="448582" y="456939"/>
                                  </a:cubicBezTo>
                                  <a:cubicBezTo>
                                    <a:pt x="453930" y="459613"/>
                                    <a:pt x="459167" y="462287"/>
                                    <a:pt x="464516" y="464961"/>
                                  </a:cubicBezTo>
                                  <a:cubicBezTo>
                                    <a:pt x="470421" y="467970"/>
                                    <a:pt x="476549" y="470978"/>
                                    <a:pt x="483569" y="471089"/>
                                  </a:cubicBezTo>
                                  <a:cubicBezTo>
                                    <a:pt x="469752" y="466967"/>
                                    <a:pt x="457273" y="459502"/>
                                    <a:pt x="446911" y="449362"/>
                                  </a:cubicBezTo>
                                  <a:cubicBezTo>
                                    <a:pt x="445240" y="442788"/>
                                    <a:pt x="443234" y="436883"/>
                                    <a:pt x="440894" y="431535"/>
                                  </a:cubicBezTo>
                                  <a:cubicBezTo>
                                    <a:pt x="447357" y="432649"/>
                                    <a:pt x="453819" y="433540"/>
                                    <a:pt x="460393" y="433206"/>
                                  </a:cubicBezTo>
                                  <a:cubicBezTo>
                                    <a:pt x="464961" y="432983"/>
                                    <a:pt x="469641" y="432092"/>
                                    <a:pt x="474098" y="432203"/>
                                  </a:cubicBezTo>
                                  <a:cubicBezTo>
                                    <a:pt x="475880" y="432203"/>
                                    <a:pt x="477663" y="432426"/>
                                    <a:pt x="479334" y="432649"/>
                                  </a:cubicBezTo>
                                  <a:cubicBezTo>
                                    <a:pt x="485574" y="437663"/>
                                    <a:pt x="491034" y="443457"/>
                                    <a:pt x="495602" y="450142"/>
                                  </a:cubicBezTo>
                                  <a:cubicBezTo>
                                    <a:pt x="498165" y="453931"/>
                                    <a:pt x="500393" y="457830"/>
                                    <a:pt x="503624" y="461061"/>
                                  </a:cubicBezTo>
                                  <a:cubicBezTo>
                                    <a:pt x="506856" y="464181"/>
                                    <a:pt x="510978" y="466410"/>
                                    <a:pt x="515658" y="465741"/>
                                  </a:cubicBezTo>
                                  <a:cubicBezTo>
                                    <a:pt x="510198" y="463179"/>
                                    <a:pt x="505296" y="459279"/>
                                    <a:pt x="501730" y="454265"/>
                                  </a:cubicBezTo>
                                  <a:lnTo>
                                    <a:pt x="501730" y="45426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B90A0"/>
                            </a:solidFill>
                            <a:ln w="1113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endParaRPr lang="ar-EG"/>
                            </a:p>
                          </p:txBody>
                        </p:sp>
                      </p:grpSp>
                      <p:sp>
                        <p:nvSpPr>
                          <p:cNvPr id="192" name="شكل حر: شكل 191">
                            <a:extLst>
                              <a:ext uri="{FF2B5EF4-FFF2-40B4-BE49-F238E27FC236}">
                                <a16:creationId xmlns:a16="http://schemas.microsoft.com/office/drawing/2014/main" id="{3CBE00C2-1409-409B-BDCC-1E6A7F1C2A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34804" y="2362990"/>
                            <a:ext cx="192883" cy="276965"/>
                          </a:xfrm>
                          <a:custGeom>
                            <a:avLst/>
                            <a:gdLst>
                              <a:gd name="connsiteX0" fmla="*/ 165746 w 192883"/>
                              <a:gd name="connsiteY0" fmla="*/ 47841 h 276965"/>
                              <a:gd name="connsiteX1" fmla="*/ 170983 w 192883"/>
                              <a:gd name="connsiteY1" fmla="*/ 71017 h 276965"/>
                              <a:gd name="connsiteX2" fmla="*/ 169200 w 192883"/>
                              <a:gd name="connsiteY2" fmla="*/ 74025 h 276965"/>
                              <a:gd name="connsiteX3" fmla="*/ 146358 w 192883"/>
                              <a:gd name="connsiteY3" fmla="*/ 80265 h 276965"/>
                              <a:gd name="connsiteX4" fmla="*/ 151595 w 192883"/>
                              <a:gd name="connsiteY4" fmla="*/ 103329 h 276965"/>
                              <a:gd name="connsiteX5" fmla="*/ 149812 w 192883"/>
                              <a:gd name="connsiteY5" fmla="*/ 106338 h 276965"/>
                              <a:gd name="connsiteX6" fmla="*/ 126971 w 192883"/>
                              <a:gd name="connsiteY6" fmla="*/ 112577 h 276965"/>
                              <a:gd name="connsiteX7" fmla="*/ 132208 w 192883"/>
                              <a:gd name="connsiteY7" fmla="*/ 135641 h 276965"/>
                              <a:gd name="connsiteX8" fmla="*/ 130314 w 192883"/>
                              <a:gd name="connsiteY8" fmla="*/ 138761 h 276965"/>
                              <a:gd name="connsiteX9" fmla="*/ 107472 w 192883"/>
                              <a:gd name="connsiteY9" fmla="*/ 145001 h 276965"/>
                              <a:gd name="connsiteX10" fmla="*/ 112709 w 192883"/>
                              <a:gd name="connsiteY10" fmla="*/ 168065 h 276965"/>
                              <a:gd name="connsiteX11" fmla="*/ 110815 w 192883"/>
                              <a:gd name="connsiteY11" fmla="*/ 171185 h 276965"/>
                              <a:gd name="connsiteX12" fmla="*/ 87974 w 192883"/>
                              <a:gd name="connsiteY12" fmla="*/ 177424 h 276965"/>
                              <a:gd name="connsiteX13" fmla="*/ 93210 w 192883"/>
                              <a:gd name="connsiteY13" fmla="*/ 200489 h 276965"/>
                              <a:gd name="connsiteX14" fmla="*/ 91316 w 192883"/>
                              <a:gd name="connsiteY14" fmla="*/ 203609 h 276965"/>
                              <a:gd name="connsiteX15" fmla="*/ 68475 w 192883"/>
                              <a:gd name="connsiteY15" fmla="*/ 209848 h 276965"/>
                              <a:gd name="connsiteX16" fmla="*/ 73712 w 192883"/>
                              <a:gd name="connsiteY16" fmla="*/ 233024 h 276965"/>
                              <a:gd name="connsiteX17" fmla="*/ 71929 w 192883"/>
                              <a:gd name="connsiteY17" fmla="*/ 236032 h 276965"/>
                              <a:gd name="connsiteX18" fmla="*/ 49088 w 192883"/>
                              <a:gd name="connsiteY18" fmla="*/ 242272 h 276965"/>
                              <a:gd name="connsiteX19" fmla="*/ 54324 w 192883"/>
                              <a:gd name="connsiteY19" fmla="*/ 265447 h 276965"/>
                              <a:gd name="connsiteX20" fmla="*/ 52542 w 192883"/>
                              <a:gd name="connsiteY20" fmla="*/ 268456 h 276965"/>
                              <a:gd name="connsiteX21" fmla="*/ 29700 w 192883"/>
                              <a:gd name="connsiteY21" fmla="*/ 274695 h 276965"/>
                              <a:gd name="connsiteX22" fmla="*/ 7750 w 192883"/>
                              <a:gd name="connsiteY22" fmla="*/ 261436 h 276965"/>
                              <a:gd name="connsiteX23" fmla="*/ 2513 w 192883"/>
                              <a:gd name="connsiteY23" fmla="*/ 238261 h 276965"/>
                              <a:gd name="connsiteX24" fmla="*/ 4296 w 192883"/>
                              <a:gd name="connsiteY24" fmla="*/ 235252 h 276965"/>
                              <a:gd name="connsiteX25" fmla="*/ 27138 w 192883"/>
                              <a:gd name="connsiteY25" fmla="*/ 229013 h 276965"/>
                              <a:gd name="connsiteX26" fmla="*/ 21901 w 192883"/>
                              <a:gd name="connsiteY26" fmla="*/ 205948 h 276965"/>
                              <a:gd name="connsiteX27" fmla="*/ 23683 w 192883"/>
                              <a:gd name="connsiteY27" fmla="*/ 202940 h 276965"/>
                              <a:gd name="connsiteX28" fmla="*/ 46525 w 192883"/>
                              <a:gd name="connsiteY28" fmla="*/ 196700 h 276965"/>
                              <a:gd name="connsiteX29" fmla="*/ 41288 w 192883"/>
                              <a:gd name="connsiteY29" fmla="*/ 173636 h 276965"/>
                              <a:gd name="connsiteX30" fmla="*/ 43182 w 192883"/>
                              <a:gd name="connsiteY30" fmla="*/ 170516 h 276965"/>
                              <a:gd name="connsiteX31" fmla="*/ 66024 w 192883"/>
                              <a:gd name="connsiteY31" fmla="*/ 164277 h 276965"/>
                              <a:gd name="connsiteX32" fmla="*/ 60787 w 192883"/>
                              <a:gd name="connsiteY32" fmla="*/ 141213 h 276965"/>
                              <a:gd name="connsiteX33" fmla="*/ 62681 w 192883"/>
                              <a:gd name="connsiteY33" fmla="*/ 138093 h 276965"/>
                              <a:gd name="connsiteX34" fmla="*/ 85522 w 192883"/>
                              <a:gd name="connsiteY34" fmla="*/ 131853 h 276965"/>
                              <a:gd name="connsiteX35" fmla="*/ 80286 w 192883"/>
                              <a:gd name="connsiteY35" fmla="*/ 108789 h 276965"/>
                              <a:gd name="connsiteX36" fmla="*/ 82180 w 192883"/>
                              <a:gd name="connsiteY36" fmla="*/ 105669 h 276965"/>
                              <a:gd name="connsiteX37" fmla="*/ 105021 w 192883"/>
                              <a:gd name="connsiteY37" fmla="*/ 99430 h 276965"/>
                              <a:gd name="connsiteX38" fmla="*/ 99784 w 192883"/>
                              <a:gd name="connsiteY38" fmla="*/ 76254 h 276965"/>
                              <a:gd name="connsiteX39" fmla="*/ 101567 w 192883"/>
                              <a:gd name="connsiteY39" fmla="*/ 73245 h 276965"/>
                              <a:gd name="connsiteX40" fmla="*/ 124408 w 192883"/>
                              <a:gd name="connsiteY40" fmla="*/ 67006 h 276965"/>
                              <a:gd name="connsiteX41" fmla="*/ 119172 w 192883"/>
                              <a:gd name="connsiteY41" fmla="*/ 43830 h 276965"/>
                              <a:gd name="connsiteX42" fmla="*/ 120954 w 192883"/>
                              <a:gd name="connsiteY42" fmla="*/ 40822 h 276965"/>
                              <a:gd name="connsiteX43" fmla="*/ 143796 w 192883"/>
                              <a:gd name="connsiteY43" fmla="*/ 34582 h 276965"/>
                              <a:gd name="connsiteX44" fmla="*/ 138559 w 192883"/>
                              <a:gd name="connsiteY44" fmla="*/ 11518 h 276965"/>
                              <a:gd name="connsiteX45" fmla="*/ 140342 w 192883"/>
                              <a:gd name="connsiteY45" fmla="*/ 8510 h 276965"/>
                              <a:gd name="connsiteX46" fmla="*/ 163183 w 192883"/>
                              <a:gd name="connsiteY46" fmla="*/ 2270 h 276965"/>
                              <a:gd name="connsiteX47" fmla="*/ 185133 w 192883"/>
                              <a:gd name="connsiteY47" fmla="*/ 15529 h 276965"/>
                              <a:gd name="connsiteX48" fmla="*/ 190370 w 192883"/>
                              <a:gd name="connsiteY48" fmla="*/ 38705 h 276965"/>
                              <a:gd name="connsiteX49" fmla="*/ 188587 w 192883"/>
                              <a:gd name="connsiteY49" fmla="*/ 41713 h 276965"/>
                              <a:gd name="connsiteX50" fmla="*/ 165746 w 192883"/>
                              <a:gd name="connsiteY50" fmla="*/ 47841 h 27696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</a:cxnLst>
                            <a:rect l="l" t="t" r="r" b="b"/>
                            <a:pathLst>
                              <a:path w="192883" h="276965">
                                <a:moveTo>
                                  <a:pt x="165746" y="47841"/>
                                </a:moveTo>
                                <a:cubicBezTo>
                                  <a:pt x="173545" y="52521"/>
                                  <a:pt x="175774" y="62883"/>
                                  <a:pt x="170983" y="71017"/>
                                </a:cubicBezTo>
                                <a:lnTo>
                                  <a:pt x="169200" y="74025"/>
                                </a:lnTo>
                                <a:cubicBezTo>
                                  <a:pt x="164297" y="82159"/>
                                  <a:pt x="154046" y="84945"/>
                                  <a:pt x="146358" y="80265"/>
                                </a:cubicBezTo>
                                <a:cubicBezTo>
                                  <a:pt x="154158" y="84945"/>
                                  <a:pt x="156498" y="95307"/>
                                  <a:pt x="151595" y="103329"/>
                                </a:cubicBezTo>
                                <a:lnTo>
                                  <a:pt x="149812" y="106338"/>
                                </a:lnTo>
                                <a:cubicBezTo>
                                  <a:pt x="144910" y="114471"/>
                                  <a:pt x="134659" y="117257"/>
                                  <a:pt x="126971" y="112577"/>
                                </a:cubicBezTo>
                                <a:cubicBezTo>
                                  <a:pt x="134771" y="117257"/>
                                  <a:pt x="137110" y="127619"/>
                                  <a:pt x="132208" y="135641"/>
                                </a:cubicBezTo>
                                <a:lnTo>
                                  <a:pt x="130314" y="138761"/>
                                </a:lnTo>
                                <a:cubicBezTo>
                                  <a:pt x="125523" y="146784"/>
                                  <a:pt x="115272" y="149680"/>
                                  <a:pt x="107472" y="145001"/>
                                </a:cubicBezTo>
                                <a:cubicBezTo>
                                  <a:pt x="115272" y="149680"/>
                                  <a:pt x="117500" y="160043"/>
                                  <a:pt x="112709" y="168065"/>
                                </a:cubicBezTo>
                                <a:lnTo>
                                  <a:pt x="110815" y="171185"/>
                                </a:lnTo>
                                <a:cubicBezTo>
                                  <a:pt x="106024" y="179207"/>
                                  <a:pt x="95773" y="182104"/>
                                  <a:pt x="87974" y="177424"/>
                                </a:cubicBezTo>
                                <a:cubicBezTo>
                                  <a:pt x="95773" y="182104"/>
                                  <a:pt x="98002" y="192466"/>
                                  <a:pt x="93210" y="200489"/>
                                </a:cubicBezTo>
                                <a:lnTo>
                                  <a:pt x="91316" y="203609"/>
                                </a:lnTo>
                                <a:cubicBezTo>
                                  <a:pt x="86414" y="211742"/>
                                  <a:pt x="76274" y="214528"/>
                                  <a:pt x="68475" y="209848"/>
                                </a:cubicBezTo>
                                <a:cubicBezTo>
                                  <a:pt x="76274" y="214528"/>
                                  <a:pt x="78503" y="224890"/>
                                  <a:pt x="73712" y="233024"/>
                                </a:cubicBezTo>
                                <a:lnTo>
                                  <a:pt x="71929" y="236032"/>
                                </a:lnTo>
                                <a:cubicBezTo>
                                  <a:pt x="67026" y="244166"/>
                                  <a:pt x="56887" y="246951"/>
                                  <a:pt x="49088" y="242272"/>
                                </a:cubicBezTo>
                                <a:cubicBezTo>
                                  <a:pt x="56887" y="246951"/>
                                  <a:pt x="59115" y="257314"/>
                                  <a:pt x="54324" y="265447"/>
                                </a:cubicBezTo>
                                <a:lnTo>
                                  <a:pt x="52542" y="268456"/>
                                </a:lnTo>
                                <a:cubicBezTo>
                                  <a:pt x="47639" y="276589"/>
                                  <a:pt x="37388" y="279375"/>
                                  <a:pt x="29700" y="274695"/>
                                </a:cubicBezTo>
                                <a:lnTo>
                                  <a:pt x="7750" y="261436"/>
                                </a:lnTo>
                                <a:cubicBezTo>
                                  <a:pt x="-49" y="256756"/>
                                  <a:pt x="-2278" y="246394"/>
                                  <a:pt x="2513" y="238261"/>
                                </a:cubicBezTo>
                                <a:lnTo>
                                  <a:pt x="4296" y="235252"/>
                                </a:lnTo>
                                <a:cubicBezTo>
                                  <a:pt x="9199" y="227118"/>
                                  <a:pt x="19450" y="224333"/>
                                  <a:pt x="27138" y="229013"/>
                                </a:cubicBezTo>
                                <a:cubicBezTo>
                                  <a:pt x="19338" y="224333"/>
                                  <a:pt x="16998" y="213971"/>
                                  <a:pt x="21901" y="205948"/>
                                </a:cubicBezTo>
                                <a:lnTo>
                                  <a:pt x="23683" y="202940"/>
                                </a:lnTo>
                                <a:cubicBezTo>
                                  <a:pt x="28586" y="194806"/>
                                  <a:pt x="38837" y="192021"/>
                                  <a:pt x="46525" y="196700"/>
                                </a:cubicBezTo>
                                <a:cubicBezTo>
                                  <a:pt x="38725" y="192021"/>
                                  <a:pt x="36386" y="181659"/>
                                  <a:pt x="41288" y="173636"/>
                                </a:cubicBezTo>
                                <a:lnTo>
                                  <a:pt x="43182" y="170516"/>
                                </a:lnTo>
                                <a:cubicBezTo>
                                  <a:pt x="47973" y="162494"/>
                                  <a:pt x="58224" y="159597"/>
                                  <a:pt x="66024" y="164277"/>
                                </a:cubicBezTo>
                                <a:cubicBezTo>
                                  <a:pt x="58224" y="159597"/>
                                  <a:pt x="55996" y="149235"/>
                                  <a:pt x="60787" y="141213"/>
                                </a:cubicBezTo>
                                <a:lnTo>
                                  <a:pt x="62681" y="138093"/>
                                </a:lnTo>
                                <a:cubicBezTo>
                                  <a:pt x="67472" y="130070"/>
                                  <a:pt x="77723" y="127173"/>
                                  <a:pt x="85522" y="131853"/>
                                </a:cubicBezTo>
                                <a:cubicBezTo>
                                  <a:pt x="77723" y="127173"/>
                                  <a:pt x="75494" y="116811"/>
                                  <a:pt x="80286" y="108789"/>
                                </a:cubicBezTo>
                                <a:lnTo>
                                  <a:pt x="82180" y="105669"/>
                                </a:lnTo>
                                <a:cubicBezTo>
                                  <a:pt x="87082" y="97535"/>
                                  <a:pt x="97222" y="94750"/>
                                  <a:pt x="105021" y="99430"/>
                                </a:cubicBezTo>
                                <a:cubicBezTo>
                                  <a:pt x="97222" y="94750"/>
                                  <a:pt x="94993" y="84388"/>
                                  <a:pt x="99784" y="76254"/>
                                </a:cubicBezTo>
                                <a:lnTo>
                                  <a:pt x="101567" y="73245"/>
                                </a:lnTo>
                                <a:cubicBezTo>
                                  <a:pt x="106470" y="65112"/>
                                  <a:pt x="116609" y="62326"/>
                                  <a:pt x="124408" y="67006"/>
                                </a:cubicBezTo>
                                <a:cubicBezTo>
                                  <a:pt x="116609" y="62326"/>
                                  <a:pt x="114380" y="51964"/>
                                  <a:pt x="119172" y="43830"/>
                                </a:cubicBezTo>
                                <a:lnTo>
                                  <a:pt x="120954" y="40822"/>
                                </a:lnTo>
                                <a:cubicBezTo>
                                  <a:pt x="125857" y="32688"/>
                                  <a:pt x="136108" y="29903"/>
                                  <a:pt x="143796" y="34582"/>
                                </a:cubicBezTo>
                                <a:cubicBezTo>
                                  <a:pt x="135996" y="29903"/>
                                  <a:pt x="133656" y="19540"/>
                                  <a:pt x="138559" y="11518"/>
                                </a:cubicBezTo>
                                <a:lnTo>
                                  <a:pt x="140342" y="8510"/>
                                </a:lnTo>
                                <a:cubicBezTo>
                                  <a:pt x="145244" y="376"/>
                                  <a:pt x="155495" y="-2410"/>
                                  <a:pt x="163183" y="2270"/>
                                </a:cubicBezTo>
                                <a:lnTo>
                                  <a:pt x="185133" y="15529"/>
                                </a:lnTo>
                                <a:cubicBezTo>
                                  <a:pt x="192933" y="20209"/>
                                  <a:pt x="195161" y="30571"/>
                                  <a:pt x="190370" y="38705"/>
                                </a:cubicBezTo>
                                <a:lnTo>
                                  <a:pt x="188587" y="41713"/>
                                </a:lnTo>
                                <a:cubicBezTo>
                                  <a:pt x="183796" y="49847"/>
                                  <a:pt x="173545" y="52633"/>
                                  <a:pt x="165746" y="4784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B90A0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</p:grpSp>
                  <p:sp>
                    <p:nvSpPr>
                      <p:cNvPr id="193" name="شكل حر: شكل 192">
                        <a:extLst>
                          <a:ext uri="{FF2B5EF4-FFF2-40B4-BE49-F238E27FC236}">
                            <a16:creationId xmlns:a16="http://schemas.microsoft.com/office/drawing/2014/main" id="{2594181C-8073-4ED9-808B-89D2A7438DFA}"/>
                          </a:ext>
                        </a:extLst>
                      </p:cNvPr>
                      <p:cNvSpPr/>
                      <p:nvPr/>
                    </p:nvSpPr>
                    <p:spPr>
                      <a:xfrm rot="1861068">
                        <a:off x="3449345" y="2489475"/>
                        <a:ext cx="140055" cy="66072"/>
                      </a:xfrm>
                      <a:custGeom>
                        <a:avLst/>
                        <a:gdLst>
                          <a:gd name="connsiteX0" fmla="*/ 0 w 140055"/>
                          <a:gd name="connsiteY0" fmla="*/ 0 h 66072"/>
                          <a:gd name="connsiteX1" fmla="*/ 140056 w 140055"/>
                          <a:gd name="connsiteY1" fmla="*/ 0 h 66072"/>
                          <a:gd name="connsiteX2" fmla="*/ 140056 w 140055"/>
                          <a:gd name="connsiteY2" fmla="*/ 66072 h 66072"/>
                          <a:gd name="connsiteX3" fmla="*/ 0 w 140055"/>
                          <a:gd name="connsiteY3" fmla="*/ 66072 h 660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055" h="66072">
                            <a:moveTo>
                              <a:pt x="0" y="0"/>
                            </a:moveTo>
                            <a:lnTo>
                              <a:pt x="140056" y="0"/>
                            </a:lnTo>
                            <a:lnTo>
                              <a:pt x="140056" y="66072"/>
                            </a:lnTo>
                            <a:lnTo>
                              <a:pt x="0" y="66072"/>
                            </a:lnTo>
                            <a:close/>
                          </a:path>
                        </a:pathLst>
                      </a:custGeom>
                      <a:solidFill>
                        <a:srgbClr val="4B90A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  <p:grpSp>
                <p:nvGrpSpPr>
                  <p:cNvPr id="194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3224449" y="2911532"/>
                    <a:ext cx="850256" cy="968800"/>
                    <a:chOff x="3224449" y="2911532"/>
                    <a:chExt cx="850256" cy="968800"/>
                  </a:xfrm>
                </p:grpSpPr>
                <p:grpSp>
                  <p:nvGrpSpPr>
                    <p:cNvPr id="195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43613" y="2911532"/>
                      <a:ext cx="169806" cy="404820"/>
                      <a:chOff x="3243613" y="2911532"/>
                      <a:chExt cx="169806" cy="404820"/>
                    </a:xfrm>
                    <a:solidFill>
                      <a:srgbClr val="E8AA80"/>
                    </a:solidFill>
                  </p:grpSpPr>
                  <p:sp>
                    <p:nvSpPr>
                      <p:cNvPr id="196" name="شكل حر: شكل 195">
                        <a:extLst>
                          <a:ext uri="{FF2B5EF4-FFF2-40B4-BE49-F238E27FC236}">
                            <a16:creationId xmlns:a16="http://schemas.microsoft.com/office/drawing/2014/main" id="{CFD2E939-07B5-4253-BF78-F4379634D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9209" y="2911532"/>
                        <a:ext cx="82813" cy="221977"/>
                      </a:xfrm>
                      <a:custGeom>
                        <a:avLst/>
                        <a:gdLst>
                          <a:gd name="connsiteX0" fmla="*/ 78556 w 82813"/>
                          <a:gd name="connsiteY0" fmla="*/ 199582 h 221977"/>
                          <a:gd name="connsiteX1" fmla="*/ 60729 w 82813"/>
                          <a:gd name="connsiteY1" fmla="*/ 21976 h 221977"/>
                          <a:gd name="connsiteX2" fmla="*/ 38556 w 82813"/>
                          <a:gd name="connsiteY2" fmla="*/ 26 h 221977"/>
                          <a:gd name="connsiteX3" fmla="*/ 19837 w 82813"/>
                          <a:gd name="connsiteY3" fmla="*/ 27213 h 221977"/>
                          <a:gd name="connsiteX4" fmla="*/ 29196 w 82813"/>
                          <a:gd name="connsiteY4" fmla="*/ 121921 h 221977"/>
                          <a:gd name="connsiteX5" fmla="*/ 115 w 82813"/>
                          <a:gd name="connsiteY5" fmla="*/ 221978 h 221977"/>
                          <a:gd name="connsiteX6" fmla="*/ 78556 w 82813"/>
                          <a:gd name="connsiteY6" fmla="*/ 199582 h 2219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2813" h="221977">
                            <a:moveTo>
                              <a:pt x="78556" y="199582"/>
                            </a:moveTo>
                            <a:cubicBezTo>
                              <a:pt x="87915" y="140194"/>
                              <a:pt x="81787" y="78356"/>
                              <a:pt x="60729" y="21976"/>
                            </a:cubicBezTo>
                            <a:cubicBezTo>
                              <a:pt x="56829" y="11503"/>
                              <a:pt x="49698" y="-642"/>
                              <a:pt x="38556" y="26"/>
                            </a:cubicBezTo>
                            <a:cubicBezTo>
                              <a:pt x="26634" y="695"/>
                              <a:pt x="21174" y="15291"/>
                              <a:pt x="19837" y="27213"/>
                            </a:cubicBezTo>
                            <a:cubicBezTo>
                              <a:pt x="16271" y="59525"/>
                              <a:pt x="18166" y="92729"/>
                              <a:pt x="29196" y="121921"/>
                            </a:cubicBezTo>
                            <a:cubicBezTo>
                              <a:pt x="7358" y="150334"/>
                              <a:pt x="-1110" y="186546"/>
                              <a:pt x="115" y="221978"/>
                            </a:cubicBezTo>
                            <a:cubicBezTo>
                              <a:pt x="25742" y="216295"/>
                              <a:pt x="52149" y="213955"/>
                              <a:pt x="78556" y="199582"/>
                            </a:cubicBezTo>
                            <a:close/>
                          </a:path>
                        </a:pathLst>
                      </a:custGeom>
                      <a:solidFill>
                        <a:srgbClr val="E8AA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grpSp>
                    <p:nvGrpSpPr>
                      <p:cNvPr id="197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43613" y="2997465"/>
                        <a:ext cx="169806" cy="318887"/>
                        <a:chOff x="3243613" y="2997465"/>
                        <a:chExt cx="169806" cy="318887"/>
                      </a:xfrm>
                      <a:solidFill>
                        <a:srgbClr val="E8AA80"/>
                      </a:solidFill>
                    </p:grpSpPr>
                    <p:sp>
                      <p:nvSpPr>
                        <p:cNvPr id="198" name="شكل حر: شكل 197">
                          <a:extLst>
                            <a:ext uri="{FF2B5EF4-FFF2-40B4-BE49-F238E27FC236}">
                              <a16:creationId xmlns:a16="http://schemas.microsoft.com/office/drawing/2014/main" id="{E39A1466-B418-41C0-9989-27CB89AA2A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65675" y="3107215"/>
                          <a:ext cx="147744" cy="209137"/>
                        </a:xfrm>
                        <a:custGeom>
                          <a:avLst/>
                          <a:gdLst>
                            <a:gd name="connsiteX0" fmla="*/ 107187 w 147744"/>
                            <a:gd name="connsiteY0" fmla="*/ 0 h 209137"/>
                            <a:gd name="connsiteX1" fmla="*/ 147745 w 147744"/>
                            <a:gd name="connsiteY1" fmla="*/ 97271 h 209137"/>
                            <a:gd name="connsiteX2" fmla="*/ 27298 w 147744"/>
                            <a:gd name="connsiteY2" fmla="*/ 209138 h 209137"/>
                            <a:gd name="connsiteX3" fmla="*/ 0 w 147744"/>
                            <a:gd name="connsiteY3" fmla="*/ 101282 h 209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47744" h="209137">
                              <a:moveTo>
                                <a:pt x="107187" y="0"/>
                              </a:moveTo>
                              <a:lnTo>
                                <a:pt x="147745" y="97271"/>
                              </a:lnTo>
                              <a:lnTo>
                                <a:pt x="27298" y="209138"/>
                              </a:lnTo>
                              <a:lnTo>
                                <a:pt x="0" y="10128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8AA80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sp>
                      <p:nvSpPr>
                        <p:cNvPr id="199" name="شكل حر: شكل 198">
                          <a:extLst>
                            <a:ext uri="{FF2B5EF4-FFF2-40B4-BE49-F238E27FC236}">
                              <a16:creationId xmlns:a16="http://schemas.microsoft.com/office/drawing/2014/main" id="{65C62117-F1C8-4EEE-B62F-0258C200AF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43613" y="2997465"/>
                          <a:ext cx="138496" cy="219764"/>
                        </a:xfrm>
                        <a:custGeom>
                          <a:avLst/>
                          <a:gdLst>
                            <a:gd name="connsiteX0" fmla="*/ 101839 w 138496"/>
                            <a:gd name="connsiteY0" fmla="*/ 0 h 219764"/>
                            <a:gd name="connsiteX1" fmla="*/ 138497 w 138496"/>
                            <a:gd name="connsiteY1" fmla="*/ 64179 h 219764"/>
                            <a:gd name="connsiteX2" fmla="*/ 123900 w 138496"/>
                            <a:gd name="connsiteY2" fmla="*/ 160670 h 219764"/>
                            <a:gd name="connsiteX3" fmla="*/ 0 w 138496"/>
                            <a:gd name="connsiteY3" fmla="*/ 215823 h 219764"/>
                            <a:gd name="connsiteX4" fmla="*/ 101839 w 138496"/>
                            <a:gd name="connsiteY4" fmla="*/ 0 h 2197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8496" h="219764">
                              <a:moveTo>
                                <a:pt x="101839" y="0"/>
                              </a:moveTo>
                              <a:cubicBezTo>
                                <a:pt x="113093" y="25515"/>
                                <a:pt x="138497" y="64179"/>
                                <a:pt x="138497" y="64179"/>
                              </a:cubicBezTo>
                              <a:cubicBezTo>
                                <a:pt x="138497" y="64179"/>
                                <a:pt x="135488" y="135265"/>
                                <a:pt x="123900" y="160670"/>
                              </a:cubicBezTo>
                              <a:cubicBezTo>
                                <a:pt x="103399" y="205684"/>
                                <a:pt x="45794" y="229751"/>
                                <a:pt x="0" y="215823"/>
                              </a:cubicBezTo>
                              <a:cubicBezTo>
                                <a:pt x="32646" y="143956"/>
                                <a:pt x="65404" y="71867"/>
                                <a:pt x="10183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8AA80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</p:grpSp>
                </p:grpSp>
                <p:grpSp>
                  <p:nvGrpSpPr>
                    <p:cNvPr id="200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4449" y="3131950"/>
                      <a:ext cx="850256" cy="748383"/>
                      <a:chOff x="3224449" y="3131950"/>
                      <a:chExt cx="850256" cy="748383"/>
                    </a:xfrm>
                  </p:grpSpPr>
                  <p:sp>
                    <p:nvSpPr>
                      <p:cNvPr id="201" name="شكل حر: شكل 200">
                        <a:extLst>
                          <a:ext uri="{FF2B5EF4-FFF2-40B4-BE49-F238E27FC236}">
                            <a16:creationId xmlns:a16="http://schemas.microsoft.com/office/drawing/2014/main" id="{BE9CD8F3-D0E9-4FF6-AE5A-1A2F095151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43613" y="3149221"/>
                        <a:ext cx="831091" cy="731112"/>
                      </a:xfrm>
                      <a:custGeom>
                        <a:avLst/>
                        <a:gdLst>
                          <a:gd name="connsiteX0" fmla="*/ 831092 w 831091"/>
                          <a:gd name="connsiteY0" fmla="*/ 261729 h 731112"/>
                          <a:gd name="connsiteX1" fmla="*/ 790869 w 831091"/>
                          <a:gd name="connsiteY1" fmla="*/ 42117 h 731112"/>
                          <a:gd name="connsiteX2" fmla="*/ 633542 w 831091"/>
                          <a:gd name="connsiteY2" fmla="*/ 113984 h 731112"/>
                          <a:gd name="connsiteX3" fmla="*/ 369807 w 831091"/>
                          <a:gd name="connsiteY3" fmla="*/ 361228 h 731112"/>
                          <a:gd name="connsiteX4" fmla="*/ 169806 w 831091"/>
                          <a:gd name="connsiteY4" fmla="*/ 0 h 731112"/>
                          <a:gd name="connsiteX5" fmla="*/ 0 w 831091"/>
                          <a:gd name="connsiteY5" fmla="*/ 172257 h 731112"/>
                          <a:gd name="connsiteX6" fmla="*/ 290141 w 831091"/>
                          <a:gd name="connsiteY6" fmla="*/ 730813 h 731112"/>
                          <a:gd name="connsiteX7" fmla="*/ 783626 w 831091"/>
                          <a:gd name="connsiteY7" fmla="*/ 517329 h 731112"/>
                          <a:gd name="connsiteX8" fmla="*/ 831092 w 831091"/>
                          <a:gd name="connsiteY8" fmla="*/ 261729 h 731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831091" h="731112">
                            <a:moveTo>
                              <a:pt x="831092" y="261729"/>
                            </a:moveTo>
                            <a:lnTo>
                              <a:pt x="790869" y="42117"/>
                            </a:lnTo>
                            <a:cubicBezTo>
                              <a:pt x="790869" y="42117"/>
                              <a:pt x="665185" y="87689"/>
                              <a:pt x="633542" y="113984"/>
                            </a:cubicBezTo>
                            <a:cubicBezTo>
                              <a:pt x="601675" y="140614"/>
                              <a:pt x="392092" y="366687"/>
                              <a:pt x="369807" y="361228"/>
                            </a:cubicBezTo>
                            <a:cubicBezTo>
                              <a:pt x="337607" y="353428"/>
                              <a:pt x="169806" y="0"/>
                              <a:pt x="169806" y="0"/>
                            </a:cubicBezTo>
                            <a:lnTo>
                              <a:pt x="0" y="172257"/>
                            </a:lnTo>
                            <a:cubicBezTo>
                              <a:pt x="0" y="172257"/>
                              <a:pt x="186854" y="721119"/>
                              <a:pt x="290141" y="730813"/>
                            </a:cubicBezTo>
                            <a:cubicBezTo>
                              <a:pt x="393429" y="740395"/>
                              <a:pt x="783626" y="517329"/>
                              <a:pt x="783626" y="517329"/>
                            </a:cubicBezTo>
                            <a:lnTo>
                              <a:pt x="831092" y="261729"/>
                            </a:ln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grpSp>
                    <p:nvGrpSpPr>
                      <p:cNvPr id="202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92308" y="3367495"/>
                        <a:ext cx="107187" cy="361116"/>
                        <a:chOff x="3892308" y="3367495"/>
                        <a:chExt cx="107187" cy="361116"/>
                      </a:xfrm>
                      <a:noFill/>
                    </p:grpSpPr>
                    <p:sp>
                      <p:nvSpPr>
                        <p:cNvPr id="203" name="شكل حر: شكل 202">
                          <a:extLst>
                            <a:ext uri="{FF2B5EF4-FFF2-40B4-BE49-F238E27FC236}">
                              <a16:creationId xmlns:a16="http://schemas.microsoft.com/office/drawing/2014/main" id="{15BF3B13-55F4-4EC0-ACCC-B34E264DE6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92308" y="3367495"/>
                          <a:ext cx="47511" cy="361116"/>
                        </a:xfrm>
                        <a:custGeom>
                          <a:avLst/>
                          <a:gdLst>
                            <a:gd name="connsiteX0" fmla="*/ 0 w 47511"/>
                            <a:gd name="connsiteY0" fmla="*/ 361117 h 361116"/>
                            <a:gd name="connsiteX1" fmla="*/ 34206 w 47511"/>
                            <a:gd name="connsiteY1" fmla="*/ 0 h 3611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511" h="361116">
                              <a:moveTo>
                                <a:pt x="0" y="361117"/>
                              </a:moveTo>
                              <a:cubicBezTo>
                                <a:pt x="48023" y="248024"/>
                                <a:pt x="60056" y="120001"/>
                                <a:pt x="34206" y="0"/>
                              </a:cubicBezTo>
                            </a:path>
                          </a:pathLst>
                        </a:custGeom>
                        <a:noFill/>
                        <a:ln w="11138" cap="rnd">
                          <a:solidFill>
                            <a:srgbClr val="E1E8F5"/>
                          </a:solidFill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sp>
                      <p:nvSpPr>
                        <p:cNvPr id="204" name="شكل حر: شكل 203">
                          <a:extLst>
                            <a:ext uri="{FF2B5EF4-FFF2-40B4-BE49-F238E27FC236}">
                              <a16:creationId xmlns:a16="http://schemas.microsoft.com/office/drawing/2014/main" id="{68EB6469-ED8F-48AA-B53D-5F0473FBF7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22503" y="3571173"/>
                          <a:ext cx="76992" cy="145627"/>
                        </a:xfrm>
                        <a:custGeom>
                          <a:avLst/>
                          <a:gdLst>
                            <a:gd name="connsiteX0" fmla="*/ 0 w 76992"/>
                            <a:gd name="connsiteY0" fmla="*/ 145627 h 145627"/>
                            <a:gd name="connsiteX1" fmla="*/ 76992 w 76992"/>
                            <a:gd name="connsiteY1" fmla="*/ 0 h 14562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76992" h="145627">
                              <a:moveTo>
                                <a:pt x="0" y="145627"/>
                              </a:moveTo>
                              <a:cubicBezTo>
                                <a:pt x="41003" y="107633"/>
                                <a:pt x="68636" y="55376"/>
                                <a:pt x="76992" y="0"/>
                              </a:cubicBezTo>
                            </a:path>
                          </a:pathLst>
                        </a:custGeom>
                        <a:noFill/>
                        <a:ln w="11138" cap="rnd">
                          <a:solidFill>
                            <a:srgbClr val="E1E8F5"/>
                          </a:solidFill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</p:grpSp>
                  <p:sp>
                    <p:nvSpPr>
                      <p:cNvPr id="205" name="شكل حر: شكل 204">
                        <a:extLst>
                          <a:ext uri="{FF2B5EF4-FFF2-40B4-BE49-F238E27FC236}">
                            <a16:creationId xmlns:a16="http://schemas.microsoft.com/office/drawing/2014/main" id="{821788FA-AF8A-4BEF-A74B-956118424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24449" y="3131950"/>
                        <a:ext cx="252815" cy="300057"/>
                      </a:xfrm>
                      <a:custGeom>
                        <a:avLst/>
                        <a:gdLst>
                          <a:gd name="connsiteX0" fmla="*/ 0 w 252815"/>
                          <a:gd name="connsiteY0" fmla="*/ 194653 h 300057"/>
                          <a:gd name="connsiteX1" fmla="*/ 193873 w 252815"/>
                          <a:gd name="connsiteY1" fmla="*/ 0 h 300057"/>
                          <a:gd name="connsiteX2" fmla="*/ 252815 w 252815"/>
                          <a:gd name="connsiteY2" fmla="*/ 92257 h 300057"/>
                          <a:gd name="connsiteX3" fmla="*/ 38218 w 252815"/>
                          <a:gd name="connsiteY3" fmla="*/ 300058 h 3000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52815" h="300057">
                            <a:moveTo>
                              <a:pt x="0" y="194653"/>
                            </a:moveTo>
                            <a:lnTo>
                              <a:pt x="193873" y="0"/>
                            </a:lnTo>
                            <a:lnTo>
                              <a:pt x="252815" y="92257"/>
                            </a:lnTo>
                            <a:lnTo>
                              <a:pt x="38218" y="300058"/>
                            </a:lnTo>
                            <a:close/>
                          </a:path>
                        </a:pathLst>
                      </a:custGeom>
                      <a:solidFill>
                        <a:srgbClr val="E1E8F5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</p:grpSp>
            <p:grpSp>
              <p:nvGrpSpPr>
                <p:cNvPr id="206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3805734" y="3145321"/>
                  <a:ext cx="407901" cy="1925806"/>
                  <a:chOff x="3805734" y="3145321"/>
                  <a:chExt cx="407901" cy="1925806"/>
                </a:xfrm>
              </p:grpSpPr>
              <p:sp>
                <p:nvSpPr>
                  <p:cNvPr id="207" name="شكل حر: شكل 206">
                    <a:extLst>
                      <a:ext uri="{FF2B5EF4-FFF2-40B4-BE49-F238E27FC236}">
                        <a16:creationId xmlns:a16="http://schemas.microsoft.com/office/drawing/2014/main" id="{C3992D4E-B1BA-4984-AA2A-7CF21693B89E}"/>
                      </a:ext>
                    </a:extLst>
                  </p:cNvPr>
                  <p:cNvSpPr/>
                  <p:nvPr/>
                </p:nvSpPr>
                <p:spPr>
                  <a:xfrm>
                    <a:off x="3805734" y="3151449"/>
                    <a:ext cx="403345" cy="1919678"/>
                  </a:xfrm>
                  <a:custGeom>
                    <a:avLst/>
                    <a:gdLst>
                      <a:gd name="connsiteX0" fmla="*/ 101171 w 403345"/>
                      <a:gd name="connsiteY0" fmla="*/ 142842 h 1919678"/>
                      <a:gd name="connsiteX1" fmla="*/ 321785 w 403345"/>
                      <a:gd name="connsiteY1" fmla="*/ 0 h 1919678"/>
                      <a:gd name="connsiteX2" fmla="*/ 403345 w 403345"/>
                      <a:gd name="connsiteY2" fmla="*/ 351423 h 1919678"/>
                      <a:gd name="connsiteX3" fmla="*/ 402565 w 403345"/>
                      <a:gd name="connsiteY3" fmla="*/ 1919678 h 1919678"/>
                      <a:gd name="connsiteX4" fmla="*/ 0 w 403345"/>
                      <a:gd name="connsiteY4" fmla="*/ 1892269 h 1919678"/>
                      <a:gd name="connsiteX5" fmla="*/ 101171 w 403345"/>
                      <a:gd name="connsiteY5" fmla="*/ 142842 h 1919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345" h="1919678">
                        <a:moveTo>
                          <a:pt x="101171" y="142842"/>
                        </a:moveTo>
                        <a:cubicBezTo>
                          <a:pt x="111978" y="78106"/>
                          <a:pt x="321785" y="0"/>
                          <a:pt x="321785" y="0"/>
                        </a:cubicBezTo>
                        <a:cubicBezTo>
                          <a:pt x="321785" y="0"/>
                          <a:pt x="403345" y="153761"/>
                          <a:pt x="403345" y="351423"/>
                        </a:cubicBezTo>
                        <a:cubicBezTo>
                          <a:pt x="403345" y="549084"/>
                          <a:pt x="402565" y="1919678"/>
                          <a:pt x="402565" y="1919678"/>
                        </a:cubicBezTo>
                        <a:lnTo>
                          <a:pt x="0" y="1892269"/>
                        </a:lnTo>
                        <a:cubicBezTo>
                          <a:pt x="0" y="1892269"/>
                          <a:pt x="46686" y="470421"/>
                          <a:pt x="101171" y="142842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208" name="شكل حر: شكل 207">
                    <a:extLst>
                      <a:ext uri="{FF2B5EF4-FFF2-40B4-BE49-F238E27FC236}">
                        <a16:creationId xmlns:a16="http://schemas.microsoft.com/office/drawing/2014/main" id="{AB7B1BB6-1A43-4915-9C4A-B9E92010C058}"/>
                      </a:ext>
                    </a:extLst>
                  </p:cNvPr>
                  <p:cNvSpPr/>
                  <p:nvPr/>
                </p:nvSpPr>
                <p:spPr>
                  <a:xfrm>
                    <a:off x="3995292" y="3145321"/>
                    <a:ext cx="218342" cy="586076"/>
                  </a:xfrm>
                  <a:custGeom>
                    <a:avLst/>
                    <a:gdLst>
                      <a:gd name="connsiteX0" fmla="*/ 213787 w 218342"/>
                      <a:gd name="connsiteY0" fmla="*/ 586076 h 586076"/>
                      <a:gd name="connsiteX1" fmla="*/ 213787 w 218342"/>
                      <a:gd name="connsiteY1" fmla="*/ 263623 h 586076"/>
                      <a:gd name="connsiteX2" fmla="*/ 136349 w 218342"/>
                      <a:gd name="connsiteY2" fmla="*/ 0 h 586076"/>
                      <a:gd name="connsiteX3" fmla="*/ 53117 w 218342"/>
                      <a:gd name="connsiteY3" fmla="*/ 30752 h 586076"/>
                      <a:gd name="connsiteX4" fmla="*/ 192 w 218342"/>
                      <a:gd name="connsiteY4" fmla="*/ 302397 h 586076"/>
                      <a:gd name="connsiteX5" fmla="*/ 122310 w 218342"/>
                      <a:gd name="connsiteY5" fmla="*/ 370587 h 586076"/>
                      <a:gd name="connsiteX6" fmla="*/ 44092 w 218342"/>
                      <a:gd name="connsiteY6" fmla="*/ 460839 h 586076"/>
                      <a:gd name="connsiteX7" fmla="*/ 213787 w 218342"/>
                      <a:gd name="connsiteY7" fmla="*/ 586076 h 586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8342" h="586076">
                        <a:moveTo>
                          <a:pt x="213787" y="586076"/>
                        </a:moveTo>
                        <a:cubicBezTo>
                          <a:pt x="213787" y="586076"/>
                          <a:pt x="224038" y="390978"/>
                          <a:pt x="213787" y="263623"/>
                        </a:cubicBezTo>
                        <a:cubicBezTo>
                          <a:pt x="206767" y="176380"/>
                          <a:pt x="136349" y="0"/>
                          <a:pt x="136349" y="0"/>
                        </a:cubicBezTo>
                        <a:cubicBezTo>
                          <a:pt x="136349" y="0"/>
                          <a:pt x="83090" y="16713"/>
                          <a:pt x="53117" y="30752"/>
                        </a:cubicBezTo>
                        <a:cubicBezTo>
                          <a:pt x="23145" y="44791"/>
                          <a:pt x="-2482" y="296269"/>
                          <a:pt x="192" y="302397"/>
                        </a:cubicBezTo>
                        <a:cubicBezTo>
                          <a:pt x="2866" y="308526"/>
                          <a:pt x="122310" y="370587"/>
                          <a:pt x="122310" y="370587"/>
                        </a:cubicBezTo>
                        <a:cubicBezTo>
                          <a:pt x="122310" y="370587"/>
                          <a:pt x="43535" y="451925"/>
                          <a:pt x="44092" y="460839"/>
                        </a:cubicBezTo>
                        <a:cubicBezTo>
                          <a:pt x="44761" y="469753"/>
                          <a:pt x="213787" y="586076"/>
                          <a:pt x="213787" y="586076"/>
                        </a:cubicBezTo>
                        <a:close/>
                      </a:path>
                    </a:pathLst>
                  </a:custGeom>
                  <a:solidFill>
                    <a:srgbClr val="E1E8F5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209" name="شكل حر: شكل 208">
                    <a:extLst>
                      <a:ext uri="{FF2B5EF4-FFF2-40B4-BE49-F238E27FC236}">
                        <a16:creationId xmlns:a16="http://schemas.microsoft.com/office/drawing/2014/main" id="{1EE4AA65-77B7-4767-A135-9BB74958A77B}"/>
                      </a:ext>
                    </a:extLst>
                  </p:cNvPr>
                  <p:cNvSpPr/>
                  <p:nvPr/>
                </p:nvSpPr>
                <p:spPr>
                  <a:xfrm rot="-425667">
                    <a:off x="3891092" y="4733902"/>
                    <a:ext cx="252803" cy="48131"/>
                  </a:xfrm>
                  <a:custGeom>
                    <a:avLst/>
                    <a:gdLst>
                      <a:gd name="connsiteX0" fmla="*/ 0 w 252803"/>
                      <a:gd name="connsiteY0" fmla="*/ 0 h 48131"/>
                      <a:gd name="connsiteX1" fmla="*/ 252804 w 252803"/>
                      <a:gd name="connsiteY1" fmla="*/ 0 h 48131"/>
                      <a:gd name="connsiteX2" fmla="*/ 252804 w 252803"/>
                      <a:gd name="connsiteY2" fmla="*/ 48132 h 48131"/>
                      <a:gd name="connsiteX3" fmla="*/ 0 w 252803"/>
                      <a:gd name="connsiteY3" fmla="*/ 48132 h 4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803" h="48131">
                        <a:moveTo>
                          <a:pt x="0" y="0"/>
                        </a:moveTo>
                        <a:lnTo>
                          <a:pt x="252804" y="0"/>
                        </a:lnTo>
                        <a:lnTo>
                          <a:pt x="252804" y="48132"/>
                        </a:lnTo>
                        <a:lnTo>
                          <a:pt x="0" y="48132"/>
                        </a:lnTo>
                        <a:close/>
                      </a:path>
                    </a:pathLst>
                  </a:custGeom>
                  <a:solidFill>
                    <a:srgbClr val="E1E8F5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210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4409303" y="3149221"/>
                  <a:ext cx="353985" cy="1921794"/>
                  <a:chOff x="4409303" y="3149221"/>
                  <a:chExt cx="353985" cy="1921794"/>
                </a:xfrm>
              </p:grpSpPr>
              <p:sp>
                <p:nvSpPr>
                  <p:cNvPr id="211" name="شكل حر: شكل 210">
                    <a:extLst>
                      <a:ext uri="{FF2B5EF4-FFF2-40B4-BE49-F238E27FC236}">
                        <a16:creationId xmlns:a16="http://schemas.microsoft.com/office/drawing/2014/main" id="{BFD5E51A-05D1-4852-BDEA-FCD72B34D2F5}"/>
                      </a:ext>
                    </a:extLst>
                  </p:cNvPr>
                  <p:cNvSpPr/>
                  <p:nvPr/>
                </p:nvSpPr>
                <p:spPr>
                  <a:xfrm>
                    <a:off x="4417437" y="3149443"/>
                    <a:ext cx="345851" cy="1921571"/>
                  </a:xfrm>
                  <a:custGeom>
                    <a:avLst/>
                    <a:gdLst>
                      <a:gd name="connsiteX0" fmla="*/ 0 w 345851"/>
                      <a:gd name="connsiteY0" fmla="*/ 0 h 1921571"/>
                      <a:gd name="connsiteX1" fmla="*/ 66964 w 345851"/>
                      <a:gd name="connsiteY1" fmla="*/ 309083 h 1921571"/>
                      <a:gd name="connsiteX2" fmla="*/ 20390 w 345851"/>
                      <a:gd name="connsiteY2" fmla="*/ 1921572 h 1921571"/>
                      <a:gd name="connsiteX3" fmla="*/ 345852 w 345851"/>
                      <a:gd name="connsiteY3" fmla="*/ 1881015 h 1921571"/>
                      <a:gd name="connsiteX4" fmla="*/ 246687 w 345851"/>
                      <a:gd name="connsiteY4" fmla="*/ 96156 h 1921571"/>
                      <a:gd name="connsiteX5" fmla="*/ 0 w 345851"/>
                      <a:gd name="connsiteY5" fmla="*/ 0 h 1921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5851" h="1921571">
                        <a:moveTo>
                          <a:pt x="0" y="0"/>
                        </a:moveTo>
                        <a:cubicBezTo>
                          <a:pt x="0" y="0"/>
                          <a:pt x="47243" y="128469"/>
                          <a:pt x="66964" y="309083"/>
                        </a:cubicBezTo>
                        <a:cubicBezTo>
                          <a:pt x="82117" y="448359"/>
                          <a:pt x="20390" y="1921572"/>
                          <a:pt x="20390" y="1921572"/>
                        </a:cubicBezTo>
                        <a:lnTo>
                          <a:pt x="345852" y="1881015"/>
                        </a:lnTo>
                        <a:cubicBezTo>
                          <a:pt x="345852" y="1881015"/>
                          <a:pt x="327021" y="205238"/>
                          <a:pt x="246687" y="96156"/>
                        </a:cubicBezTo>
                        <a:cubicBezTo>
                          <a:pt x="205572" y="4078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212" name="شكل حر: شكل 211">
                    <a:extLst>
                      <a:ext uri="{FF2B5EF4-FFF2-40B4-BE49-F238E27FC236}">
                        <a16:creationId xmlns:a16="http://schemas.microsoft.com/office/drawing/2014/main" id="{84BC4488-9921-48A7-BAE1-06CAFB0B0EC3}"/>
                      </a:ext>
                    </a:extLst>
                  </p:cNvPr>
                  <p:cNvSpPr/>
                  <p:nvPr/>
                </p:nvSpPr>
                <p:spPr>
                  <a:xfrm>
                    <a:off x="4409303" y="3149221"/>
                    <a:ext cx="235487" cy="574042"/>
                  </a:xfrm>
                  <a:custGeom>
                    <a:avLst/>
                    <a:gdLst>
                      <a:gd name="connsiteX0" fmla="*/ 72090 w 235487"/>
                      <a:gd name="connsiteY0" fmla="*/ 574043 h 574042"/>
                      <a:gd name="connsiteX1" fmla="*/ 60947 w 235487"/>
                      <a:gd name="connsiteY1" fmla="*/ 265740 h 574042"/>
                      <a:gd name="connsiteX2" fmla="*/ 0 w 235487"/>
                      <a:gd name="connsiteY2" fmla="*/ 0 h 574042"/>
                      <a:gd name="connsiteX3" fmla="*/ 111978 w 235487"/>
                      <a:gd name="connsiteY3" fmla="*/ 18719 h 574042"/>
                      <a:gd name="connsiteX4" fmla="*/ 235433 w 235487"/>
                      <a:gd name="connsiteY4" fmla="*/ 261060 h 574042"/>
                      <a:gd name="connsiteX5" fmla="*/ 122341 w 235487"/>
                      <a:gd name="connsiteY5" fmla="*/ 361451 h 574042"/>
                      <a:gd name="connsiteX6" fmla="*/ 203344 w 235487"/>
                      <a:gd name="connsiteY6" fmla="*/ 451702 h 574042"/>
                      <a:gd name="connsiteX7" fmla="*/ 72090 w 235487"/>
                      <a:gd name="connsiteY7" fmla="*/ 574043 h 57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5487" h="574042">
                        <a:moveTo>
                          <a:pt x="72090" y="574043"/>
                        </a:moveTo>
                        <a:cubicBezTo>
                          <a:pt x="72090" y="574043"/>
                          <a:pt x="73204" y="352426"/>
                          <a:pt x="60947" y="265740"/>
                        </a:cubicBezTo>
                        <a:cubicBezTo>
                          <a:pt x="48580" y="179054"/>
                          <a:pt x="0" y="0"/>
                          <a:pt x="0" y="0"/>
                        </a:cubicBezTo>
                        <a:cubicBezTo>
                          <a:pt x="0" y="0"/>
                          <a:pt x="82118" y="4680"/>
                          <a:pt x="111978" y="18719"/>
                        </a:cubicBezTo>
                        <a:cubicBezTo>
                          <a:pt x="141951" y="32758"/>
                          <a:pt x="238107" y="255043"/>
                          <a:pt x="235433" y="261060"/>
                        </a:cubicBezTo>
                        <a:cubicBezTo>
                          <a:pt x="232759" y="267077"/>
                          <a:pt x="122341" y="361451"/>
                          <a:pt x="122341" y="361451"/>
                        </a:cubicBezTo>
                        <a:cubicBezTo>
                          <a:pt x="122341" y="361451"/>
                          <a:pt x="204012" y="442788"/>
                          <a:pt x="203344" y="451702"/>
                        </a:cubicBezTo>
                        <a:cubicBezTo>
                          <a:pt x="202898" y="460727"/>
                          <a:pt x="72090" y="574043"/>
                          <a:pt x="72090" y="574043"/>
                        </a:cubicBezTo>
                        <a:close/>
                      </a:path>
                    </a:pathLst>
                  </a:custGeom>
                  <a:solidFill>
                    <a:srgbClr val="E1E8F5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213" name="شكل حر: شكل 212">
                    <a:extLst>
                      <a:ext uri="{FF2B5EF4-FFF2-40B4-BE49-F238E27FC236}">
                        <a16:creationId xmlns:a16="http://schemas.microsoft.com/office/drawing/2014/main" id="{EFA729B9-B7C5-4C74-9C9C-BA3B58A6B081}"/>
                      </a:ext>
                    </a:extLst>
                  </p:cNvPr>
                  <p:cNvSpPr/>
                  <p:nvPr/>
                </p:nvSpPr>
                <p:spPr>
                  <a:xfrm>
                    <a:off x="4520613" y="4706668"/>
                    <a:ext cx="204458" cy="59498"/>
                  </a:xfrm>
                  <a:custGeom>
                    <a:avLst/>
                    <a:gdLst>
                      <a:gd name="connsiteX0" fmla="*/ 204458 w 204458"/>
                      <a:gd name="connsiteY0" fmla="*/ 59499 h 59498"/>
                      <a:gd name="connsiteX1" fmla="*/ 201784 w 204458"/>
                      <a:gd name="connsiteY1" fmla="*/ 12033 h 59498"/>
                      <a:gd name="connsiteX2" fmla="*/ 0 w 204458"/>
                      <a:gd name="connsiteY2" fmla="*/ 0 h 59498"/>
                      <a:gd name="connsiteX3" fmla="*/ 2674 w 204458"/>
                      <a:gd name="connsiteY3" fmla="*/ 47577 h 594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458" h="59498">
                        <a:moveTo>
                          <a:pt x="204458" y="59499"/>
                        </a:moveTo>
                        <a:lnTo>
                          <a:pt x="201784" y="12033"/>
                        </a:lnTo>
                        <a:lnTo>
                          <a:pt x="0" y="0"/>
                        </a:lnTo>
                        <a:lnTo>
                          <a:pt x="2674" y="47577"/>
                        </a:lnTo>
                        <a:close/>
                      </a:path>
                    </a:pathLst>
                  </a:custGeom>
                  <a:solidFill>
                    <a:srgbClr val="E1E8F5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</p:grpSp>
        </p:grpSp>
        <p:grpSp>
          <p:nvGrpSpPr>
            <p:cNvPr id="214" name="رسم 6">
              <a:extLst>
                <a:ext uri="{FF2B5EF4-FFF2-40B4-BE49-F238E27FC236}">
                  <a16:creationId xmlns:a16="http://schemas.microsoft.com/office/drawing/2014/main" id="{15F0F65D-0DFA-46FA-986A-AF5CEDBEF118}"/>
                </a:ext>
              </a:extLst>
            </p:cNvPr>
            <p:cNvGrpSpPr/>
            <p:nvPr/>
          </p:nvGrpSpPr>
          <p:grpSpPr>
            <a:xfrm>
              <a:off x="6811658" y="3038188"/>
              <a:ext cx="1899778" cy="2970326"/>
              <a:chOff x="6811658" y="3038188"/>
              <a:chExt cx="1899778" cy="2970326"/>
            </a:xfrm>
          </p:grpSpPr>
          <p:grpSp>
            <p:nvGrpSpPr>
              <p:cNvPr id="215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6811658" y="3790228"/>
                <a:ext cx="970256" cy="753096"/>
                <a:chOff x="6811658" y="3790228"/>
                <a:chExt cx="970256" cy="753096"/>
              </a:xfrm>
            </p:grpSpPr>
            <p:grpSp>
              <p:nvGrpSpPr>
                <p:cNvPr id="216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6811658" y="3863765"/>
                  <a:ext cx="450699" cy="426298"/>
                  <a:chOff x="6811658" y="3863765"/>
                  <a:chExt cx="450699" cy="426298"/>
                </a:xfrm>
              </p:grpSpPr>
              <p:grpSp>
                <p:nvGrpSpPr>
                  <p:cNvPr id="217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6811658" y="3863765"/>
                    <a:ext cx="450699" cy="426298"/>
                    <a:chOff x="6811658" y="3863765"/>
                    <a:chExt cx="450699" cy="426298"/>
                  </a:xfrm>
                </p:grpSpPr>
                <p:sp>
                  <p:nvSpPr>
                    <p:cNvPr id="218" name="شكل حر: شكل 217">
                      <a:extLst>
                        <a:ext uri="{FF2B5EF4-FFF2-40B4-BE49-F238E27FC236}">
                          <a16:creationId xmlns:a16="http://schemas.microsoft.com/office/drawing/2014/main" id="{DDD46686-D162-4BE0-95D7-E3B4B07F60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1716" y="4066998"/>
                      <a:ext cx="190641" cy="223065"/>
                    </a:xfrm>
                    <a:custGeom>
                      <a:avLst/>
                      <a:gdLst>
                        <a:gd name="connsiteX0" fmla="*/ 190642 w 190641"/>
                        <a:gd name="connsiteY0" fmla="*/ 75098 h 223065"/>
                        <a:gd name="connsiteX1" fmla="*/ 103956 w 190641"/>
                        <a:gd name="connsiteY1" fmla="*/ 223065 h 223065"/>
                        <a:gd name="connsiteX2" fmla="*/ 39554 w 190641"/>
                        <a:gd name="connsiteY2" fmla="*/ 125015 h 223065"/>
                        <a:gd name="connsiteX3" fmla="*/ 9916 w 190641"/>
                        <a:gd name="connsiteY3" fmla="*/ 80000 h 223065"/>
                        <a:gd name="connsiteX4" fmla="*/ 0 w 190641"/>
                        <a:gd name="connsiteY4" fmla="*/ 64847 h 223065"/>
                        <a:gd name="connsiteX5" fmla="*/ 102842 w 190641"/>
                        <a:gd name="connsiteY5" fmla="*/ 0 h 223065"/>
                        <a:gd name="connsiteX6" fmla="*/ 114095 w 190641"/>
                        <a:gd name="connsiteY6" fmla="*/ 9694 h 223065"/>
                        <a:gd name="connsiteX7" fmla="*/ 127354 w 190641"/>
                        <a:gd name="connsiteY7" fmla="*/ 20947 h 2230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0641" h="223065">
                          <a:moveTo>
                            <a:pt x="190642" y="75098"/>
                          </a:moveTo>
                          <a:lnTo>
                            <a:pt x="103956" y="223065"/>
                          </a:lnTo>
                          <a:lnTo>
                            <a:pt x="39554" y="125015"/>
                          </a:lnTo>
                          <a:lnTo>
                            <a:pt x="9916" y="80000"/>
                          </a:lnTo>
                          <a:lnTo>
                            <a:pt x="0" y="64847"/>
                          </a:lnTo>
                          <a:lnTo>
                            <a:pt x="102842" y="0"/>
                          </a:lnTo>
                          <a:lnTo>
                            <a:pt x="114095" y="9694"/>
                          </a:lnTo>
                          <a:lnTo>
                            <a:pt x="127354" y="20947"/>
                          </a:ln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219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11658" y="3863765"/>
                      <a:ext cx="386193" cy="283963"/>
                      <a:chOff x="6811658" y="3863765"/>
                      <a:chExt cx="386193" cy="283963"/>
                    </a:xfrm>
                  </p:grpSpPr>
                  <p:grpSp>
                    <p:nvGrpSpPr>
                      <p:cNvPr id="220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11658" y="3863765"/>
                        <a:ext cx="257382" cy="272982"/>
                        <a:chOff x="6811658" y="3863765"/>
                        <a:chExt cx="257382" cy="272982"/>
                      </a:xfrm>
                    </p:grpSpPr>
                    <p:grpSp>
                      <p:nvGrpSpPr>
                        <p:cNvPr id="221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811658" y="3863765"/>
                          <a:ext cx="257382" cy="272982"/>
                          <a:chOff x="6811658" y="3863765"/>
                          <a:chExt cx="257382" cy="272982"/>
                        </a:xfrm>
                      </p:grpSpPr>
                      <p:sp>
                        <p:nvSpPr>
                          <p:cNvPr id="222" name="شكل حر: شكل 221">
                            <a:extLst>
                              <a:ext uri="{FF2B5EF4-FFF2-40B4-BE49-F238E27FC236}">
                                <a16:creationId xmlns:a16="http://schemas.microsoft.com/office/drawing/2014/main" id="{3880E65B-E00E-4C8F-BA71-AED648FE25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11658" y="3863765"/>
                            <a:ext cx="257382" cy="272982"/>
                          </a:xfrm>
                          <a:custGeom>
                            <a:avLst/>
                            <a:gdLst>
                              <a:gd name="connsiteX0" fmla="*/ 257383 w 257382"/>
                              <a:gd name="connsiteY0" fmla="*/ 136491 h 272982"/>
                              <a:gd name="connsiteX1" fmla="*/ 128691 w 257382"/>
                              <a:gd name="connsiteY1" fmla="*/ 272982 h 272982"/>
                              <a:gd name="connsiteX2" fmla="*/ 79332 w 257382"/>
                              <a:gd name="connsiteY2" fmla="*/ 262509 h 272982"/>
                              <a:gd name="connsiteX3" fmla="*/ 78663 w 257382"/>
                              <a:gd name="connsiteY3" fmla="*/ 262286 h 272982"/>
                              <a:gd name="connsiteX4" fmla="*/ 0 w 257382"/>
                              <a:gd name="connsiteY4" fmla="*/ 136603 h 272982"/>
                              <a:gd name="connsiteX5" fmla="*/ 128691 w 257382"/>
                              <a:gd name="connsiteY5" fmla="*/ 0 h 272982"/>
                              <a:gd name="connsiteX6" fmla="*/ 190753 w 257382"/>
                              <a:gd name="connsiteY6" fmla="*/ 16936 h 272982"/>
                              <a:gd name="connsiteX7" fmla="*/ 257383 w 257382"/>
                              <a:gd name="connsiteY7" fmla="*/ 136491 h 27298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257382" h="272982">
                                <a:moveTo>
                                  <a:pt x="257383" y="136491"/>
                                </a:moveTo>
                                <a:cubicBezTo>
                                  <a:pt x="257383" y="211812"/>
                                  <a:pt x="199778" y="272982"/>
                                  <a:pt x="128691" y="272982"/>
                                </a:cubicBezTo>
                                <a:cubicBezTo>
                                  <a:pt x="111198" y="272982"/>
                                  <a:pt x="94597" y="269305"/>
                                  <a:pt x="79332" y="262509"/>
                                </a:cubicBezTo>
                                <a:cubicBezTo>
                                  <a:pt x="79109" y="262509"/>
                                  <a:pt x="78886" y="262397"/>
                                  <a:pt x="78663" y="262286"/>
                                </a:cubicBezTo>
                                <a:cubicBezTo>
                                  <a:pt x="32424" y="241562"/>
                                  <a:pt x="0" y="193093"/>
                                  <a:pt x="0" y="136603"/>
                                </a:cubicBezTo>
                                <a:cubicBezTo>
                                  <a:pt x="0" y="61171"/>
                                  <a:pt x="57605" y="0"/>
                                  <a:pt x="128691" y="0"/>
                                </a:cubicBezTo>
                                <a:cubicBezTo>
                                  <a:pt x="151198" y="0"/>
                                  <a:pt x="172369" y="6128"/>
                                  <a:pt x="190753" y="16936"/>
                                </a:cubicBezTo>
                                <a:cubicBezTo>
                                  <a:pt x="230419" y="40000"/>
                                  <a:pt x="257383" y="84903"/>
                                  <a:pt x="257383" y="13649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7BCCE0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223" name="شكل حر: شكل 222">
                            <a:extLst>
                              <a:ext uri="{FF2B5EF4-FFF2-40B4-BE49-F238E27FC236}">
                                <a16:creationId xmlns:a16="http://schemas.microsoft.com/office/drawing/2014/main" id="{E88DC7A5-6308-419D-8A5D-77233D2498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20683" y="3868445"/>
                            <a:ext cx="248357" cy="268302"/>
                          </a:xfrm>
                          <a:custGeom>
                            <a:avLst/>
                            <a:gdLst>
                              <a:gd name="connsiteX0" fmla="*/ 248358 w 248357"/>
                              <a:gd name="connsiteY0" fmla="*/ 131811 h 268302"/>
                              <a:gd name="connsiteX1" fmla="*/ 119666 w 248357"/>
                              <a:gd name="connsiteY1" fmla="*/ 268302 h 268302"/>
                              <a:gd name="connsiteX2" fmla="*/ 70307 w 248357"/>
                              <a:gd name="connsiteY2" fmla="*/ 257829 h 268302"/>
                              <a:gd name="connsiteX3" fmla="*/ 69638 w 248357"/>
                              <a:gd name="connsiteY3" fmla="*/ 257606 h 268302"/>
                              <a:gd name="connsiteX4" fmla="*/ 0 w 248357"/>
                              <a:gd name="connsiteY4" fmla="*/ 136380 h 268302"/>
                              <a:gd name="connsiteX5" fmla="*/ 128580 w 248357"/>
                              <a:gd name="connsiteY5" fmla="*/ 0 h 268302"/>
                              <a:gd name="connsiteX6" fmla="*/ 181617 w 248357"/>
                              <a:gd name="connsiteY6" fmla="*/ 12145 h 268302"/>
                              <a:gd name="connsiteX7" fmla="*/ 248358 w 248357"/>
                              <a:gd name="connsiteY7" fmla="*/ 131811 h 2683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248357" h="268302">
                                <a:moveTo>
                                  <a:pt x="248358" y="131811"/>
                                </a:moveTo>
                                <a:cubicBezTo>
                                  <a:pt x="248358" y="207132"/>
                                  <a:pt x="190753" y="268302"/>
                                  <a:pt x="119666" y="268302"/>
                                </a:cubicBezTo>
                                <a:cubicBezTo>
                                  <a:pt x="102173" y="268302"/>
                                  <a:pt x="85571" y="264626"/>
                                  <a:pt x="70307" y="257829"/>
                                </a:cubicBezTo>
                                <a:cubicBezTo>
                                  <a:pt x="70084" y="257829"/>
                                  <a:pt x="69861" y="257718"/>
                                  <a:pt x="69638" y="257606"/>
                                </a:cubicBezTo>
                                <a:cubicBezTo>
                                  <a:pt x="28190" y="234876"/>
                                  <a:pt x="0" y="189194"/>
                                  <a:pt x="0" y="136380"/>
                                </a:cubicBezTo>
                                <a:cubicBezTo>
                                  <a:pt x="0" y="61059"/>
                                  <a:pt x="57493" y="0"/>
                                  <a:pt x="128580" y="0"/>
                                </a:cubicBezTo>
                                <a:cubicBezTo>
                                  <a:pt x="147522" y="0"/>
                                  <a:pt x="165349" y="4345"/>
                                  <a:pt x="181617" y="12145"/>
                                </a:cubicBezTo>
                                <a:cubicBezTo>
                                  <a:pt x="221394" y="35320"/>
                                  <a:pt x="248358" y="80223"/>
                                  <a:pt x="248358" y="13181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51A9C9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grpSp>
                        <p:nvGrpSpPr>
                          <p:cNvPr id="224" name="رسم 6">
                            <a:extLst>
                              <a:ext uri="{FF2B5EF4-FFF2-40B4-BE49-F238E27FC236}">
                                <a16:creationId xmlns:a16="http://schemas.microsoft.com/office/drawing/2014/main" id="{15F0F65D-0DFA-46FA-986A-AF5CEDBEF11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820349" y="3903431"/>
                            <a:ext cx="114095" cy="135377"/>
                            <a:chOff x="6820349" y="3903431"/>
                            <a:chExt cx="114095" cy="135377"/>
                          </a:xfrm>
                          <a:solidFill>
                            <a:srgbClr val="7BCCE0"/>
                          </a:solidFill>
                        </p:grpSpPr>
                        <p:sp>
                          <p:nvSpPr>
                            <p:cNvPr id="225" name="شكل حر: شكل 224">
                              <a:extLst>
                                <a:ext uri="{FF2B5EF4-FFF2-40B4-BE49-F238E27FC236}">
                                  <a16:creationId xmlns:a16="http://schemas.microsoft.com/office/drawing/2014/main" id="{EECADACC-7EFE-4457-AB29-EDEBD2329B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20349" y="3975075"/>
                              <a:ext cx="111198" cy="63733"/>
                            </a:xfrm>
                            <a:custGeom>
                              <a:avLst/>
                              <a:gdLst>
                                <a:gd name="connsiteX0" fmla="*/ 0 w 111198"/>
                                <a:gd name="connsiteY0" fmla="*/ 0 h 63733"/>
                                <a:gd name="connsiteX1" fmla="*/ 110753 w 111198"/>
                                <a:gd name="connsiteY1" fmla="*/ 23733 h 63733"/>
                                <a:gd name="connsiteX2" fmla="*/ 111198 w 111198"/>
                                <a:gd name="connsiteY2" fmla="*/ 49137 h 63733"/>
                                <a:gd name="connsiteX3" fmla="*/ 334 w 111198"/>
                                <a:gd name="connsiteY3" fmla="*/ 63733 h 6373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11198" h="63733">
                                  <a:moveTo>
                                    <a:pt x="0" y="0"/>
                                  </a:moveTo>
                                  <a:lnTo>
                                    <a:pt x="110753" y="23733"/>
                                  </a:lnTo>
                                  <a:lnTo>
                                    <a:pt x="111198" y="49137"/>
                                  </a:lnTo>
                                  <a:lnTo>
                                    <a:pt x="334" y="6373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7BCCE0"/>
                            </a:solidFill>
                            <a:ln w="1113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endParaRPr lang="ar-EG"/>
                            </a:p>
                          </p:txBody>
                        </p:sp>
                        <p:sp>
                          <p:nvSpPr>
                            <p:cNvPr id="226" name="شكل حر: شكل 225">
                              <a:extLst>
                                <a:ext uri="{FF2B5EF4-FFF2-40B4-BE49-F238E27FC236}">
                                  <a16:creationId xmlns:a16="http://schemas.microsoft.com/office/drawing/2014/main" id="{478B4623-1611-4939-ABC1-3AB0E4E1FD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31268" y="3903431"/>
                              <a:ext cx="103176" cy="72869"/>
                            </a:xfrm>
                            <a:custGeom>
                              <a:avLst/>
                              <a:gdLst>
                                <a:gd name="connsiteX0" fmla="*/ 0 w 103176"/>
                                <a:gd name="connsiteY0" fmla="*/ 37884 h 72869"/>
                                <a:gd name="connsiteX1" fmla="*/ 96157 w 103176"/>
                                <a:gd name="connsiteY1" fmla="*/ 72870 h 72869"/>
                                <a:gd name="connsiteX2" fmla="*/ 103176 w 103176"/>
                                <a:gd name="connsiteY2" fmla="*/ 62508 h 72869"/>
                                <a:gd name="connsiteX3" fmla="*/ 24401 w 103176"/>
                                <a:gd name="connsiteY3" fmla="*/ 0 h 7286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03176" h="72869">
                                  <a:moveTo>
                                    <a:pt x="0" y="37884"/>
                                  </a:moveTo>
                                  <a:lnTo>
                                    <a:pt x="96157" y="72870"/>
                                  </a:lnTo>
                                  <a:lnTo>
                                    <a:pt x="103176" y="62508"/>
                                  </a:lnTo>
                                  <a:lnTo>
                                    <a:pt x="2440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7BCCE0"/>
                            </a:solidFill>
                            <a:ln w="1113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endParaRPr lang="ar-EG"/>
                            </a:p>
                          </p:txBody>
                        </p:sp>
                      </p:grpSp>
                    </p:grpSp>
                    <p:grpSp>
                      <p:nvGrpSpPr>
                        <p:cNvPr id="227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896227" y="3945883"/>
                          <a:ext cx="161672" cy="117661"/>
                          <a:chOff x="6896227" y="3945883"/>
                          <a:chExt cx="161672" cy="117661"/>
                        </a:xfrm>
                      </p:grpSpPr>
                      <p:sp>
                        <p:nvSpPr>
                          <p:cNvPr id="228" name="شكل حر: شكل 227">
                            <a:extLst>
                              <a:ext uri="{FF2B5EF4-FFF2-40B4-BE49-F238E27FC236}">
                                <a16:creationId xmlns:a16="http://schemas.microsoft.com/office/drawing/2014/main" id="{4E0805B3-84FE-488D-89C3-D69B71F831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96227" y="3945883"/>
                            <a:ext cx="116992" cy="117660"/>
                          </a:xfrm>
                          <a:custGeom>
                            <a:avLst/>
                            <a:gdLst>
                              <a:gd name="connsiteX0" fmla="*/ 54374 w 116992"/>
                              <a:gd name="connsiteY0" fmla="*/ 0 h 117660"/>
                              <a:gd name="connsiteX1" fmla="*/ 0 w 116992"/>
                              <a:gd name="connsiteY1" fmla="*/ 58830 h 117660"/>
                              <a:gd name="connsiteX2" fmla="*/ 51588 w 116992"/>
                              <a:gd name="connsiteY2" fmla="*/ 117327 h 117660"/>
                              <a:gd name="connsiteX3" fmla="*/ 51588 w 116992"/>
                              <a:gd name="connsiteY3" fmla="*/ 117661 h 117660"/>
                              <a:gd name="connsiteX4" fmla="*/ 107187 w 116992"/>
                              <a:gd name="connsiteY4" fmla="*/ 117661 h 117660"/>
                              <a:gd name="connsiteX5" fmla="*/ 116992 w 116992"/>
                              <a:gd name="connsiteY5" fmla="*/ 0 h 117660"/>
                              <a:gd name="connsiteX6" fmla="*/ 54374 w 116992"/>
                              <a:gd name="connsiteY6" fmla="*/ 0 h 1176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16992" h="117660">
                                <a:moveTo>
                                  <a:pt x="54374" y="0"/>
                                </a:moveTo>
                                <a:cubicBezTo>
                                  <a:pt x="24290" y="0"/>
                                  <a:pt x="0" y="26295"/>
                                  <a:pt x="0" y="58830"/>
                                </a:cubicBezTo>
                                <a:cubicBezTo>
                                  <a:pt x="0" y="90251"/>
                                  <a:pt x="22841" y="115767"/>
                                  <a:pt x="51588" y="117327"/>
                                </a:cubicBezTo>
                                <a:lnTo>
                                  <a:pt x="51588" y="117661"/>
                                </a:lnTo>
                                <a:lnTo>
                                  <a:pt x="107187" y="117661"/>
                                </a:lnTo>
                                <a:lnTo>
                                  <a:pt x="116992" y="0"/>
                                </a:lnTo>
                                <a:cubicBezTo>
                                  <a:pt x="116881" y="0"/>
                                  <a:pt x="56268" y="0"/>
                                  <a:pt x="54374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C7FA3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229" name="شكل حر: شكل 228">
                            <a:extLst>
                              <a:ext uri="{FF2B5EF4-FFF2-40B4-BE49-F238E27FC236}">
                                <a16:creationId xmlns:a16="http://schemas.microsoft.com/office/drawing/2014/main" id="{6C0E19BD-17A5-45C7-A876-AA58EF5798C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940238" y="3945883"/>
                            <a:ext cx="117660" cy="117660"/>
                          </a:xfrm>
                          <a:custGeom>
                            <a:avLst/>
                            <a:gdLst>
                              <a:gd name="connsiteX0" fmla="*/ 117661 w 117660"/>
                              <a:gd name="connsiteY0" fmla="*/ 58831 h 117660"/>
                              <a:gd name="connsiteX1" fmla="*/ 58830 w 117660"/>
                              <a:gd name="connsiteY1" fmla="*/ 117661 h 117660"/>
                              <a:gd name="connsiteX2" fmla="*/ 0 w 117660"/>
                              <a:gd name="connsiteY2" fmla="*/ 58831 h 117660"/>
                              <a:gd name="connsiteX3" fmla="*/ 58830 w 117660"/>
                              <a:gd name="connsiteY3" fmla="*/ 0 h 117660"/>
                              <a:gd name="connsiteX4" fmla="*/ 117661 w 117660"/>
                              <a:gd name="connsiteY4" fmla="*/ 58831 h 1176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17660" h="117660">
                                <a:moveTo>
                                  <a:pt x="117661" y="58831"/>
                                </a:moveTo>
                                <a:cubicBezTo>
                                  <a:pt x="117661" y="91322"/>
                                  <a:pt x="91322" y="117661"/>
                                  <a:pt x="58830" y="117661"/>
                                </a:cubicBezTo>
                                <a:cubicBezTo>
                                  <a:pt x="26339" y="117661"/>
                                  <a:pt x="0" y="91322"/>
                                  <a:pt x="0" y="58831"/>
                                </a:cubicBezTo>
                                <a:cubicBezTo>
                                  <a:pt x="0" y="26339"/>
                                  <a:pt x="26339" y="0"/>
                                  <a:pt x="58830" y="0"/>
                                </a:cubicBezTo>
                                <a:cubicBezTo>
                                  <a:pt x="91322" y="0"/>
                                  <a:pt x="117661" y="26339"/>
                                  <a:pt x="117661" y="5883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EB2C4"/>
                          </a:solidFill>
                          <a:ln w="1113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</p:grpSp>
                  <p:sp>
                    <p:nvSpPr>
                      <p:cNvPr id="230" name="شكل حر: شكل 229">
                        <a:extLst>
                          <a:ext uri="{FF2B5EF4-FFF2-40B4-BE49-F238E27FC236}">
                            <a16:creationId xmlns:a16="http://schemas.microsoft.com/office/drawing/2014/main" id="{51FC4369-9639-4B23-A8C5-E586542CD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40185" y="3917728"/>
                        <a:ext cx="257667" cy="230000"/>
                      </a:xfrm>
                      <a:custGeom>
                        <a:avLst/>
                        <a:gdLst>
                          <a:gd name="connsiteX0" fmla="*/ 143899 w 257667"/>
                          <a:gd name="connsiteY0" fmla="*/ 228825 h 230000"/>
                          <a:gd name="connsiteX1" fmla="*/ 21447 w 257667"/>
                          <a:gd name="connsiteY1" fmla="*/ 185593 h 230000"/>
                          <a:gd name="connsiteX2" fmla="*/ 10416 w 257667"/>
                          <a:gd name="connsiteY2" fmla="*/ 130774 h 230000"/>
                          <a:gd name="connsiteX3" fmla="*/ 71475 w 257667"/>
                          <a:gd name="connsiteY3" fmla="*/ 133225 h 230000"/>
                          <a:gd name="connsiteX4" fmla="*/ 49525 w 257667"/>
                          <a:gd name="connsiteY4" fmla="*/ 26483 h 230000"/>
                          <a:gd name="connsiteX5" fmla="*/ 113258 w 257667"/>
                          <a:gd name="connsiteY5" fmla="*/ 14673 h 230000"/>
                          <a:gd name="connsiteX6" fmla="*/ 182562 w 257667"/>
                          <a:gd name="connsiteY6" fmla="*/ 33837 h 230000"/>
                          <a:gd name="connsiteX7" fmla="*/ 218105 w 257667"/>
                          <a:gd name="connsiteY7" fmla="*/ 40634 h 230000"/>
                          <a:gd name="connsiteX8" fmla="*/ 228467 w 257667"/>
                          <a:gd name="connsiteY8" fmla="*/ 72835 h 230000"/>
                          <a:gd name="connsiteX9" fmla="*/ 257660 w 257667"/>
                          <a:gd name="connsiteY9" fmla="*/ 102919 h 230000"/>
                          <a:gd name="connsiteX10" fmla="*/ 205849 w 257667"/>
                          <a:gd name="connsiteY10" fmla="*/ 209103 h 230000"/>
                          <a:gd name="connsiteX11" fmla="*/ 143899 w 257667"/>
                          <a:gd name="connsiteY11" fmla="*/ 228825 h 23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57667" h="230000">
                            <a:moveTo>
                              <a:pt x="143899" y="228825"/>
                            </a:moveTo>
                            <a:cubicBezTo>
                              <a:pt x="116601" y="236401"/>
                              <a:pt x="39943" y="205649"/>
                              <a:pt x="21447" y="185593"/>
                            </a:cubicBezTo>
                            <a:cubicBezTo>
                              <a:pt x="834" y="163309"/>
                              <a:pt x="-8860" y="138239"/>
                              <a:pt x="10416" y="130774"/>
                            </a:cubicBezTo>
                            <a:cubicBezTo>
                              <a:pt x="19887" y="127097"/>
                              <a:pt x="36600" y="137571"/>
                              <a:pt x="71475" y="133225"/>
                            </a:cubicBezTo>
                            <a:cubicBezTo>
                              <a:pt x="83174" y="83866"/>
                              <a:pt x="53425" y="47654"/>
                              <a:pt x="49525" y="26483"/>
                            </a:cubicBezTo>
                            <a:cubicBezTo>
                              <a:pt x="44177" y="-2263"/>
                              <a:pt x="102116" y="-9728"/>
                              <a:pt x="113258" y="14673"/>
                            </a:cubicBezTo>
                            <a:cubicBezTo>
                              <a:pt x="134093" y="-35"/>
                              <a:pt x="174985" y="10550"/>
                              <a:pt x="182562" y="33837"/>
                            </a:cubicBezTo>
                            <a:cubicBezTo>
                              <a:pt x="194596" y="30049"/>
                              <a:pt x="208746" y="32723"/>
                              <a:pt x="218105" y="40634"/>
                            </a:cubicBezTo>
                            <a:cubicBezTo>
                              <a:pt x="227465" y="48545"/>
                              <a:pt x="231587" y="61358"/>
                              <a:pt x="228467" y="72835"/>
                            </a:cubicBezTo>
                            <a:cubicBezTo>
                              <a:pt x="248300" y="75398"/>
                              <a:pt x="257437" y="83197"/>
                              <a:pt x="257660" y="102919"/>
                            </a:cubicBezTo>
                            <a:cubicBezTo>
                              <a:pt x="258105" y="134562"/>
                              <a:pt x="237492" y="197181"/>
                              <a:pt x="205849" y="209103"/>
                            </a:cubicBezTo>
                            <a:cubicBezTo>
                              <a:pt x="174205" y="221137"/>
                              <a:pt x="162283" y="223699"/>
                              <a:pt x="143899" y="228825"/>
                            </a:cubicBezTo>
                            <a:close/>
                          </a:path>
                        </a:pathLst>
                      </a:custGeom>
                      <a:solidFill>
                        <a:srgbClr val="E8AA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  <p:sp>
                <p:nvSpPr>
                  <p:cNvPr id="231" name="شكل حر: شكل 230">
                    <a:extLst>
                      <a:ext uri="{FF2B5EF4-FFF2-40B4-BE49-F238E27FC236}">
                        <a16:creationId xmlns:a16="http://schemas.microsoft.com/office/drawing/2014/main" id="{54A83274-DB28-4D92-955D-60D61FA9DD05}"/>
                      </a:ext>
                    </a:extLst>
                  </p:cNvPr>
                  <p:cNvSpPr/>
                  <p:nvPr/>
                </p:nvSpPr>
                <p:spPr>
                  <a:xfrm>
                    <a:off x="7111270" y="4087945"/>
                    <a:ext cx="151087" cy="202118"/>
                  </a:xfrm>
                  <a:custGeom>
                    <a:avLst/>
                    <a:gdLst>
                      <a:gd name="connsiteX0" fmla="*/ 151087 w 151087"/>
                      <a:gd name="connsiteY0" fmla="*/ 54151 h 202118"/>
                      <a:gd name="connsiteX1" fmla="*/ 64402 w 151087"/>
                      <a:gd name="connsiteY1" fmla="*/ 202118 h 202118"/>
                      <a:gd name="connsiteX2" fmla="*/ 0 w 151087"/>
                      <a:gd name="connsiteY2" fmla="*/ 104179 h 202118"/>
                      <a:gd name="connsiteX3" fmla="*/ 87800 w 151087"/>
                      <a:gd name="connsiteY3" fmla="*/ 0 h 202118"/>
                      <a:gd name="connsiteX4" fmla="*/ 151087 w 151087"/>
                      <a:gd name="connsiteY4" fmla="*/ 54151 h 20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087" h="202118">
                        <a:moveTo>
                          <a:pt x="151087" y="54151"/>
                        </a:moveTo>
                        <a:lnTo>
                          <a:pt x="64402" y="202118"/>
                        </a:lnTo>
                        <a:lnTo>
                          <a:pt x="0" y="104179"/>
                        </a:lnTo>
                        <a:cubicBezTo>
                          <a:pt x="25181" y="57270"/>
                          <a:pt x="60836" y="22173"/>
                          <a:pt x="87800" y="0"/>
                        </a:cubicBezTo>
                        <a:lnTo>
                          <a:pt x="151087" y="54151"/>
                        </a:lnTo>
                        <a:close/>
                      </a:path>
                    </a:pathLst>
                  </a:custGeom>
                  <a:solidFill>
                    <a:srgbClr val="D68163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232" name="شكل حر: شكل 231">
                  <a:extLst>
                    <a:ext uri="{FF2B5EF4-FFF2-40B4-BE49-F238E27FC236}">
                      <a16:creationId xmlns:a16="http://schemas.microsoft.com/office/drawing/2014/main" id="{64D20E4E-8549-461B-8BC8-42ACE84811EE}"/>
                    </a:ext>
                  </a:extLst>
                </p:cNvPr>
                <p:cNvSpPr/>
                <p:nvPr/>
              </p:nvSpPr>
              <p:spPr>
                <a:xfrm>
                  <a:off x="7113721" y="3790228"/>
                  <a:ext cx="668193" cy="753096"/>
                </a:xfrm>
                <a:custGeom>
                  <a:avLst/>
                  <a:gdLst>
                    <a:gd name="connsiteX0" fmla="*/ 668194 w 668193"/>
                    <a:gd name="connsiteY0" fmla="*/ 176491 h 753096"/>
                    <a:gd name="connsiteX1" fmla="*/ 567134 w 668193"/>
                    <a:gd name="connsiteY1" fmla="*/ 0 h 753096"/>
                    <a:gd name="connsiteX2" fmla="*/ 469641 w 668193"/>
                    <a:gd name="connsiteY2" fmla="*/ 93371 h 753096"/>
                    <a:gd name="connsiteX3" fmla="*/ 307969 w 668193"/>
                    <a:gd name="connsiteY3" fmla="*/ 431200 h 753096"/>
                    <a:gd name="connsiteX4" fmla="*/ 98385 w 668193"/>
                    <a:gd name="connsiteY4" fmla="*/ 269639 h 753096"/>
                    <a:gd name="connsiteX5" fmla="*/ 0 w 668193"/>
                    <a:gd name="connsiteY5" fmla="*/ 508415 h 753096"/>
                    <a:gd name="connsiteX6" fmla="*/ 317551 w 668193"/>
                    <a:gd name="connsiteY6" fmla="*/ 753097 h 753096"/>
                    <a:gd name="connsiteX7" fmla="*/ 580728 w 668193"/>
                    <a:gd name="connsiteY7" fmla="*/ 578722 h 753096"/>
                    <a:gd name="connsiteX8" fmla="*/ 668194 w 668193"/>
                    <a:gd name="connsiteY8" fmla="*/ 176491 h 753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8193" h="753096">
                      <a:moveTo>
                        <a:pt x="668194" y="176491"/>
                      </a:moveTo>
                      <a:lnTo>
                        <a:pt x="567134" y="0"/>
                      </a:lnTo>
                      <a:cubicBezTo>
                        <a:pt x="567134" y="0"/>
                        <a:pt x="512427" y="25627"/>
                        <a:pt x="469641" y="93371"/>
                      </a:cubicBezTo>
                      <a:cubicBezTo>
                        <a:pt x="426855" y="161115"/>
                        <a:pt x="349083" y="426298"/>
                        <a:pt x="307969" y="431200"/>
                      </a:cubicBezTo>
                      <a:cubicBezTo>
                        <a:pt x="266965" y="436103"/>
                        <a:pt x="98385" y="269639"/>
                        <a:pt x="98385" y="269639"/>
                      </a:cubicBezTo>
                      <a:cubicBezTo>
                        <a:pt x="98385" y="269639"/>
                        <a:pt x="0" y="405016"/>
                        <a:pt x="0" y="508415"/>
                      </a:cubicBezTo>
                      <a:cubicBezTo>
                        <a:pt x="0" y="536494"/>
                        <a:pt x="263066" y="753097"/>
                        <a:pt x="317551" y="753097"/>
                      </a:cubicBezTo>
                      <a:cubicBezTo>
                        <a:pt x="438666" y="753097"/>
                        <a:pt x="580728" y="578722"/>
                        <a:pt x="580728" y="578722"/>
                      </a:cubicBezTo>
                      <a:lnTo>
                        <a:pt x="668194" y="176491"/>
                      </a:lnTo>
                      <a:close/>
                    </a:path>
                  </a:pathLst>
                </a:custGeom>
                <a:solidFill>
                  <a:srgbClr val="E1E8F5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33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7728238" y="3038188"/>
                <a:ext cx="563874" cy="905480"/>
                <a:chOff x="7728238" y="3038188"/>
                <a:chExt cx="563874" cy="905480"/>
              </a:xfrm>
            </p:grpSpPr>
            <p:grpSp>
              <p:nvGrpSpPr>
                <p:cNvPr id="234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770884" y="3488053"/>
                  <a:ext cx="521228" cy="455615"/>
                  <a:chOff x="7770884" y="3488053"/>
                  <a:chExt cx="521228" cy="455615"/>
                </a:xfrm>
              </p:grpSpPr>
              <p:sp>
                <p:nvSpPr>
                  <p:cNvPr id="235" name="شكل حر: شكل 234">
                    <a:extLst>
                      <a:ext uri="{FF2B5EF4-FFF2-40B4-BE49-F238E27FC236}">
                        <a16:creationId xmlns:a16="http://schemas.microsoft.com/office/drawing/2014/main" id="{ACA5017B-E863-4265-9F6A-5996065A9786}"/>
                      </a:ext>
                    </a:extLst>
                  </p:cNvPr>
                  <p:cNvSpPr/>
                  <p:nvPr/>
                </p:nvSpPr>
                <p:spPr>
                  <a:xfrm>
                    <a:off x="7770884" y="3488053"/>
                    <a:ext cx="521228" cy="455615"/>
                  </a:xfrm>
                  <a:custGeom>
                    <a:avLst/>
                    <a:gdLst>
                      <a:gd name="connsiteX0" fmla="*/ 0 w 521228"/>
                      <a:gd name="connsiteY0" fmla="*/ 266631 h 455615"/>
                      <a:gd name="connsiteX1" fmla="*/ 211589 w 521228"/>
                      <a:gd name="connsiteY1" fmla="*/ 455602 h 455615"/>
                      <a:gd name="connsiteX2" fmla="*/ 521229 w 521228"/>
                      <a:gd name="connsiteY2" fmla="*/ 309083 h 455615"/>
                      <a:gd name="connsiteX3" fmla="*/ 408248 w 521228"/>
                      <a:gd name="connsiteY3" fmla="*/ 235433 h 455615"/>
                      <a:gd name="connsiteX4" fmla="*/ 373595 w 521228"/>
                      <a:gd name="connsiteY4" fmla="*/ 89694 h 455615"/>
                      <a:gd name="connsiteX5" fmla="*/ 367467 w 521228"/>
                      <a:gd name="connsiteY5" fmla="*/ 25181 h 455615"/>
                      <a:gd name="connsiteX6" fmla="*/ 171588 w 521228"/>
                      <a:gd name="connsiteY6" fmla="*/ 0 h 455615"/>
                      <a:gd name="connsiteX7" fmla="*/ 152313 w 521228"/>
                      <a:gd name="connsiteY7" fmla="*/ 198998 h 455615"/>
                      <a:gd name="connsiteX8" fmla="*/ 146296 w 521228"/>
                      <a:gd name="connsiteY8" fmla="*/ 228191 h 455615"/>
                      <a:gd name="connsiteX9" fmla="*/ 0 w 521228"/>
                      <a:gd name="connsiteY9" fmla="*/ 266631 h 455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21228" h="455615">
                        <a:moveTo>
                          <a:pt x="0" y="266631"/>
                        </a:moveTo>
                        <a:cubicBezTo>
                          <a:pt x="0" y="266631"/>
                          <a:pt x="190308" y="454599"/>
                          <a:pt x="211589" y="455602"/>
                        </a:cubicBezTo>
                        <a:cubicBezTo>
                          <a:pt x="244347" y="457273"/>
                          <a:pt x="521229" y="309083"/>
                          <a:pt x="521229" y="309083"/>
                        </a:cubicBezTo>
                        <a:cubicBezTo>
                          <a:pt x="521229" y="309083"/>
                          <a:pt x="435435" y="258832"/>
                          <a:pt x="408248" y="235433"/>
                        </a:cubicBezTo>
                        <a:cubicBezTo>
                          <a:pt x="390532" y="220168"/>
                          <a:pt x="378833" y="136491"/>
                          <a:pt x="373595" y="89694"/>
                        </a:cubicBezTo>
                        <a:cubicBezTo>
                          <a:pt x="369473" y="53593"/>
                          <a:pt x="367467" y="25181"/>
                          <a:pt x="367467" y="25181"/>
                        </a:cubicBezTo>
                        <a:lnTo>
                          <a:pt x="171588" y="0"/>
                        </a:lnTo>
                        <a:cubicBezTo>
                          <a:pt x="171588" y="0"/>
                          <a:pt x="155433" y="177605"/>
                          <a:pt x="152313" y="198998"/>
                        </a:cubicBezTo>
                        <a:cubicBezTo>
                          <a:pt x="150307" y="212815"/>
                          <a:pt x="148190" y="223288"/>
                          <a:pt x="146296" y="228191"/>
                        </a:cubicBezTo>
                        <a:cubicBezTo>
                          <a:pt x="135600" y="255378"/>
                          <a:pt x="0" y="266631"/>
                          <a:pt x="0" y="266631"/>
                        </a:cubicBezTo>
                        <a:close/>
                      </a:path>
                    </a:pathLst>
                  </a:custGeom>
                  <a:solidFill>
                    <a:srgbClr val="E8AA80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236" name="شكل حر: شكل 235">
                    <a:extLst>
                      <a:ext uri="{FF2B5EF4-FFF2-40B4-BE49-F238E27FC236}">
                        <a16:creationId xmlns:a16="http://schemas.microsoft.com/office/drawing/2014/main" id="{FB772E21-8CB1-43DE-844E-42FD063E0785}"/>
                      </a:ext>
                    </a:extLst>
                  </p:cNvPr>
                  <p:cNvSpPr/>
                  <p:nvPr/>
                </p:nvSpPr>
                <p:spPr>
                  <a:xfrm>
                    <a:off x="7923086" y="3488053"/>
                    <a:ext cx="221283" cy="202508"/>
                  </a:xfrm>
                  <a:custGeom>
                    <a:avLst/>
                    <a:gdLst>
                      <a:gd name="connsiteX0" fmla="*/ 0 w 221283"/>
                      <a:gd name="connsiteY0" fmla="*/ 198887 h 202508"/>
                      <a:gd name="connsiteX1" fmla="*/ 221283 w 221283"/>
                      <a:gd name="connsiteY1" fmla="*/ 89694 h 202508"/>
                      <a:gd name="connsiteX2" fmla="*/ 215155 w 221283"/>
                      <a:gd name="connsiteY2" fmla="*/ 25181 h 202508"/>
                      <a:gd name="connsiteX3" fmla="*/ 19276 w 221283"/>
                      <a:gd name="connsiteY3" fmla="*/ 0 h 202508"/>
                      <a:gd name="connsiteX4" fmla="*/ 9248 w 221283"/>
                      <a:gd name="connsiteY4" fmla="*/ 119109 h 202508"/>
                      <a:gd name="connsiteX5" fmla="*/ 0 w 221283"/>
                      <a:gd name="connsiteY5" fmla="*/ 198887 h 202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283" h="202508">
                        <a:moveTo>
                          <a:pt x="0" y="198887"/>
                        </a:moveTo>
                        <a:cubicBezTo>
                          <a:pt x="119556" y="221171"/>
                          <a:pt x="191979" y="135154"/>
                          <a:pt x="221283" y="89694"/>
                        </a:cubicBezTo>
                        <a:cubicBezTo>
                          <a:pt x="217160" y="53593"/>
                          <a:pt x="215155" y="25181"/>
                          <a:pt x="215155" y="25181"/>
                        </a:cubicBezTo>
                        <a:lnTo>
                          <a:pt x="19276" y="0"/>
                        </a:lnTo>
                        <a:cubicBezTo>
                          <a:pt x="19276" y="0"/>
                          <a:pt x="14931" y="60168"/>
                          <a:pt x="9248" y="119109"/>
                        </a:cubicBezTo>
                        <a:cubicBezTo>
                          <a:pt x="6351" y="148636"/>
                          <a:pt x="3232" y="177829"/>
                          <a:pt x="0" y="198887"/>
                        </a:cubicBezTo>
                        <a:close/>
                      </a:path>
                    </a:pathLst>
                  </a:custGeom>
                  <a:solidFill>
                    <a:srgbClr val="D68163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237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728238" y="3038188"/>
                  <a:ext cx="517237" cy="597386"/>
                  <a:chOff x="7728238" y="3038188"/>
                  <a:chExt cx="517237" cy="597386"/>
                </a:xfrm>
              </p:grpSpPr>
              <p:grpSp>
                <p:nvGrpSpPr>
                  <p:cNvPr id="238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728238" y="3390830"/>
                    <a:ext cx="128890" cy="100070"/>
                    <a:chOff x="7728238" y="3390830"/>
                    <a:chExt cx="128890" cy="100070"/>
                  </a:xfrm>
                </p:grpSpPr>
                <p:sp>
                  <p:nvSpPr>
                    <p:cNvPr id="239" name="شكل حر: شكل 238">
                      <a:extLst>
                        <a:ext uri="{FF2B5EF4-FFF2-40B4-BE49-F238E27FC236}">
                          <a16:creationId xmlns:a16="http://schemas.microsoft.com/office/drawing/2014/main" id="{F19952C8-4EB8-47B8-B5CF-A800AB7C36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8238" y="3390830"/>
                      <a:ext cx="128890" cy="100070"/>
                    </a:xfrm>
                    <a:custGeom>
                      <a:avLst/>
                      <a:gdLst>
                        <a:gd name="connsiteX0" fmla="*/ 975 w 128890"/>
                        <a:gd name="connsiteY0" fmla="*/ 35161 h 100070"/>
                        <a:gd name="connsiteX1" fmla="*/ 75627 w 128890"/>
                        <a:gd name="connsiteY1" fmla="*/ 2291 h 100070"/>
                        <a:gd name="connsiteX2" fmla="*/ 127883 w 128890"/>
                        <a:gd name="connsiteY2" fmla="*/ 64910 h 100070"/>
                        <a:gd name="connsiteX3" fmla="*/ 53232 w 128890"/>
                        <a:gd name="connsiteY3" fmla="*/ 97780 h 100070"/>
                        <a:gd name="connsiteX4" fmla="*/ 975 w 128890"/>
                        <a:gd name="connsiteY4" fmla="*/ 35161 h 100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890" h="100070">
                          <a:moveTo>
                            <a:pt x="975" y="35161"/>
                          </a:moveTo>
                          <a:cubicBezTo>
                            <a:pt x="7103" y="8754"/>
                            <a:pt x="40529" y="-5954"/>
                            <a:pt x="75627" y="2291"/>
                          </a:cubicBezTo>
                          <a:cubicBezTo>
                            <a:pt x="110725" y="10537"/>
                            <a:pt x="134124" y="38503"/>
                            <a:pt x="127883" y="64910"/>
                          </a:cubicBezTo>
                          <a:cubicBezTo>
                            <a:pt x="121755" y="91317"/>
                            <a:pt x="88329" y="106025"/>
                            <a:pt x="53232" y="97780"/>
                          </a:cubicBezTo>
                          <a:cubicBezTo>
                            <a:pt x="18245" y="89534"/>
                            <a:pt x="-5153" y="61456"/>
                            <a:pt x="975" y="35161"/>
                          </a:cubicBezTo>
                          <a:close/>
                        </a:path>
                      </a:pathLst>
                    </a:custGeom>
                    <a:solidFill>
                      <a:srgbClr val="D68163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40" name="شكل حر: شكل 239">
                      <a:extLst>
                        <a:ext uri="{FF2B5EF4-FFF2-40B4-BE49-F238E27FC236}">
                          <a16:creationId xmlns:a16="http://schemas.microsoft.com/office/drawing/2014/main" id="{F87BCD58-20D3-48D4-9F85-EBF0EBCA9F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0735" y="3423399"/>
                      <a:ext cx="41877" cy="41296"/>
                    </a:xfrm>
                    <a:custGeom>
                      <a:avLst/>
                      <a:gdLst>
                        <a:gd name="connsiteX0" fmla="*/ 540 w 41877"/>
                        <a:gd name="connsiteY0" fmla="*/ 26325 h 41296"/>
                        <a:gd name="connsiteX1" fmla="*/ 16027 w 41877"/>
                        <a:gd name="connsiteY1" fmla="*/ 1700 h 41296"/>
                        <a:gd name="connsiteX2" fmla="*/ 18813 w 41877"/>
                        <a:gd name="connsiteY2" fmla="*/ 809 h 41296"/>
                        <a:gd name="connsiteX3" fmla="*/ 37420 w 41877"/>
                        <a:gd name="connsiteY3" fmla="*/ 3037 h 41296"/>
                        <a:gd name="connsiteX4" fmla="*/ 41877 w 41877"/>
                        <a:gd name="connsiteY4" fmla="*/ 32453 h 41296"/>
                        <a:gd name="connsiteX5" fmla="*/ 28618 w 41877"/>
                        <a:gd name="connsiteY5" fmla="*/ 40475 h 41296"/>
                        <a:gd name="connsiteX6" fmla="*/ 25052 w 41877"/>
                        <a:gd name="connsiteY6" fmla="*/ 41144 h 41296"/>
                        <a:gd name="connsiteX7" fmla="*/ 540 w 41877"/>
                        <a:gd name="connsiteY7" fmla="*/ 26325 h 412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1877" h="41296">
                          <a:moveTo>
                            <a:pt x="540" y="26325"/>
                          </a:moveTo>
                          <a:cubicBezTo>
                            <a:pt x="-2023" y="16185"/>
                            <a:pt x="4774" y="5600"/>
                            <a:pt x="16027" y="1700"/>
                          </a:cubicBezTo>
                          <a:cubicBezTo>
                            <a:pt x="16919" y="1255"/>
                            <a:pt x="17810" y="1032"/>
                            <a:pt x="18813" y="809"/>
                          </a:cubicBezTo>
                          <a:cubicBezTo>
                            <a:pt x="25609" y="-862"/>
                            <a:pt x="32183" y="140"/>
                            <a:pt x="37420" y="3037"/>
                          </a:cubicBezTo>
                          <a:cubicBezTo>
                            <a:pt x="40429" y="13734"/>
                            <a:pt x="41654" y="24430"/>
                            <a:pt x="41877" y="32453"/>
                          </a:cubicBezTo>
                          <a:cubicBezTo>
                            <a:pt x="38645" y="36241"/>
                            <a:pt x="34077" y="39138"/>
                            <a:pt x="28618" y="40475"/>
                          </a:cubicBezTo>
                          <a:cubicBezTo>
                            <a:pt x="27392" y="40809"/>
                            <a:pt x="26278" y="40921"/>
                            <a:pt x="25052" y="41144"/>
                          </a:cubicBezTo>
                          <a:cubicBezTo>
                            <a:pt x="13464" y="42369"/>
                            <a:pt x="2991" y="36130"/>
                            <a:pt x="540" y="26325"/>
                          </a:cubicBezTo>
                          <a:close/>
                        </a:path>
                      </a:pathLst>
                    </a:custGeom>
                    <a:solidFill>
                      <a:srgbClr val="1C51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241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781307" y="3104541"/>
                    <a:ext cx="398270" cy="531034"/>
                    <a:chOff x="7781307" y="3104541"/>
                    <a:chExt cx="398270" cy="531034"/>
                  </a:xfrm>
                </p:grpSpPr>
                <p:sp>
                  <p:nvSpPr>
                    <p:cNvPr id="242" name="شكل حر: شكل 241">
                      <a:extLst>
                        <a:ext uri="{FF2B5EF4-FFF2-40B4-BE49-F238E27FC236}">
                          <a16:creationId xmlns:a16="http://schemas.microsoft.com/office/drawing/2014/main" id="{28610AAE-1F7F-4E65-AE71-C40D54069E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0383" y="3104541"/>
                      <a:ext cx="389194" cy="531034"/>
                    </a:xfrm>
                    <a:custGeom>
                      <a:avLst/>
                      <a:gdLst>
                        <a:gd name="connsiteX0" fmla="*/ 389195 w 389194"/>
                        <a:gd name="connsiteY0" fmla="*/ 263066 h 531034"/>
                        <a:gd name="connsiteX1" fmla="*/ 204904 w 389194"/>
                        <a:gd name="connsiteY1" fmla="*/ 0 h 531034"/>
                        <a:gd name="connsiteX2" fmla="*/ 0 w 389194"/>
                        <a:gd name="connsiteY2" fmla="*/ 257049 h 531034"/>
                        <a:gd name="connsiteX3" fmla="*/ 165460 w 389194"/>
                        <a:gd name="connsiteY3" fmla="*/ 531034 h 531034"/>
                        <a:gd name="connsiteX4" fmla="*/ 389195 w 389194"/>
                        <a:gd name="connsiteY4" fmla="*/ 263066 h 531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194" h="531034">
                          <a:moveTo>
                            <a:pt x="389195" y="263066"/>
                          </a:moveTo>
                          <a:cubicBezTo>
                            <a:pt x="389195" y="121115"/>
                            <a:pt x="318108" y="0"/>
                            <a:pt x="204904" y="0"/>
                          </a:cubicBezTo>
                          <a:cubicBezTo>
                            <a:pt x="91700" y="0"/>
                            <a:pt x="0" y="42229"/>
                            <a:pt x="0" y="257049"/>
                          </a:cubicBezTo>
                          <a:cubicBezTo>
                            <a:pt x="0" y="393986"/>
                            <a:pt x="36323" y="522677"/>
                            <a:pt x="165460" y="531034"/>
                          </a:cubicBezTo>
                          <a:cubicBezTo>
                            <a:pt x="303178" y="531034"/>
                            <a:pt x="389195" y="405017"/>
                            <a:pt x="389195" y="263066"/>
                          </a:cubicBez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43" name="شكل حر: شكل 242">
                      <a:extLst>
                        <a:ext uri="{FF2B5EF4-FFF2-40B4-BE49-F238E27FC236}">
                          <a16:creationId xmlns:a16="http://schemas.microsoft.com/office/drawing/2014/main" id="{54621199-0542-49AB-B6F2-DE2259112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1307" y="3164664"/>
                      <a:ext cx="373137" cy="265338"/>
                    </a:xfrm>
                    <a:custGeom>
                      <a:avLst/>
                      <a:gdLst>
                        <a:gd name="connsiteX0" fmla="*/ 371752 w 373137"/>
                        <a:gd name="connsiteY0" fmla="*/ 265339 h 265338"/>
                        <a:gd name="connsiteX1" fmla="*/ 300777 w 373137"/>
                        <a:gd name="connsiteY1" fmla="*/ 108235 h 265338"/>
                        <a:gd name="connsiteX2" fmla="*/ 41387 w 373137"/>
                        <a:gd name="connsiteY2" fmla="*/ 102663 h 265338"/>
                        <a:gd name="connsiteX3" fmla="*/ 6290 w 373137"/>
                        <a:gd name="connsiteY3" fmla="*/ 225561 h 265338"/>
                        <a:gd name="connsiteX4" fmla="*/ 21889 w 373137"/>
                        <a:gd name="connsiteY4" fmla="*/ 35254 h 265338"/>
                        <a:gd name="connsiteX5" fmla="*/ 372755 w 373137"/>
                        <a:gd name="connsiteY5" fmla="*/ 379 h 265338"/>
                        <a:gd name="connsiteX6" fmla="*/ 371752 w 373137"/>
                        <a:gd name="connsiteY6" fmla="*/ 265339 h 265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3137" h="265338">
                          <a:moveTo>
                            <a:pt x="371752" y="265339"/>
                          </a:moveTo>
                          <a:cubicBezTo>
                            <a:pt x="340666" y="218764"/>
                            <a:pt x="319941" y="160380"/>
                            <a:pt x="300777" y="108235"/>
                          </a:cubicBezTo>
                          <a:cubicBezTo>
                            <a:pt x="214871" y="120045"/>
                            <a:pt x="127182" y="118485"/>
                            <a:pt x="41387" y="102663"/>
                          </a:cubicBezTo>
                          <a:cubicBezTo>
                            <a:pt x="27126" y="142552"/>
                            <a:pt x="15761" y="183555"/>
                            <a:pt x="6290" y="225561"/>
                          </a:cubicBezTo>
                          <a:cubicBezTo>
                            <a:pt x="-5855" y="161160"/>
                            <a:pt x="-284" y="93415"/>
                            <a:pt x="21889" y="35254"/>
                          </a:cubicBezTo>
                          <a:cubicBezTo>
                            <a:pt x="135427" y="9181"/>
                            <a:pt x="252309" y="-2295"/>
                            <a:pt x="372755" y="379"/>
                          </a:cubicBezTo>
                          <a:cubicBezTo>
                            <a:pt x="374426" y="81828"/>
                            <a:pt x="369970" y="172413"/>
                            <a:pt x="371752" y="265339"/>
                          </a:cubicBezTo>
                          <a:close/>
                        </a:path>
                      </a:pathLst>
                    </a:custGeom>
                    <a:solidFill>
                      <a:srgbClr val="D68163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244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729642" y="3038188"/>
                    <a:ext cx="487335" cy="402399"/>
                    <a:chOff x="7729642" y="3038188"/>
                    <a:chExt cx="487335" cy="402399"/>
                  </a:xfrm>
                </p:grpSpPr>
                <p:sp>
                  <p:nvSpPr>
                    <p:cNvPr id="245" name="شكل حر: شكل 244">
                      <a:extLst>
                        <a:ext uri="{FF2B5EF4-FFF2-40B4-BE49-F238E27FC236}">
                          <a16:creationId xmlns:a16="http://schemas.microsoft.com/office/drawing/2014/main" id="{007104D3-DAB4-47C8-B902-256A82D5F2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9642" y="3038188"/>
                      <a:ext cx="487335" cy="402399"/>
                    </a:xfrm>
                    <a:custGeom>
                      <a:avLst/>
                      <a:gdLst>
                        <a:gd name="connsiteX0" fmla="*/ 479128 w 487335"/>
                        <a:gd name="connsiteY0" fmla="*/ 98107 h 402399"/>
                        <a:gd name="connsiteX1" fmla="*/ 466537 w 487335"/>
                        <a:gd name="connsiteY1" fmla="*/ 89417 h 402399"/>
                        <a:gd name="connsiteX2" fmla="*/ 147649 w 487335"/>
                        <a:gd name="connsiteY2" fmla="*/ 1951 h 402399"/>
                        <a:gd name="connsiteX3" fmla="*/ 149432 w 487335"/>
                        <a:gd name="connsiteY3" fmla="*/ 49082 h 402399"/>
                        <a:gd name="connsiteX4" fmla="*/ 18512 w 487335"/>
                        <a:gd name="connsiteY4" fmla="*/ 63010 h 402399"/>
                        <a:gd name="connsiteX5" fmla="*/ 37788 w 487335"/>
                        <a:gd name="connsiteY5" fmla="*/ 140336 h 402399"/>
                        <a:gd name="connsiteX6" fmla="*/ 685 w 487335"/>
                        <a:gd name="connsiteY6" fmla="*/ 157718 h 402399"/>
                        <a:gd name="connsiteX7" fmla="*/ 13275 w 487335"/>
                        <a:gd name="connsiteY7" fmla="*/ 226465 h 402399"/>
                        <a:gd name="connsiteX8" fmla="*/ 55615 w 487335"/>
                        <a:gd name="connsiteY8" fmla="*/ 363847 h 402399"/>
                        <a:gd name="connsiteX9" fmla="*/ 65309 w 487335"/>
                        <a:gd name="connsiteY9" fmla="*/ 347468 h 402399"/>
                        <a:gd name="connsiteX10" fmla="*/ 82022 w 487335"/>
                        <a:gd name="connsiteY10" fmla="*/ 212314 h 402399"/>
                        <a:gd name="connsiteX11" fmla="*/ 354670 w 487335"/>
                        <a:gd name="connsiteY11" fmla="*/ 209975 h 402399"/>
                        <a:gd name="connsiteX12" fmla="*/ 420408 w 487335"/>
                        <a:gd name="connsiteY12" fmla="*/ 402399 h 402399"/>
                        <a:gd name="connsiteX13" fmla="*/ 462749 w 487335"/>
                        <a:gd name="connsiteY13" fmla="*/ 402399 h 402399"/>
                        <a:gd name="connsiteX14" fmla="*/ 479128 w 487335"/>
                        <a:gd name="connsiteY14" fmla="*/ 98107 h 402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87335" h="402399">
                          <a:moveTo>
                            <a:pt x="479128" y="98107"/>
                          </a:moveTo>
                          <a:cubicBezTo>
                            <a:pt x="477791" y="95879"/>
                            <a:pt x="473445" y="92982"/>
                            <a:pt x="466537" y="89417"/>
                          </a:cubicBezTo>
                          <a:cubicBezTo>
                            <a:pt x="409044" y="59556"/>
                            <a:pt x="177845" y="-12757"/>
                            <a:pt x="147649" y="1951"/>
                          </a:cubicBezTo>
                          <a:cubicBezTo>
                            <a:pt x="113889" y="18441"/>
                            <a:pt x="149432" y="49082"/>
                            <a:pt x="149432" y="49082"/>
                          </a:cubicBezTo>
                          <a:cubicBezTo>
                            <a:pt x="149432" y="49082"/>
                            <a:pt x="38122" y="37049"/>
                            <a:pt x="18512" y="63010"/>
                          </a:cubicBezTo>
                          <a:cubicBezTo>
                            <a:pt x="-1098" y="88971"/>
                            <a:pt x="37788" y="140336"/>
                            <a:pt x="37788" y="140336"/>
                          </a:cubicBezTo>
                          <a:cubicBezTo>
                            <a:pt x="37788" y="140336"/>
                            <a:pt x="8930" y="136548"/>
                            <a:pt x="685" y="157718"/>
                          </a:cubicBezTo>
                          <a:cubicBezTo>
                            <a:pt x="-2101" y="164738"/>
                            <a:pt x="3916" y="192481"/>
                            <a:pt x="13275" y="226465"/>
                          </a:cubicBezTo>
                          <a:cubicBezTo>
                            <a:pt x="25977" y="273150"/>
                            <a:pt x="44808" y="331424"/>
                            <a:pt x="55615" y="363847"/>
                          </a:cubicBezTo>
                          <a:cubicBezTo>
                            <a:pt x="58512" y="358165"/>
                            <a:pt x="61743" y="352705"/>
                            <a:pt x="65309" y="347468"/>
                          </a:cubicBezTo>
                          <a:cubicBezTo>
                            <a:pt x="69431" y="278164"/>
                            <a:pt x="82022" y="212314"/>
                            <a:pt x="82022" y="212314"/>
                          </a:cubicBezTo>
                          <a:cubicBezTo>
                            <a:pt x="174056" y="225462"/>
                            <a:pt x="354670" y="209975"/>
                            <a:pt x="354670" y="209975"/>
                          </a:cubicBezTo>
                          <a:lnTo>
                            <a:pt x="420408" y="402399"/>
                          </a:lnTo>
                          <a:lnTo>
                            <a:pt x="462749" y="402399"/>
                          </a:lnTo>
                          <a:cubicBezTo>
                            <a:pt x="462860" y="402622"/>
                            <a:pt x="504532" y="140448"/>
                            <a:pt x="479128" y="98107"/>
                          </a:cubicBezTo>
                          <a:close/>
                        </a:path>
                      </a:pathLst>
                    </a:custGeom>
                    <a:solidFill>
                      <a:srgbClr val="1D010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46" name="شكل حر: شكل 245">
                      <a:extLst>
                        <a:ext uri="{FF2B5EF4-FFF2-40B4-BE49-F238E27FC236}">
                          <a16:creationId xmlns:a16="http://schemas.microsoft.com/office/drawing/2014/main" id="{44392928-E83B-44DA-A39B-C605985CEA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9865" y="3038244"/>
                      <a:ext cx="466313" cy="226520"/>
                    </a:xfrm>
                    <a:custGeom>
                      <a:avLst/>
                      <a:gdLst>
                        <a:gd name="connsiteX0" fmla="*/ 466314 w 466313"/>
                        <a:gd name="connsiteY0" fmla="*/ 89249 h 226520"/>
                        <a:gd name="connsiteX1" fmla="*/ 249154 w 466313"/>
                        <a:gd name="connsiteY1" fmla="*/ 38776 h 226520"/>
                        <a:gd name="connsiteX2" fmla="*/ 218068 w 466313"/>
                        <a:gd name="connsiteY2" fmla="*/ 38776 h 226520"/>
                        <a:gd name="connsiteX3" fmla="*/ 194892 w 466313"/>
                        <a:gd name="connsiteY3" fmla="*/ 57829 h 226520"/>
                        <a:gd name="connsiteX4" fmla="*/ 209933 w 466313"/>
                        <a:gd name="connsiteY4" fmla="*/ 91255 h 226520"/>
                        <a:gd name="connsiteX5" fmla="*/ 107537 w 466313"/>
                        <a:gd name="connsiteY5" fmla="*/ 78664 h 226520"/>
                        <a:gd name="connsiteX6" fmla="*/ 58401 w 466313"/>
                        <a:gd name="connsiteY6" fmla="*/ 105294 h 226520"/>
                        <a:gd name="connsiteX7" fmla="*/ 53944 w 466313"/>
                        <a:gd name="connsiteY7" fmla="*/ 142732 h 226520"/>
                        <a:gd name="connsiteX8" fmla="*/ 71771 w 466313"/>
                        <a:gd name="connsiteY8" fmla="*/ 175155 h 226520"/>
                        <a:gd name="connsiteX9" fmla="*/ 19069 w 466313"/>
                        <a:gd name="connsiteY9" fmla="*/ 200002 h 226520"/>
                        <a:gd name="connsiteX10" fmla="*/ 13275 w 466313"/>
                        <a:gd name="connsiteY10" fmla="*/ 226520 h 226520"/>
                        <a:gd name="connsiteX11" fmla="*/ 685 w 466313"/>
                        <a:gd name="connsiteY11" fmla="*/ 157773 h 226520"/>
                        <a:gd name="connsiteX12" fmla="*/ 37788 w 466313"/>
                        <a:gd name="connsiteY12" fmla="*/ 140392 h 226520"/>
                        <a:gd name="connsiteX13" fmla="*/ 18512 w 466313"/>
                        <a:gd name="connsiteY13" fmla="*/ 63065 h 226520"/>
                        <a:gd name="connsiteX14" fmla="*/ 149432 w 466313"/>
                        <a:gd name="connsiteY14" fmla="*/ 49138 h 226520"/>
                        <a:gd name="connsiteX15" fmla="*/ 147649 w 466313"/>
                        <a:gd name="connsiteY15" fmla="*/ 2007 h 226520"/>
                        <a:gd name="connsiteX16" fmla="*/ 466314 w 466313"/>
                        <a:gd name="connsiteY16" fmla="*/ 89249 h 226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66313" h="226520">
                          <a:moveTo>
                            <a:pt x="466314" y="89249"/>
                          </a:moveTo>
                          <a:cubicBezTo>
                            <a:pt x="395784" y="65294"/>
                            <a:pt x="323026" y="48246"/>
                            <a:pt x="249154" y="38776"/>
                          </a:cubicBezTo>
                          <a:cubicBezTo>
                            <a:pt x="238792" y="37438"/>
                            <a:pt x="228095" y="36324"/>
                            <a:pt x="218068" y="38776"/>
                          </a:cubicBezTo>
                          <a:cubicBezTo>
                            <a:pt x="207928" y="41227"/>
                            <a:pt x="198123" y="47912"/>
                            <a:pt x="194892" y="57829"/>
                          </a:cubicBezTo>
                          <a:cubicBezTo>
                            <a:pt x="191661" y="67745"/>
                            <a:pt x="197454" y="80447"/>
                            <a:pt x="209933" y="91255"/>
                          </a:cubicBezTo>
                          <a:cubicBezTo>
                            <a:pt x="176396" y="82898"/>
                            <a:pt x="141855" y="74542"/>
                            <a:pt x="107537" y="78664"/>
                          </a:cubicBezTo>
                          <a:cubicBezTo>
                            <a:pt x="88262" y="81004"/>
                            <a:pt x="67983" y="88581"/>
                            <a:pt x="58401" y="105294"/>
                          </a:cubicBezTo>
                          <a:cubicBezTo>
                            <a:pt x="51938" y="116436"/>
                            <a:pt x="51270" y="130141"/>
                            <a:pt x="53944" y="142732"/>
                          </a:cubicBezTo>
                          <a:cubicBezTo>
                            <a:pt x="56507" y="155211"/>
                            <a:pt x="62189" y="166910"/>
                            <a:pt x="71771" y="175155"/>
                          </a:cubicBezTo>
                          <a:cubicBezTo>
                            <a:pt x="52273" y="165796"/>
                            <a:pt x="27983" y="180281"/>
                            <a:pt x="19069" y="200002"/>
                          </a:cubicBezTo>
                          <a:cubicBezTo>
                            <a:pt x="15281" y="208470"/>
                            <a:pt x="13609" y="217272"/>
                            <a:pt x="13275" y="226520"/>
                          </a:cubicBezTo>
                          <a:cubicBezTo>
                            <a:pt x="3916" y="192537"/>
                            <a:pt x="-2101" y="164793"/>
                            <a:pt x="685" y="157773"/>
                          </a:cubicBezTo>
                          <a:cubicBezTo>
                            <a:pt x="8930" y="136604"/>
                            <a:pt x="37788" y="140392"/>
                            <a:pt x="37788" y="140392"/>
                          </a:cubicBezTo>
                          <a:cubicBezTo>
                            <a:pt x="37788" y="140392"/>
                            <a:pt x="-1099" y="88915"/>
                            <a:pt x="18512" y="63065"/>
                          </a:cubicBezTo>
                          <a:cubicBezTo>
                            <a:pt x="38122" y="37104"/>
                            <a:pt x="149432" y="49138"/>
                            <a:pt x="149432" y="49138"/>
                          </a:cubicBezTo>
                          <a:cubicBezTo>
                            <a:pt x="149432" y="49138"/>
                            <a:pt x="113777" y="18497"/>
                            <a:pt x="147649" y="2007"/>
                          </a:cubicBezTo>
                          <a:cubicBezTo>
                            <a:pt x="177622" y="-12924"/>
                            <a:pt x="408709" y="59388"/>
                            <a:pt x="466314" y="89249"/>
                          </a:cubicBezTo>
                          <a:close/>
                        </a:path>
                      </a:pathLst>
                    </a:custGeom>
                    <a:solidFill>
                      <a:srgbClr val="360F0A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247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776344" y="3334606"/>
                    <a:ext cx="411144" cy="207686"/>
                    <a:chOff x="7776344" y="3334606"/>
                    <a:chExt cx="411144" cy="207686"/>
                  </a:xfrm>
                </p:grpSpPr>
                <p:sp>
                  <p:nvSpPr>
                    <p:cNvPr id="248" name="شكل حر: شكل 247">
                      <a:extLst>
                        <a:ext uri="{FF2B5EF4-FFF2-40B4-BE49-F238E27FC236}">
                          <a16:creationId xmlns:a16="http://schemas.microsoft.com/office/drawing/2014/main" id="{2A814BE5-282F-43E5-B84E-989853312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5287" y="3340639"/>
                      <a:ext cx="83008" cy="22956"/>
                    </a:xfrm>
                    <a:custGeom>
                      <a:avLst/>
                      <a:gdLst>
                        <a:gd name="connsiteX0" fmla="*/ 83008 w 83008"/>
                        <a:gd name="connsiteY0" fmla="*/ 22957 h 22956"/>
                        <a:gd name="connsiteX1" fmla="*/ 0 w 83008"/>
                        <a:gd name="connsiteY1" fmla="*/ 7915 h 2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3008" h="22956">
                          <a:moveTo>
                            <a:pt x="83008" y="22957"/>
                          </a:moveTo>
                          <a:cubicBezTo>
                            <a:pt x="57493" y="-2447"/>
                            <a:pt x="25292" y="-5679"/>
                            <a:pt x="0" y="7915"/>
                          </a:cubicBezTo>
                        </a:path>
                      </a:pathLst>
                    </a:custGeom>
                    <a:noFill/>
                    <a:ln w="11138" cap="rnd">
                      <a:solidFill>
                        <a:srgbClr val="1D0100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49" name="شكل حر: شكل 248">
                      <a:extLst>
                        <a:ext uri="{FF2B5EF4-FFF2-40B4-BE49-F238E27FC236}">
                          <a16:creationId xmlns:a16="http://schemas.microsoft.com/office/drawing/2014/main" id="{F3CE616D-6038-449B-AA02-77E6351D9F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7681" y="3334606"/>
                      <a:ext cx="65626" cy="17512"/>
                    </a:xfrm>
                    <a:custGeom>
                      <a:avLst/>
                      <a:gdLst>
                        <a:gd name="connsiteX0" fmla="*/ 0 w 65626"/>
                        <a:gd name="connsiteY0" fmla="*/ 17513 h 17512"/>
                        <a:gd name="connsiteX1" fmla="*/ 65627 w 65626"/>
                        <a:gd name="connsiteY1" fmla="*/ 11719 h 17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626" h="17512">
                          <a:moveTo>
                            <a:pt x="0" y="17513"/>
                          </a:moveTo>
                          <a:cubicBezTo>
                            <a:pt x="21727" y="-4883"/>
                            <a:pt x="47019" y="-4660"/>
                            <a:pt x="65627" y="11719"/>
                          </a:cubicBezTo>
                        </a:path>
                      </a:pathLst>
                    </a:custGeom>
                    <a:noFill/>
                    <a:ln w="11138" cap="rnd">
                      <a:solidFill>
                        <a:srgbClr val="1D0100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50" name="شكل حر: شكل 249">
                      <a:extLst>
                        <a:ext uri="{FF2B5EF4-FFF2-40B4-BE49-F238E27FC236}">
                          <a16:creationId xmlns:a16="http://schemas.microsoft.com/office/drawing/2014/main" id="{91292036-AF50-41A2-AA65-08DDC16654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1080" y="3413846"/>
                      <a:ext cx="24512" cy="32089"/>
                    </a:xfrm>
                    <a:custGeom>
                      <a:avLst/>
                      <a:gdLst>
                        <a:gd name="connsiteX0" fmla="*/ 24513 w 24512"/>
                        <a:gd name="connsiteY0" fmla="*/ 16045 h 32089"/>
                        <a:gd name="connsiteX1" fmla="*/ 12257 w 24512"/>
                        <a:gd name="connsiteY1" fmla="*/ 32089 h 32089"/>
                        <a:gd name="connsiteX2" fmla="*/ 1 w 24512"/>
                        <a:gd name="connsiteY2" fmla="*/ 16045 h 32089"/>
                        <a:gd name="connsiteX3" fmla="*/ 12257 w 24512"/>
                        <a:gd name="connsiteY3" fmla="*/ 0 h 32089"/>
                        <a:gd name="connsiteX4" fmla="*/ 24513 w 24512"/>
                        <a:gd name="connsiteY4" fmla="*/ 16045 h 320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512" h="32089">
                          <a:moveTo>
                            <a:pt x="24513" y="16045"/>
                          </a:moveTo>
                          <a:cubicBezTo>
                            <a:pt x="24513" y="24906"/>
                            <a:pt x="19026" y="32089"/>
                            <a:pt x="12257" y="32089"/>
                          </a:cubicBezTo>
                          <a:cubicBezTo>
                            <a:pt x="5488" y="32089"/>
                            <a:pt x="1" y="24906"/>
                            <a:pt x="1" y="16045"/>
                          </a:cubicBezTo>
                          <a:cubicBezTo>
                            <a:pt x="1" y="7183"/>
                            <a:pt x="5488" y="0"/>
                            <a:pt x="12257" y="0"/>
                          </a:cubicBezTo>
                          <a:cubicBezTo>
                            <a:pt x="19026" y="0"/>
                            <a:pt x="24513" y="7183"/>
                            <a:pt x="24513" y="16045"/>
                          </a:cubicBezTo>
                          <a:close/>
                        </a:path>
                      </a:pathLst>
                    </a:custGeom>
                    <a:solidFill>
                      <a:srgbClr val="262E4A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51" name="شكل حر: شكل 250">
                      <a:extLst>
                        <a:ext uri="{FF2B5EF4-FFF2-40B4-BE49-F238E27FC236}">
                          <a16:creationId xmlns:a16="http://schemas.microsoft.com/office/drawing/2014/main" id="{44DC4E16-94A5-445C-82D1-DC42AF9205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0996" y="3413846"/>
                      <a:ext cx="24512" cy="32089"/>
                    </a:xfrm>
                    <a:custGeom>
                      <a:avLst/>
                      <a:gdLst>
                        <a:gd name="connsiteX0" fmla="*/ 24513 w 24512"/>
                        <a:gd name="connsiteY0" fmla="*/ 16045 h 32089"/>
                        <a:gd name="connsiteX1" fmla="*/ 12257 w 24512"/>
                        <a:gd name="connsiteY1" fmla="*/ 32089 h 32089"/>
                        <a:gd name="connsiteX2" fmla="*/ 0 w 24512"/>
                        <a:gd name="connsiteY2" fmla="*/ 16045 h 32089"/>
                        <a:gd name="connsiteX3" fmla="*/ 12257 w 24512"/>
                        <a:gd name="connsiteY3" fmla="*/ 0 h 32089"/>
                        <a:gd name="connsiteX4" fmla="*/ 24513 w 24512"/>
                        <a:gd name="connsiteY4" fmla="*/ 16045 h 320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512" h="32089">
                          <a:moveTo>
                            <a:pt x="24513" y="16045"/>
                          </a:moveTo>
                          <a:cubicBezTo>
                            <a:pt x="24513" y="24906"/>
                            <a:pt x="19025" y="32089"/>
                            <a:pt x="12257" y="32089"/>
                          </a:cubicBezTo>
                          <a:cubicBezTo>
                            <a:pt x="5488" y="32089"/>
                            <a:pt x="0" y="24906"/>
                            <a:pt x="0" y="16045"/>
                          </a:cubicBezTo>
                          <a:cubicBezTo>
                            <a:pt x="0" y="7183"/>
                            <a:pt x="5488" y="0"/>
                            <a:pt x="12257" y="0"/>
                          </a:cubicBezTo>
                          <a:cubicBezTo>
                            <a:pt x="19025" y="0"/>
                            <a:pt x="24513" y="7183"/>
                            <a:pt x="24513" y="16045"/>
                          </a:cubicBezTo>
                          <a:close/>
                        </a:path>
                      </a:pathLst>
                    </a:custGeom>
                    <a:solidFill>
                      <a:srgbClr val="262E4A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52" name="شكل حر: شكل 251">
                      <a:extLst>
                        <a:ext uri="{FF2B5EF4-FFF2-40B4-BE49-F238E27FC236}">
                          <a16:creationId xmlns:a16="http://schemas.microsoft.com/office/drawing/2014/main" id="{440EABB4-09C7-4CD8-81A9-BE5AF95666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6762" y="3438136"/>
                      <a:ext cx="19922" cy="68301"/>
                    </a:xfrm>
                    <a:custGeom>
                      <a:avLst/>
                      <a:gdLst>
                        <a:gd name="connsiteX0" fmla="*/ 19833 w 19922"/>
                        <a:gd name="connsiteY0" fmla="*/ 0 h 68301"/>
                        <a:gd name="connsiteX1" fmla="*/ 0 w 19922"/>
                        <a:gd name="connsiteY1" fmla="*/ 42451 h 68301"/>
                        <a:gd name="connsiteX2" fmla="*/ 18051 w 19922"/>
                        <a:gd name="connsiteY2" fmla="*/ 68301 h 683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922" h="68301">
                          <a:moveTo>
                            <a:pt x="19833" y="0"/>
                          </a:moveTo>
                          <a:cubicBezTo>
                            <a:pt x="20836" y="15822"/>
                            <a:pt x="13371" y="32089"/>
                            <a:pt x="0" y="42451"/>
                          </a:cubicBezTo>
                          <a:cubicBezTo>
                            <a:pt x="3900" y="52479"/>
                            <a:pt x="10140" y="61393"/>
                            <a:pt x="18051" y="68301"/>
                          </a:cubicBezTo>
                        </a:path>
                      </a:pathLst>
                    </a:custGeom>
                    <a:noFill/>
                    <a:ln w="11138" cap="rnd">
                      <a:solidFill>
                        <a:srgbClr val="CF5953"/>
                      </a:solidFill>
                      <a:prstDash val="solid"/>
                      <a:round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53" name="شكل حر: شكل 252">
                      <a:extLst>
                        <a:ext uri="{FF2B5EF4-FFF2-40B4-BE49-F238E27FC236}">
                          <a16:creationId xmlns:a16="http://schemas.microsoft.com/office/drawing/2014/main" id="{C955F8D3-D753-4C7D-8081-BE18594D06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3420" y="3508331"/>
                      <a:ext cx="82117" cy="33961"/>
                    </a:xfrm>
                    <a:custGeom>
                      <a:avLst/>
                      <a:gdLst>
                        <a:gd name="connsiteX0" fmla="*/ 0 w 82117"/>
                        <a:gd name="connsiteY0" fmla="*/ 33761 h 33961"/>
                        <a:gd name="connsiteX1" fmla="*/ 82117 w 82117"/>
                        <a:gd name="connsiteY1" fmla="*/ 0 h 33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117" h="33961">
                          <a:moveTo>
                            <a:pt x="0" y="33761"/>
                          </a:moveTo>
                          <a:cubicBezTo>
                            <a:pt x="0" y="33761"/>
                            <a:pt x="36100" y="38663"/>
                            <a:pt x="82117" y="0"/>
                          </a:cubicBezTo>
                        </a:path>
                      </a:pathLst>
                    </a:custGeom>
                    <a:noFill/>
                    <a:ln w="11138" cap="rnd">
                      <a:solidFill>
                        <a:srgbClr val="CF5953"/>
                      </a:solidFill>
                      <a:prstDash val="solid"/>
                      <a:round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254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76344" y="3364041"/>
                      <a:ext cx="411144" cy="121894"/>
                      <a:chOff x="7776344" y="3364041"/>
                      <a:chExt cx="411144" cy="121894"/>
                    </a:xfrm>
                    <a:noFill/>
                  </p:grpSpPr>
                  <p:sp>
                    <p:nvSpPr>
                      <p:cNvPr id="255" name="شكل حر: شكل 254">
                        <a:extLst>
                          <a:ext uri="{FF2B5EF4-FFF2-40B4-BE49-F238E27FC236}">
                            <a16:creationId xmlns:a16="http://schemas.microsoft.com/office/drawing/2014/main" id="{FB0DD2A7-80CD-4B26-9A79-04086E346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4590" y="3364041"/>
                        <a:ext cx="121894" cy="121894"/>
                      </a:xfrm>
                      <a:custGeom>
                        <a:avLst/>
                        <a:gdLst>
                          <a:gd name="connsiteX0" fmla="*/ 121895 w 121894"/>
                          <a:gd name="connsiteY0" fmla="*/ 60947 h 121894"/>
                          <a:gd name="connsiteX1" fmla="*/ 60948 w 121894"/>
                          <a:gd name="connsiteY1" fmla="*/ 121895 h 121894"/>
                          <a:gd name="connsiteX2" fmla="*/ 0 w 121894"/>
                          <a:gd name="connsiteY2" fmla="*/ 60947 h 121894"/>
                          <a:gd name="connsiteX3" fmla="*/ 60948 w 121894"/>
                          <a:gd name="connsiteY3" fmla="*/ 0 h 121894"/>
                          <a:gd name="connsiteX4" fmla="*/ 121895 w 121894"/>
                          <a:gd name="connsiteY4" fmla="*/ 60947 h 121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1894" h="121894">
                            <a:moveTo>
                              <a:pt x="121895" y="60947"/>
                            </a:moveTo>
                            <a:cubicBezTo>
                              <a:pt x="121895" y="94608"/>
                              <a:pt x="94608" y="121895"/>
                              <a:pt x="60948" y="121895"/>
                            </a:cubicBezTo>
                            <a:cubicBezTo>
                              <a:pt x="27287" y="121895"/>
                              <a:pt x="0" y="94608"/>
                              <a:pt x="0" y="60947"/>
                            </a:cubicBezTo>
                            <a:cubicBezTo>
                              <a:pt x="0" y="27287"/>
                              <a:pt x="27287" y="0"/>
                              <a:pt x="60948" y="0"/>
                            </a:cubicBezTo>
                            <a:cubicBezTo>
                              <a:pt x="94608" y="0"/>
                              <a:pt x="121895" y="27287"/>
                              <a:pt x="121895" y="60947"/>
                            </a:cubicBezTo>
                            <a:close/>
                          </a:path>
                        </a:pathLst>
                      </a:custGeom>
                      <a:noFill/>
                      <a:ln w="11138" cap="flat">
                        <a:solidFill>
                          <a:srgbClr val="6C3F91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56" name="شكل حر: شكل 255">
                        <a:extLst>
                          <a:ext uri="{FF2B5EF4-FFF2-40B4-BE49-F238E27FC236}">
                            <a16:creationId xmlns:a16="http://schemas.microsoft.com/office/drawing/2014/main" id="{E37F1DD0-7B15-472A-BE9D-A2E07A09A6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6344" y="3364041"/>
                        <a:ext cx="112089" cy="121894"/>
                      </a:xfrm>
                      <a:custGeom>
                        <a:avLst/>
                        <a:gdLst>
                          <a:gd name="connsiteX0" fmla="*/ 56045 w 112089"/>
                          <a:gd name="connsiteY0" fmla="*/ 0 h 121894"/>
                          <a:gd name="connsiteX1" fmla="*/ 112090 w 112089"/>
                          <a:gd name="connsiteY1" fmla="*/ 60947 h 121894"/>
                          <a:gd name="connsiteX2" fmla="*/ 56045 w 112089"/>
                          <a:gd name="connsiteY2" fmla="*/ 121895 h 121894"/>
                          <a:gd name="connsiteX3" fmla="*/ 0 w 112089"/>
                          <a:gd name="connsiteY3" fmla="*/ 60947 h 121894"/>
                          <a:gd name="connsiteX4" fmla="*/ 56045 w 112089"/>
                          <a:gd name="connsiteY4" fmla="*/ 0 h 121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2089" h="121894">
                            <a:moveTo>
                              <a:pt x="56045" y="0"/>
                            </a:moveTo>
                            <a:cubicBezTo>
                              <a:pt x="87020" y="0"/>
                              <a:pt x="112090" y="27298"/>
                              <a:pt x="112090" y="60947"/>
                            </a:cubicBezTo>
                            <a:cubicBezTo>
                              <a:pt x="112090" y="94597"/>
                              <a:pt x="87020" y="121895"/>
                              <a:pt x="56045" y="121895"/>
                            </a:cubicBezTo>
                            <a:cubicBezTo>
                              <a:pt x="25070" y="121895"/>
                              <a:pt x="0" y="94597"/>
                              <a:pt x="0" y="60947"/>
                            </a:cubicBezTo>
                            <a:cubicBezTo>
                              <a:pt x="0" y="27298"/>
                              <a:pt x="25070" y="0"/>
                              <a:pt x="56045" y="0"/>
                            </a:cubicBezTo>
                            <a:close/>
                          </a:path>
                        </a:pathLst>
                      </a:custGeom>
                      <a:noFill/>
                      <a:ln w="11138" cap="flat">
                        <a:solidFill>
                          <a:srgbClr val="6C3F91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57" name="شكل حر: شكل 256">
                        <a:extLst>
                          <a:ext uri="{FF2B5EF4-FFF2-40B4-BE49-F238E27FC236}">
                            <a16:creationId xmlns:a16="http://schemas.microsoft.com/office/drawing/2014/main" id="{E74147B8-B137-471B-BBDE-B9B653CC1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87542" y="3395142"/>
                        <a:ext cx="61393" cy="8007"/>
                      </a:xfrm>
                      <a:custGeom>
                        <a:avLst/>
                        <a:gdLst>
                          <a:gd name="connsiteX0" fmla="*/ 61393 w 61393"/>
                          <a:gd name="connsiteY0" fmla="*/ 8007 h 8007"/>
                          <a:gd name="connsiteX1" fmla="*/ 0 w 61393"/>
                          <a:gd name="connsiteY1" fmla="*/ 6336 h 8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1393" h="8007">
                            <a:moveTo>
                              <a:pt x="61393" y="8007"/>
                            </a:moveTo>
                            <a:cubicBezTo>
                              <a:pt x="42675" y="-2020"/>
                              <a:pt x="19165" y="-2689"/>
                              <a:pt x="0" y="6336"/>
                            </a:cubicBezTo>
                          </a:path>
                        </a:pathLst>
                      </a:custGeom>
                      <a:noFill/>
                      <a:ln w="11138" cap="flat">
                        <a:solidFill>
                          <a:srgbClr val="6C3F91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58" name="شكل حر: شكل 257">
                        <a:extLst>
                          <a:ext uri="{FF2B5EF4-FFF2-40B4-BE49-F238E27FC236}">
                            <a16:creationId xmlns:a16="http://schemas.microsoft.com/office/drawing/2014/main" id="{D1869DB7-F339-4F1F-A0C8-D9CBF9F05F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5148" y="3390896"/>
                        <a:ext cx="122341" cy="18270"/>
                      </a:xfrm>
                      <a:custGeom>
                        <a:avLst/>
                        <a:gdLst>
                          <a:gd name="connsiteX0" fmla="*/ 0 w 122341"/>
                          <a:gd name="connsiteY0" fmla="*/ 18271 h 18270"/>
                          <a:gd name="connsiteX1" fmla="*/ 122341 w 122341"/>
                          <a:gd name="connsiteY1" fmla="*/ 1892 h 182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22341" h="18270">
                            <a:moveTo>
                              <a:pt x="0" y="18271"/>
                            </a:moveTo>
                            <a:cubicBezTo>
                              <a:pt x="29861" y="6237"/>
                              <a:pt x="87578" y="-4459"/>
                              <a:pt x="122341" y="1892"/>
                            </a:cubicBezTo>
                          </a:path>
                        </a:pathLst>
                      </a:custGeom>
                      <a:noFill/>
                      <a:ln w="11138" cap="flat">
                        <a:solidFill>
                          <a:srgbClr val="6C3F91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  <p:grpSp>
                <p:nvGrpSpPr>
                  <p:cNvPr id="259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8114565" y="3384377"/>
                    <a:ext cx="130910" cy="106068"/>
                    <a:chOff x="8114565" y="3384377"/>
                    <a:chExt cx="130910" cy="106068"/>
                  </a:xfrm>
                </p:grpSpPr>
                <p:sp>
                  <p:nvSpPr>
                    <p:cNvPr id="260" name="شكل حر: شكل 259">
                      <a:extLst>
                        <a:ext uri="{FF2B5EF4-FFF2-40B4-BE49-F238E27FC236}">
                          <a16:creationId xmlns:a16="http://schemas.microsoft.com/office/drawing/2014/main" id="{01348E5F-4767-4FBE-9A7A-29E842E96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4565" y="3384377"/>
                      <a:ext cx="130910" cy="106068"/>
                    </a:xfrm>
                    <a:custGeom>
                      <a:avLst/>
                      <a:gdLst>
                        <a:gd name="connsiteX0" fmla="*/ 50193 w 130910"/>
                        <a:gd name="connsiteY0" fmla="*/ 3842 h 106068"/>
                        <a:gd name="connsiteX1" fmla="*/ 129080 w 130910"/>
                        <a:gd name="connsiteY1" fmla="*/ 33257 h 106068"/>
                        <a:gd name="connsiteX2" fmla="*/ 80722 w 130910"/>
                        <a:gd name="connsiteY2" fmla="*/ 102227 h 106068"/>
                        <a:gd name="connsiteX3" fmla="*/ 1837 w 130910"/>
                        <a:gd name="connsiteY3" fmla="*/ 72812 h 106068"/>
                        <a:gd name="connsiteX4" fmla="*/ 50193 w 130910"/>
                        <a:gd name="connsiteY4" fmla="*/ 3842 h 106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910" h="106068">
                          <a:moveTo>
                            <a:pt x="50193" y="3842"/>
                          </a:moveTo>
                          <a:cubicBezTo>
                            <a:pt x="85291" y="-7077"/>
                            <a:pt x="120611" y="6070"/>
                            <a:pt x="129080" y="33257"/>
                          </a:cubicBezTo>
                          <a:cubicBezTo>
                            <a:pt x="137548" y="60444"/>
                            <a:pt x="115820" y="91308"/>
                            <a:pt x="80722" y="102227"/>
                          </a:cubicBezTo>
                          <a:cubicBezTo>
                            <a:pt x="45625" y="113146"/>
                            <a:pt x="10305" y="99998"/>
                            <a:pt x="1837" y="72812"/>
                          </a:cubicBezTo>
                          <a:cubicBezTo>
                            <a:pt x="-6632" y="45625"/>
                            <a:pt x="14984" y="14761"/>
                            <a:pt x="50193" y="3842"/>
                          </a:cubicBezTo>
                          <a:close/>
                        </a:path>
                      </a:pathLst>
                    </a:custGeom>
                    <a:solidFill>
                      <a:srgbClr val="E8AA80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261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66159" y="3408386"/>
                      <a:ext cx="41497" cy="58161"/>
                      <a:chOff x="8166159" y="3408386"/>
                      <a:chExt cx="41497" cy="58161"/>
                    </a:xfrm>
                  </p:grpSpPr>
                  <p:sp>
                    <p:nvSpPr>
                      <p:cNvPr id="262" name="شكل حر: شكل 261">
                        <a:extLst>
                          <a:ext uri="{FF2B5EF4-FFF2-40B4-BE49-F238E27FC236}">
                            <a16:creationId xmlns:a16="http://schemas.microsoft.com/office/drawing/2014/main" id="{776A9D7F-4919-4880-8AE2-660F092F0A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6159" y="3408386"/>
                        <a:ext cx="28260" cy="58161"/>
                      </a:xfrm>
                      <a:custGeom>
                        <a:avLst/>
                        <a:gdLst>
                          <a:gd name="connsiteX0" fmla="*/ 28238 w 28260"/>
                          <a:gd name="connsiteY0" fmla="*/ 29638 h 58161"/>
                          <a:gd name="connsiteX1" fmla="*/ 20439 w 28260"/>
                          <a:gd name="connsiteY1" fmla="*/ 49805 h 58161"/>
                          <a:gd name="connsiteX2" fmla="*/ 1720 w 28260"/>
                          <a:gd name="connsiteY2" fmla="*/ 58162 h 58161"/>
                          <a:gd name="connsiteX3" fmla="*/ 48 w 28260"/>
                          <a:gd name="connsiteY3" fmla="*/ 43343 h 58161"/>
                          <a:gd name="connsiteX4" fmla="*/ 2834 w 28260"/>
                          <a:gd name="connsiteY4" fmla="*/ 13705 h 58161"/>
                          <a:gd name="connsiteX5" fmla="*/ 6399 w 28260"/>
                          <a:gd name="connsiteY5" fmla="*/ 0 h 58161"/>
                          <a:gd name="connsiteX6" fmla="*/ 21330 w 28260"/>
                          <a:gd name="connsiteY6" fmla="*/ 9360 h 58161"/>
                          <a:gd name="connsiteX7" fmla="*/ 28238 w 28260"/>
                          <a:gd name="connsiteY7" fmla="*/ 29638 h 581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8260" h="58161">
                            <a:moveTo>
                              <a:pt x="28238" y="29638"/>
                            </a:moveTo>
                            <a:cubicBezTo>
                              <a:pt x="28572" y="39220"/>
                              <a:pt x="25118" y="45571"/>
                              <a:pt x="20439" y="49805"/>
                            </a:cubicBezTo>
                            <a:cubicBezTo>
                              <a:pt x="12527" y="57048"/>
                              <a:pt x="1720" y="58162"/>
                              <a:pt x="1720" y="58162"/>
                            </a:cubicBezTo>
                            <a:cubicBezTo>
                              <a:pt x="717" y="53148"/>
                              <a:pt x="160" y="48245"/>
                              <a:pt x="48" y="43343"/>
                            </a:cubicBezTo>
                            <a:cubicBezTo>
                              <a:pt x="-286" y="32201"/>
                              <a:pt x="1163" y="21504"/>
                              <a:pt x="2834" y="13705"/>
                            </a:cubicBezTo>
                            <a:cubicBezTo>
                              <a:pt x="4505" y="5348"/>
                              <a:pt x="6399" y="0"/>
                              <a:pt x="6399" y="0"/>
                            </a:cubicBezTo>
                            <a:cubicBezTo>
                              <a:pt x="6399" y="0"/>
                              <a:pt x="14868" y="1560"/>
                              <a:pt x="21330" y="9360"/>
                            </a:cubicBezTo>
                            <a:cubicBezTo>
                              <a:pt x="24896" y="13928"/>
                              <a:pt x="27904" y="20279"/>
                              <a:pt x="28238" y="29638"/>
                            </a:cubicBezTo>
                            <a:close/>
                          </a:path>
                        </a:pathLst>
                      </a:custGeom>
                      <a:solidFill>
                        <a:srgbClr val="D68163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263" name="شكل حر: شكل 262">
                        <a:extLst>
                          <a:ext uri="{FF2B5EF4-FFF2-40B4-BE49-F238E27FC236}">
                            <a16:creationId xmlns:a16="http://schemas.microsoft.com/office/drawing/2014/main" id="{CCE00D94-FB28-43A9-9090-A5FAD2B7F3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6159" y="3417523"/>
                        <a:ext cx="41497" cy="40891"/>
                      </a:xfrm>
                      <a:custGeom>
                        <a:avLst/>
                        <a:gdLst>
                          <a:gd name="connsiteX0" fmla="*/ 41497 w 41497"/>
                          <a:gd name="connsiteY0" fmla="*/ 20501 h 40891"/>
                          <a:gd name="connsiteX1" fmla="*/ 20550 w 41497"/>
                          <a:gd name="connsiteY1" fmla="*/ 40669 h 40891"/>
                          <a:gd name="connsiteX2" fmla="*/ 17653 w 41497"/>
                          <a:gd name="connsiteY2" fmla="*/ 40892 h 40891"/>
                          <a:gd name="connsiteX3" fmla="*/ 48 w 41497"/>
                          <a:gd name="connsiteY3" fmla="*/ 34206 h 40891"/>
                          <a:gd name="connsiteX4" fmla="*/ 2834 w 41497"/>
                          <a:gd name="connsiteY4" fmla="*/ 4568 h 40891"/>
                          <a:gd name="connsiteX5" fmla="*/ 17653 w 41497"/>
                          <a:gd name="connsiteY5" fmla="*/ 0 h 40891"/>
                          <a:gd name="connsiteX6" fmla="*/ 21330 w 41497"/>
                          <a:gd name="connsiteY6" fmla="*/ 223 h 40891"/>
                          <a:gd name="connsiteX7" fmla="*/ 41497 w 41497"/>
                          <a:gd name="connsiteY7" fmla="*/ 20501 h 40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1497" h="40891">
                            <a:moveTo>
                              <a:pt x="41497" y="20501"/>
                            </a:moveTo>
                            <a:cubicBezTo>
                              <a:pt x="41497" y="30864"/>
                              <a:pt x="32361" y="39666"/>
                              <a:pt x="20550" y="40669"/>
                            </a:cubicBezTo>
                            <a:cubicBezTo>
                              <a:pt x="19547" y="40892"/>
                              <a:pt x="18655" y="40892"/>
                              <a:pt x="17653" y="40892"/>
                            </a:cubicBezTo>
                            <a:cubicBezTo>
                              <a:pt x="10633" y="40892"/>
                              <a:pt x="4505" y="38329"/>
                              <a:pt x="48" y="34206"/>
                            </a:cubicBezTo>
                            <a:cubicBezTo>
                              <a:pt x="-286" y="23064"/>
                              <a:pt x="1163" y="12368"/>
                              <a:pt x="2834" y="4568"/>
                            </a:cubicBezTo>
                            <a:cubicBezTo>
                              <a:pt x="6845" y="1671"/>
                              <a:pt x="12082" y="0"/>
                              <a:pt x="17653" y="0"/>
                            </a:cubicBezTo>
                            <a:cubicBezTo>
                              <a:pt x="18879" y="0"/>
                              <a:pt x="20104" y="111"/>
                              <a:pt x="21330" y="223"/>
                            </a:cubicBezTo>
                            <a:cubicBezTo>
                              <a:pt x="32806" y="1783"/>
                              <a:pt x="41497" y="10362"/>
                              <a:pt x="41497" y="20501"/>
                            </a:cubicBezTo>
                            <a:close/>
                          </a:path>
                        </a:pathLst>
                      </a:custGeom>
                      <a:solidFill>
                        <a:srgbClr val="1C51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</p:grpSp>
          </p:grpSp>
          <p:grpSp>
            <p:nvGrpSpPr>
              <p:cNvPr id="264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7732889" y="3712567"/>
                <a:ext cx="549753" cy="965688"/>
                <a:chOff x="7732889" y="3712567"/>
                <a:chExt cx="549753" cy="965688"/>
              </a:xfrm>
            </p:grpSpPr>
            <p:sp>
              <p:nvSpPr>
                <p:cNvPr id="265" name="شكل حر: شكل 264">
                  <a:extLst>
                    <a:ext uri="{FF2B5EF4-FFF2-40B4-BE49-F238E27FC236}">
                      <a16:creationId xmlns:a16="http://schemas.microsoft.com/office/drawing/2014/main" id="{E784B596-9616-4B6A-9A87-AA2B4279C368}"/>
                    </a:ext>
                  </a:extLst>
                </p:cNvPr>
                <p:cNvSpPr/>
                <p:nvPr/>
              </p:nvSpPr>
              <p:spPr>
                <a:xfrm>
                  <a:off x="7732889" y="3725826"/>
                  <a:ext cx="549753" cy="952429"/>
                </a:xfrm>
                <a:custGeom>
                  <a:avLst/>
                  <a:gdLst>
                    <a:gd name="connsiteX0" fmla="*/ 549753 w 549753"/>
                    <a:gd name="connsiteY0" fmla="*/ 54262 h 952429"/>
                    <a:gd name="connsiteX1" fmla="*/ 470198 w 549753"/>
                    <a:gd name="connsiteY1" fmla="*/ 0 h 952429"/>
                    <a:gd name="connsiteX2" fmla="*/ 256715 w 549753"/>
                    <a:gd name="connsiteY2" fmla="*/ 209026 h 952429"/>
                    <a:gd name="connsiteX3" fmla="*/ 163009 w 549753"/>
                    <a:gd name="connsiteY3" fmla="*/ 4457 h 952429"/>
                    <a:gd name="connsiteX4" fmla="*/ 39555 w 549753"/>
                    <a:gd name="connsiteY4" fmla="*/ 37883 h 952429"/>
                    <a:gd name="connsiteX5" fmla="*/ 0 w 549753"/>
                    <a:gd name="connsiteY5" fmla="*/ 952429 h 952429"/>
                    <a:gd name="connsiteX6" fmla="*/ 542177 w 549753"/>
                    <a:gd name="connsiteY6" fmla="*/ 936385 h 952429"/>
                    <a:gd name="connsiteX7" fmla="*/ 549753 w 549753"/>
                    <a:gd name="connsiteY7" fmla="*/ 54262 h 952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753" h="952429">
                      <a:moveTo>
                        <a:pt x="549753" y="54262"/>
                      </a:moveTo>
                      <a:lnTo>
                        <a:pt x="470198" y="0"/>
                      </a:lnTo>
                      <a:lnTo>
                        <a:pt x="256715" y="209026"/>
                      </a:lnTo>
                      <a:cubicBezTo>
                        <a:pt x="228414" y="169918"/>
                        <a:pt x="173372" y="105627"/>
                        <a:pt x="163009" y="4457"/>
                      </a:cubicBezTo>
                      <a:lnTo>
                        <a:pt x="39555" y="37883"/>
                      </a:lnTo>
                      <a:lnTo>
                        <a:pt x="0" y="952429"/>
                      </a:lnTo>
                      <a:lnTo>
                        <a:pt x="542177" y="936385"/>
                      </a:lnTo>
                      <a:lnTo>
                        <a:pt x="549753" y="54262"/>
                      </a:lnTo>
                      <a:close/>
                    </a:path>
                  </a:pathLst>
                </a:custGeom>
                <a:solidFill>
                  <a:srgbClr val="53AEDB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266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838963" y="3712567"/>
                  <a:ext cx="373372" cy="223065"/>
                  <a:chOff x="7838963" y="3712567"/>
                  <a:chExt cx="373372" cy="223065"/>
                </a:xfrm>
                <a:solidFill>
                  <a:srgbClr val="78C8E3"/>
                </a:solidFill>
              </p:grpSpPr>
              <p:sp>
                <p:nvSpPr>
                  <p:cNvPr id="267" name="شكل حر: شكل 266">
                    <a:extLst>
                      <a:ext uri="{FF2B5EF4-FFF2-40B4-BE49-F238E27FC236}">
                        <a16:creationId xmlns:a16="http://schemas.microsoft.com/office/drawing/2014/main" id="{1A74D60D-F3F1-48C1-96AA-1AFDE8D88C5A}"/>
                      </a:ext>
                    </a:extLst>
                  </p:cNvPr>
                  <p:cNvSpPr/>
                  <p:nvPr/>
                </p:nvSpPr>
                <p:spPr>
                  <a:xfrm>
                    <a:off x="7989158" y="3712567"/>
                    <a:ext cx="223177" cy="223065"/>
                  </a:xfrm>
                  <a:custGeom>
                    <a:avLst/>
                    <a:gdLst>
                      <a:gd name="connsiteX0" fmla="*/ 0 w 223177"/>
                      <a:gd name="connsiteY0" fmla="*/ 222397 h 223065"/>
                      <a:gd name="connsiteX1" fmla="*/ 184848 w 223177"/>
                      <a:gd name="connsiteY1" fmla="*/ 0 h 223065"/>
                      <a:gd name="connsiteX2" fmla="*/ 223177 w 223177"/>
                      <a:gd name="connsiteY2" fmla="*/ 13259 h 223065"/>
                      <a:gd name="connsiteX3" fmla="*/ 190419 w 223177"/>
                      <a:gd name="connsiteY3" fmla="*/ 223065 h 223065"/>
                      <a:gd name="connsiteX4" fmla="*/ 0 w 223177"/>
                      <a:gd name="connsiteY4" fmla="*/ 222397 h 22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3177" h="223065">
                        <a:moveTo>
                          <a:pt x="0" y="222397"/>
                        </a:moveTo>
                        <a:cubicBezTo>
                          <a:pt x="72313" y="150085"/>
                          <a:pt x="158107" y="49360"/>
                          <a:pt x="184848" y="0"/>
                        </a:cubicBezTo>
                        <a:lnTo>
                          <a:pt x="223177" y="13259"/>
                        </a:lnTo>
                        <a:lnTo>
                          <a:pt x="190419" y="223065"/>
                        </a:lnTo>
                        <a:cubicBezTo>
                          <a:pt x="144514" y="195544"/>
                          <a:pt x="76212" y="189639"/>
                          <a:pt x="0" y="222397"/>
                        </a:cubicBezTo>
                        <a:close/>
                      </a:path>
                    </a:pathLst>
                  </a:custGeom>
                  <a:solidFill>
                    <a:srgbClr val="78C8E3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268" name="شكل حر: شكل 267">
                    <a:extLst>
                      <a:ext uri="{FF2B5EF4-FFF2-40B4-BE49-F238E27FC236}">
                        <a16:creationId xmlns:a16="http://schemas.microsoft.com/office/drawing/2014/main" id="{44AEFDF2-1548-400E-8C81-BD113749B174}"/>
                      </a:ext>
                    </a:extLst>
                  </p:cNvPr>
                  <p:cNvSpPr/>
                  <p:nvPr/>
                </p:nvSpPr>
                <p:spPr>
                  <a:xfrm>
                    <a:off x="7838963" y="3721592"/>
                    <a:ext cx="150195" cy="213371"/>
                  </a:xfrm>
                  <a:custGeom>
                    <a:avLst/>
                    <a:gdLst>
                      <a:gd name="connsiteX0" fmla="*/ 150196 w 150195"/>
                      <a:gd name="connsiteY0" fmla="*/ 213372 h 213371"/>
                      <a:gd name="connsiteX1" fmla="*/ 68636 w 150195"/>
                      <a:gd name="connsiteY1" fmla="*/ 0 h 213371"/>
                      <a:gd name="connsiteX2" fmla="*/ 5460 w 150195"/>
                      <a:gd name="connsiteY2" fmla="*/ 21727 h 213371"/>
                      <a:gd name="connsiteX3" fmla="*/ 0 w 150195"/>
                      <a:gd name="connsiteY3" fmla="*/ 203455 h 213371"/>
                      <a:gd name="connsiteX4" fmla="*/ 75321 w 150195"/>
                      <a:gd name="connsiteY4" fmla="*/ 190085 h 213371"/>
                      <a:gd name="connsiteX5" fmla="*/ 150196 w 150195"/>
                      <a:gd name="connsiteY5" fmla="*/ 213372 h 21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195" h="213371">
                        <a:moveTo>
                          <a:pt x="150196" y="213372"/>
                        </a:moveTo>
                        <a:cubicBezTo>
                          <a:pt x="127354" y="170363"/>
                          <a:pt x="82341" y="63399"/>
                          <a:pt x="68636" y="0"/>
                        </a:cubicBezTo>
                        <a:lnTo>
                          <a:pt x="5460" y="21727"/>
                        </a:lnTo>
                        <a:lnTo>
                          <a:pt x="0" y="203455"/>
                        </a:lnTo>
                        <a:cubicBezTo>
                          <a:pt x="0" y="203455"/>
                          <a:pt x="41338" y="183399"/>
                          <a:pt x="75321" y="190085"/>
                        </a:cubicBezTo>
                        <a:cubicBezTo>
                          <a:pt x="109416" y="196770"/>
                          <a:pt x="150196" y="213372"/>
                          <a:pt x="150196" y="213372"/>
                        </a:cubicBezTo>
                        <a:close/>
                      </a:path>
                    </a:pathLst>
                  </a:custGeom>
                  <a:solidFill>
                    <a:srgbClr val="78C8E3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</p:grpSp>
          <p:sp>
            <p:nvSpPr>
              <p:cNvPr id="269" name="شكل حر: شكل 268">
                <a:extLst>
                  <a:ext uri="{FF2B5EF4-FFF2-40B4-BE49-F238E27FC236}">
                    <a16:creationId xmlns:a16="http://schemas.microsoft.com/office/drawing/2014/main" id="{5023A3CC-79CA-49DF-81C6-16EF4A580C72}"/>
                  </a:ext>
                </a:extLst>
              </p:cNvPr>
              <p:cNvSpPr/>
              <p:nvPr/>
            </p:nvSpPr>
            <p:spPr>
              <a:xfrm>
                <a:off x="7608766" y="4988898"/>
                <a:ext cx="805019" cy="567245"/>
              </a:xfrm>
              <a:custGeom>
                <a:avLst/>
                <a:gdLst>
                  <a:gd name="connsiteX0" fmla="*/ 0 w 805019"/>
                  <a:gd name="connsiteY0" fmla="*/ 555770 h 567245"/>
                  <a:gd name="connsiteX1" fmla="*/ 770813 w 805019"/>
                  <a:gd name="connsiteY1" fmla="*/ 567246 h 567245"/>
                  <a:gd name="connsiteX2" fmla="*/ 805019 w 805019"/>
                  <a:gd name="connsiteY2" fmla="*/ 3343 h 567245"/>
                  <a:gd name="connsiteX3" fmla="*/ 6463 w 805019"/>
                  <a:gd name="connsiteY3" fmla="*/ 0 h 56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019" h="567245">
                    <a:moveTo>
                      <a:pt x="0" y="555770"/>
                    </a:moveTo>
                    <a:lnTo>
                      <a:pt x="770813" y="567246"/>
                    </a:lnTo>
                    <a:lnTo>
                      <a:pt x="805019" y="3343"/>
                    </a:lnTo>
                    <a:lnTo>
                      <a:pt x="6463" y="0"/>
                    </a:lnTo>
                    <a:close/>
                  </a:path>
                </a:pathLst>
              </a:custGeom>
              <a:solidFill>
                <a:srgbClr val="A1A7BF"/>
              </a:solidFill>
              <a:ln w="111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270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7551830" y="3712678"/>
                <a:ext cx="355210" cy="1895610"/>
                <a:chOff x="7551830" y="3712678"/>
                <a:chExt cx="355210" cy="1895610"/>
              </a:xfrm>
            </p:grpSpPr>
            <p:sp>
              <p:nvSpPr>
                <p:cNvPr id="271" name="شكل حر: شكل 270">
                  <a:extLst>
                    <a:ext uri="{FF2B5EF4-FFF2-40B4-BE49-F238E27FC236}">
                      <a16:creationId xmlns:a16="http://schemas.microsoft.com/office/drawing/2014/main" id="{707097A0-08C6-4FF3-A548-7C0E3826847B}"/>
                    </a:ext>
                  </a:extLst>
                </p:cNvPr>
                <p:cNvSpPr/>
                <p:nvPr/>
              </p:nvSpPr>
              <p:spPr>
                <a:xfrm>
                  <a:off x="7551830" y="3716132"/>
                  <a:ext cx="347745" cy="1892156"/>
                </a:xfrm>
                <a:custGeom>
                  <a:avLst/>
                  <a:gdLst>
                    <a:gd name="connsiteX0" fmla="*/ 347746 w 347745"/>
                    <a:gd name="connsiteY0" fmla="*/ 0 h 1892156"/>
                    <a:gd name="connsiteX1" fmla="*/ 270976 w 347745"/>
                    <a:gd name="connsiteY1" fmla="*/ 334932 h 1892156"/>
                    <a:gd name="connsiteX2" fmla="*/ 180948 w 347745"/>
                    <a:gd name="connsiteY2" fmla="*/ 946190 h 1892156"/>
                    <a:gd name="connsiteX3" fmla="*/ 180948 w 347745"/>
                    <a:gd name="connsiteY3" fmla="*/ 1884469 h 1892156"/>
                    <a:gd name="connsiteX4" fmla="*/ 0 w 347745"/>
                    <a:gd name="connsiteY4" fmla="*/ 1892157 h 1892156"/>
                    <a:gd name="connsiteX5" fmla="*/ 99722 w 347745"/>
                    <a:gd name="connsiteY5" fmla="*/ 96937 h 1892156"/>
                    <a:gd name="connsiteX6" fmla="*/ 347746 w 347745"/>
                    <a:gd name="connsiteY6" fmla="*/ 0 h 189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7745" h="1892156">
                      <a:moveTo>
                        <a:pt x="347746" y="0"/>
                      </a:moveTo>
                      <a:cubicBezTo>
                        <a:pt x="347746" y="0"/>
                        <a:pt x="301172" y="181617"/>
                        <a:pt x="270976" y="334932"/>
                      </a:cubicBezTo>
                      <a:cubicBezTo>
                        <a:pt x="238330" y="500951"/>
                        <a:pt x="212703" y="663514"/>
                        <a:pt x="180948" y="946190"/>
                      </a:cubicBezTo>
                      <a:cubicBezTo>
                        <a:pt x="132480" y="1377948"/>
                        <a:pt x="180948" y="1884469"/>
                        <a:pt x="180948" y="1884469"/>
                      </a:cubicBezTo>
                      <a:lnTo>
                        <a:pt x="0" y="1892157"/>
                      </a:lnTo>
                      <a:cubicBezTo>
                        <a:pt x="0" y="1892157"/>
                        <a:pt x="18941" y="206575"/>
                        <a:pt x="99722" y="96937"/>
                      </a:cubicBezTo>
                      <a:cubicBezTo>
                        <a:pt x="140948" y="41003"/>
                        <a:pt x="347746" y="0"/>
                        <a:pt x="347746" y="0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2" name="شكل حر: شكل 271">
                  <a:extLst>
                    <a:ext uri="{FF2B5EF4-FFF2-40B4-BE49-F238E27FC236}">
                      <a16:creationId xmlns:a16="http://schemas.microsoft.com/office/drawing/2014/main" id="{CC0E7473-CCDE-4C83-811D-960CB108DAB6}"/>
                    </a:ext>
                  </a:extLst>
                </p:cNvPr>
                <p:cNvSpPr/>
                <p:nvPr/>
              </p:nvSpPr>
              <p:spPr>
                <a:xfrm>
                  <a:off x="7675555" y="3712678"/>
                  <a:ext cx="231486" cy="586076"/>
                </a:xfrm>
                <a:custGeom>
                  <a:avLst/>
                  <a:gdLst>
                    <a:gd name="connsiteX0" fmla="*/ 231486 w 231486"/>
                    <a:gd name="connsiteY0" fmla="*/ 0 h 586076"/>
                    <a:gd name="connsiteX1" fmla="*/ 151597 w 231486"/>
                    <a:gd name="connsiteY1" fmla="*/ 366911 h 586076"/>
                    <a:gd name="connsiteX2" fmla="*/ 105692 w 231486"/>
                    <a:gd name="connsiteY2" fmla="*/ 586076 h 586076"/>
                    <a:gd name="connsiteX3" fmla="*/ 7195 w 231486"/>
                    <a:gd name="connsiteY3" fmla="*/ 427301 h 586076"/>
                    <a:gd name="connsiteX4" fmla="*/ 89201 w 231486"/>
                    <a:gd name="connsiteY4" fmla="*/ 355100 h 586076"/>
                    <a:gd name="connsiteX5" fmla="*/ 1290 w 231486"/>
                    <a:gd name="connsiteY5" fmla="*/ 261283 h 586076"/>
                    <a:gd name="connsiteX6" fmla="*/ 134550 w 231486"/>
                    <a:gd name="connsiteY6" fmla="*/ 20056 h 586076"/>
                    <a:gd name="connsiteX7" fmla="*/ 231486 w 231486"/>
                    <a:gd name="connsiteY7" fmla="*/ 0 h 586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486" h="586076">
                      <a:moveTo>
                        <a:pt x="231486" y="0"/>
                      </a:moveTo>
                      <a:cubicBezTo>
                        <a:pt x="231486" y="0"/>
                        <a:pt x="170650" y="268748"/>
                        <a:pt x="151597" y="366911"/>
                      </a:cubicBezTo>
                      <a:cubicBezTo>
                        <a:pt x="132544" y="465073"/>
                        <a:pt x="105692" y="586076"/>
                        <a:pt x="105692" y="586076"/>
                      </a:cubicBezTo>
                      <a:cubicBezTo>
                        <a:pt x="105692" y="586076"/>
                        <a:pt x="-4058" y="449474"/>
                        <a:pt x="7195" y="427301"/>
                      </a:cubicBezTo>
                      <a:cubicBezTo>
                        <a:pt x="18449" y="405128"/>
                        <a:pt x="89201" y="355100"/>
                        <a:pt x="89201" y="355100"/>
                      </a:cubicBezTo>
                      <a:cubicBezTo>
                        <a:pt x="89201" y="355100"/>
                        <a:pt x="-12526" y="281562"/>
                        <a:pt x="1290" y="261283"/>
                      </a:cubicBezTo>
                      <a:cubicBezTo>
                        <a:pt x="15106" y="241004"/>
                        <a:pt x="98561" y="44903"/>
                        <a:pt x="134550" y="20056"/>
                      </a:cubicBezTo>
                      <a:cubicBezTo>
                        <a:pt x="154940" y="6017"/>
                        <a:pt x="231486" y="0"/>
                        <a:pt x="231486" y="0"/>
                      </a:cubicBezTo>
                      <a:close/>
                    </a:path>
                  </a:pathLst>
                </a:custGeom>
                <a:solidFill>
                  <a:srgbClr val="E1E8F5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73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7612554" y="5084163"/>
                <a:ext cx="745854" cy="906189"/>
                <a:chOff x="7612554" y="5084163"/>
                <a:chExt cx="745854" cy="906189"/>
              </a:xfrm>
            </p:grpSpPr>
            <p:grpSp>
              <p:nvGrpSpPr>
                <p:cNvPr id="274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638181" y="5205501"/>
                  <a:ext cx="720227" cy="784851"/>
                  <a:chOff x="7638181" y="5205501"/>
                  <a:chExt cx="720227" cy="784851"/>
                </a:xfrm>
              </p:grpSpPr>
              <p:sp>
                <p:nvSpPr>
                  <p:cNvPr id="275" name="شكل حر: شكل 274">
                    <a:extLst>
                      <a:ext uri="{FF2B5EF4-FFF2-40B4-BE49-F238E27FC236}">
                        <a16:creationId xmlns:a16="http://schemas.microsoft.com/office/drawing/2014/main" id="{EF88F261-5EA1-419B-A0DE-4CBC0E56013F}"/>
                      </a:ext>
                    </a:extLst>
                  </p:cNvPr>
                  <p:cNvSpPr/>
                  <p:nvPr/>
                </p:nvSpPr>
                <p:spPr>
                  <a:xfrm>
                    <a:off x="7704589" y="5806396"/>
                    <a:ext cx="578053" cy="58050"/>
                  </a:xfrm>
                  <a:custGeom>
                    <a:avLst/>
                    <a:gdLst>
                      <a:gd name="connsiteX0" fmla="*/ 0 w 578053"/>
                      <a:gd name="connsiteY0" fmla="*/ 0 h 58050"/>
                      <a:gd name="connsiteX1" fmla="*/ 578054 w 578053"/>
                      <a:gd name="connsiteY1" fmla="*/ 0 h 58050"/>
                      <a:gd name="connsiteX2" fmla="*/ 578054 w 578053"/>
                      <a:gd name="connsiteY2" fmla="*/ 58050 h 58050"/>
                      <a:gd name="connsiteX3" fmla="*/ 0 w 578053"/>
                      <a:gd name="connsiteY3" fmla="*/ 58050 h 58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8053" h="58050">
                        <a:moveTo>
                          <a:pt x="0" y="0"/>
                        </a:moveTo>
                        <a:lnTo>
                          <a:pt x="578054" y="0"/>
                        </a:lnTo>
                        <a:lnTo>
                          <a:pt x="578054" y="58050"/>
                        </a:lnTo>
                        <a:lnTo>
                          <a:pt x="0" y="58050"/>
                        </a:lnTo>
                        <a:close/>
                      </a:path>
                    </a:pathLst>
                  </a:custGeom>
                  <a:solidFill>
                    <a:srgbClr val="89512C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grpSp>
                <p:nvGrpSpPr>
                  <p:cNvPr id="276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638181" y="5206294"/>
                    <a:ext cx="132703" cy="783377"/>
                    <a:chOff x="7638181" y="5206294"/>
                    <a:chExt cx="132703" cy="783377"/>
                  </a:xfrm>
                </p:grpSpPr>
                <p:sp>
                  <p:nvSpPr>
                    <p:cNvPr id="277" name="شكل حر: شكل 276">
                      <a:extLst>
                        <a:ext uri="{FF2B5EF4-FFF2-40B4-BE49-F238E27FC236}">
                          <a16:creationId xmlns:a16="http://schemas.microsoft.com/office/drawing/2014/main" id="{28E6D19F-2522-4F77-BC0F-78ABAC312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8181" y="5206294"/>
                      <a:ext cx="132703" cy="783377"/>
                    </a:xfrm>
                    <a:custGeom>
                      <a:avLst/>
                      <a:gdLst>
                        <a:gd name="connsiteX0" fmla="*/ 132703 w 132703"/>
                        <a:gd name="connsiteY0" fmla="*/ 40990 h 783377"/>
                        <a:gd name="connsiteX1" fmla="*/ 132592 w 132703"/>
                        <a:gd name="connsiteY1" fmla="*/ 43887 h 783377"/>
                        <a:gd name="connsiteX2" fmla="*/ 127355 w 132703"/>
                        <a:gd name="connsiteY2" fmla="*/ 118094 h 783377"/>
                        <a:gd name="connsiteX3" fmla="*/ 83566 w 132703"/>
                        <a:gd name="connsiteY3" fmla="*/ 745173 h 783377"/>
                        <a:gd name="connsiteX4" fmla="*/ 38997 w 132703"/>
                        <a:gd name="connsiteY4" fmla="*/ 783279 h 783377"/>
                        <a:gd name="connsiteX5" fmla="*/ 0 w 132703"/>
                        <a:gd name="connsiteY5" fmla="*/ 742388 h 783377"/>
                        <a:gd name="connsiteX6" fmla="*/ 112 w 132703"/>
                        <a:gd name="connsiteY6" fmla="*/ 739491 h 783377"/>
                        <a:gd name="connsiteX7" fmla="*/ 43678 w 132703"/>
                        <a:gd name="connsiteY7" fmla="*/ 117982 h 783377"/>
                        <a:gd name="connsiteX8" fmla="*/ 49249 w 132703"/>
                        <a:gd name="connsiteY8" fmla="*/ 38205 h 783377"/>
                        <a:gd name="connsiteX9" fmla="*/ 93817 w 132703"/>
                        <a:gd name="connsiteY9" fmla="*/ 98 h 783377"/>
                        <a:gd name="connsiteX10" fmla="*/ 132703 w 132703"/>
                        <a:gd name="connsiteY10" fmla="*/ 40990 h 783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32703" h="783377">
                          <a:moveTo>
                            <a:pt x="132703" y="40990"/>
                          </a:moveTo>
                          <a:cubicBezTo>
                            <a:pt x="132703" y="41993"/>
                            <a:pt x="132703" y="42884"/>
                            <a:pt x="132592" y="43887"/>
                          </a:cubicBezTo>
                          <a:lnTo>
                            <a:pt x="127355" y="118094"/>
                          </a:lnTo>
                          <a:lnTo>
                            <a:pt x="83566" y="745173"/>
                          </a:lnTo>
                          <a:cubicBezTo>
                            <a:pt x="82007" y="767680"/>
                            <a:pt x="62062" y="784839"/>
                            <a:pt x="38997" y="783279"/>
                          </a:cubicBezTo>
                          <a:cubicBezTo>
                            <a:pt x="16936" y="781831"/>
                            <a:pt x="0" y="763780"/>
                            <a:pt x="0" y="742388"/>
                          </a:cubicBezTo>
                          <a:cubicBezTo>
                            <a:pt x="0" y="741385"/>
                            <a:pt x="0" y="740493"/>
                            <a:pt x="112" y="739491"/>
                          </a:cubicBezTo>
                          <a:lnTo>
                            <a:pt x="43678" y="117982"/>
                          </a:lnTo>
                          <a:lnTo>
                            <a:pt x="49249" y="38205"/>
                          </a:lnTo>
                          <a:cubicBezTo>
                            <a:pt x="50808" y="15698"/>
                            <a:pt x="70641" y="-1461"/>
                            <a:pt x="93817" y="98"/>
                          </a:cubicBezTo>
                          <a:cubicBezTo>
                            <a:pt x="115878" y="1547"/>
                            <a:pt x="132703" y="19597"/>
                            <a:pt x="132703" y="40990"/>
                          </a:cubicBezTo>
                          <a:close/>
                        </a:path>
                      </a:pathLst>
                    </a:custGeom>
                    <a:solidFill>
                      <a:srgbClr val="5E2C1F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78" name="شكل حر: شكل 277">
                      <a:extLst>
                        <a:ext uri="{FF2B5EF4-FFF2-40B4-BE49-F238E27FC236}">
                          <a16:creationId xmlns:a16="http://schemas.microsoft.com/office/drawing/2014/main" id="{48708133-C344-49AF-8BF8-297A4E8E61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1859" y="5206405"/>
                      <a:ext cx="89025" cy="117982"/>
                    </a:xfrm>
                    <a:custGeom>
                      <a:avLst/>
                      <a:gdLst>
                        <a:gd name="connsiteX0" fmla="*/ 89026 w 89025"/>
                        <a:gd name="connsiteY0" fmla="*/ 40879 h 117982"/>
                        <a:gd name="connsiteX1" fmla="*/ 88914 w 89025"/>
                        <a:gd name="connsiteY1" fmla="*/ 43776 h 117982"/>
                        <a:gd name="connsiteX2" fmla="*/ 83678 w 89025"/>
                        <a:gd name="connsiteY2" fmla="*/ 117982 h 117982"/>
                        <a:gd name="connsiteX3" fmla="*/ 0 w 89025"/>
                        <a:gd name="connsiteY3" fmla="*/ 117982 h 117982"/>
                        <a:gd name="connsiteX4" fmla="*/ 5571 w 89025"/>
                        <a:gd name="connsiteY4" fmla="*/ 38205 h 117982"/>
                        <a:gd name="connsiteX5" fmla="*/ 50140 w 89025"/>
                        <a:gd name="connsiteY5" fmla="*/ 98 h 117982"/>
                        <a:gd name="connsiteX6" fmla="*/ 89026 w 89025"/>
                        <a:gd name="connsiteY6" fmla="*/ 40879 h 117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9025" h="117982">
                          <a:moveTo>
                            <a:pt x="89026" y="40879"/>
                          </a:moveTo>
                          <a:cubicBezTo>
                            <a:pt x="89026" y="41881"/>
                            <a:pt x="89026" y="42773"/>
                            <a:pt x="88914" y="43776"/>
                          </a:cubicBezTo>
                          <a:lnTo>
                            <a:pt x="83678" y="117982"/>
                          </a:lnTo>
                          <a:lnTo>
                            <a:pt x="0" y="117982"/>
                          </a:lnTo>
                          <a:lnTo>
                            <a:pt x="5571" y="38205"/>
                          </a:lnTo>
                          <a:cubicBezTo>
                            <a:pt x="7130" y="15697"/>
                            <a:pt x="26964" y="-1461"/>
                            <a:pt x="50140" y="98"/>
                          </a:cubicBezTo>
                          <a:cubicBezTo>
                            <a:pt x="72201" y="1435"/>
                            <a:pt x="89026" y="19486"/>
                            <a:pt x="89026" y="40879"/>
                          </a:cubicBezTo>
                          <a:close/>
                        </a:path>
                      </a:pathLst>
                    </a:custGeom>
                    <a:solidFill>
                      <a:srgbClr val="451E18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279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962083" y="5205501"/>
                    <a:ext cx="83565" cy="784851"/>
                    <a:chOff x="7962083" y="5205501"/>
                    <a:chExt cx="83565" cy="784851"/>
                  </a:xfrm>
                </p:grpSpPr>
                <p:sp>
                  <p:nvSpPr>
                    <p:cNvPr id="280" name="شكل حر: شكل 279">
                      <a:extLst>
                        <a:ext uri="{FF2B5EF4-FFF2-40B4-BE49-F238E27FC236}">
                          <a16:creationId xmlns:a16="http://schemas.microsoft.com/office/drawing/2014/main" id="{6FB00C7B-388E-4944-9E2D-2E41ED2F2D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2083" y="5205501"/>
                      <a:ext cx="83565" cy="784851"/>
                    </a:xfrm>
                    <a:custGeom>
                      <a:avLst/>
                      <a:gdLst>
                        <a:gd name="connsiteX0" fmla="*/ 83566 w 83565"/>
                        <a:gd name="connsiteY0" fmla="*/ 41003 h 784851"/>
                        <a:gd name="connsiteX1" fmla="*/ 83566 w 83565"/>
                        <a:gd name="connsiteY1" fmla="*/ 743849 h 784851"/>
                        <a:gd name="connsiteX2" fmla="*/ 71310 w 83565"/>
                        <a:gd name="connsiteY2" fmla="*/ 772818 h 784851"/>
                        <a:gd name="connsiteX3" fmla="*/ 41783 w 83565"/>
                        <a:gd name="connsiteY3" fmla="*/ 784852 h 784851"/>
                        <a:gd name="connsiteX4" fmla="*/ 0 w 83565"/>
                        <a:gd name="connsiteY4" fmla="*/ 743849 h 784851"/>
                        <a:gd name="connsiteX5" fmla="*/ 0 w 83565"/>
                        <a:gd name="connsiteY5" fmla="*/ 41003 h 784851"/>
                        <a:gd name="connsiteX6" fmla="*/ 12257 w 83565"/>
                        <a:gd name="connsiteY6" fmla="*/ 12033 h 784851"/>
                        <a:gd name="connsiteX7" fmla="*/ 41783 w 83565"/>
                        <a:gd name="connsiteY7" fmla="*/ 0 h 784851"/>
                        <a:gd name="connsiteX8" fmla="*/ 83566 w 83565"/>
                        <a:gd name="connsiteY8" fmla="*/ 41003 h 784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3565" h="784851">
                          <a:moveTo>
                            <a:pt x="83566" y="41003"/>
                          </a:moveTo>
                          <a:lnTo>
                            <a:pt x="83566" y="743849"/>
                          </a:lnTo>
                          <a:cubicBezTo>
                            <a:pt x="83566" y="755102"/>
                            <a:pt x="78998" y="765353"/>
                            <a:pt x="71310" y="772818"/>
                          </a:cubicBezTo>
                          <a:cubicBezTo>
                            <a:pt x="63845" y="780172"/>
                            <a:pt x="53371" y="784852"/>
                            <a:pt x="41783" y="784852"/>
                          </a:cubicBezTo>
                          <a:cubicBezTo>
                            <a:pt x="18608" y="784852"/>
                            <a:pt x="0" y="766467"/>
                            <a:pt x="0" y="743849"/>
                          </a:cubicBezTo>
                          <a:lnTo>
                            <a:pt x="0" y="41003"/>
                          </a:lnTo>
                          <a:cubicBezTo>
                            <a:pt x="0" y="29749"/>
                            <a:pt x="4680" y="19387"/>
                            <a:pt x="12257" y="12033"/>
                          </a:cubicBezTo>
                          <a:cubicBezTo>
                            <a:pt x="19722" y="4680"/>
                            <a:pt x="30307" y="0"/>
                            <a:pt x="41783" y="0"/>
                          </a:cubicBezTo>
                          <a:cubicBezTo>
                            <a:pt x="64847" y="112"/>
                            <a:pt x="83566" y="18384"/>
                            <a:pt x="83566" y="41003"/>
                          </a:cubicBezTo>
                          <a:close/>
                        </a:path>
                      </a:pathLst>
                    </a:custGeom>
                    <a:solidFill>
                      <a:srgbClr val="5E2C1F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81" name="شكل حر: شكل 280">
                      <a:extLst>
                        <a:ext uri="{FF2B5EF4-FFF2-40B4-BE49-F238E27FC236}">
                          <a16:creationId xmlns:a16="http://schemas.microsoft.com/office/drawing/2014/main" id="{0D6F0250-0A7C-447B-B142-7CA57A188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2083" y="5205501"/>
                      <a:ext cx="83565" cy="118775"/>
                    </a:xfrm>
                    <a:custGeom>
                      <a:avLst/>
                      <a:gdLst>
                        <a:gd name="connsiteX0" fmla="*/ 83566 w 83565"/>
                        <a:gd name="connsiteY0" fmla="*/ 41003 h 118775"/>
                        <a:gd name="connsiteX1" fmla="*/ 83566 w 83565"/>
                        <a:gd name="connsiteY1" fmla="*/ 118775 h 118775"/>
                        <a:gd name="connsiteX2" fmla="*/ 0 w 83565"/>
                        <a:gd name="connsiteY2" fmla="*/ 118775 h 118775"/>
                        <a:gd name="connsiteX3" fmla="*/ 0 w 83565"/>
                        <a:gd name="connsiteY3" fmla="*/ 41003 h 118775"/>
                        <a:gd name="connsiteX4" fmla="*/ 12257 w 83565"/>
                        <a:gd name="connsiteY4" fmla="*/ 12033 h 118775"/>
                        <a:gd name="connsiteX5" fmla="*/ 41783 w 83565"/>
                        <a:gd name="connsiteY5" fmla="*/ 0 h 118775"/>
                        <a:gd name="connsiteX6" fmla="*/ 83566 w 83565"/>
                        <a:gd name="connsiteY6" fmla="*/ 41003 h 118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3565" h="118775">
                          <a:moveTo>
                            <a:pt x="83566" y="41003"/>
                          </a:moveTo>
                          <a:lnTo>
                            <a:pt x="83566" y="118775"/>
                          </a:lnTo>
                          <a:lnTo>
                            <a:pt x="0" y="118775"/>
                          </a:lnTo>
                          <a:lnTo>
                            <a:pt x="0" y="41003"/>
                          </a:lnTo>
                          <a:cubicBezTo>
                            <a:pt x="0" y="29749"/>
                            <a:pt x="4680" y="19387"/>
                            <a:pt x="12257" y="12033"/>
                          </a:cubicBezTo>
                          <a:cubicBezTo>
                            <a:pt x="19722" y="4680"/>
                            <a:pt x="30307" y="0"/>
                            <a:pt x="41783" y="0"/>
                          </a:cubicBezTo>
                          <a:cubicBezTo>
                            <a:pt x="64847" y="112"/>
                            <a:pt x="83566" y="18384"/>
                            <a:pt x="83566" y="41003"/>
                          </a:cubicBezTo>
                          <a:close/>
                        </a:path>
                      </a:pathLst>
                    </a:custGeom>
                    <a:solidFill>
                      <a:srgbClr val="451E18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282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8225818" y="5206183"/>
                    <a:ext cx="132590" cy="783377"/>
                    <a:chOff x="8225818" y="5206183"/>
                    <a:chExt cx="132590" cy="783377"/>
                  </a:xfrm>
                </p:grpSpPr>
                <p:sp>
                  <p:nvSpPr>
                    <p:cNvPr id="283" name="شكل حر: شكل 282">
                      <a:extLst>
                        <a:ext uri="{FF2B5EF4-FFF2-40B4-BE49-F238E27FC236}">
                          <a16:creationId xmlns:a16="http://schemas.microsoft.com/office/drawing/2014/main" id="{22063506-7CA9-4298-A8E9-4FDFD0306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25818" y="5206183"/>
                      <a:ext cx="132590" cy="783377"/>
                    </a:xfrm>
                    <a:custGeom>
                      <a:avLst/>
                      <a:gdLst>
                        <a:gd name="connsiteX0" fmla="*/ 132591 w 132590"/>
                        <a:gd name="connsiteY0" fmla="*/ 742387 h 783377"/>
                        <a:gd name="connsiteX1" fmla="*/ 93705 w 132590"/>
                        <a:gd name="connsiteY1" fmla="*/ 783279 h 783377"/>
                        <a:gd name="connsiteX2" fmla="*/ 49137 w 132590"/>
                        <a:gd name="connsiteY2" fmla="*/ 745173 h 783377"/>
                        <a:gd name="connsiteX3" fmla="*/ 5348 w 132590"/>
                        <a:gd name="connsiteY3" fmla="*/ 118094 h 783377"/>
                        <a:gd name="connsiteX4" fmla="*/ 111 w 132590"/>
                        <a:gd name="connsiteY4" fmla="*/ 43887 h 783377"/>
                        <a:gd name="connsiteX5" fmla="*/ 0 w 132590"/>
                        <a:gd name="connsiteY5" fmla="*/ 40990 h 783377"/>
                        <a:gd name="connsiteX6" fmla="*/ 38886 w 132590"/>
                        <a:gd name="connsiteY6" fmla="*/ 99 h 783377"/>
                        <a:gd name="connsiteX7" fmla="*/ 83454 w 132590"/>
                        <a:gd name="connsiteY7" fmla="*/ 38204 h 783377"/>
                        <a:gd name="connsiteX8" fmla="*/ 89026 w 132590"/>
                        <a:gd name="connsiteY8" fmla="*/ 117982 h 783377"/>
                        <a:gd name="connsiteX9" fmla="*/ 132479 w 132590"/>
                        <a:gd name="connsiteY9" fmla="*/ 739490 h 783377"/>
                        <a:gd name="connsiteX10" fmla="*/ 132591 w 132590"/>
                        <a:gd name="connsiteY10" fmla="*/ 742387 h 783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32590" h="783377">
                          <a:moveTo>
                            <a:pt x="132591" y="742387"/>
                          </a:moveTo>
                          <a:cubicBezTo>
                            <a:pt x="132591" y="763780"/>
                            <a:pt x="115766" y="781831"/>
                            <a:pt x="93705" y="783279"/>
                          </a:cubicBezTo>
                          <a:cubicBezTo>
                            <a:pt x="70752" y="784839"/>
                            <a:pt x="50697" y="767680"/>
                            <a:pt x="49137" y="745173"/>
                          </a:cubicBezTo>
                          <a:lnTo>
                            <a:pt x="5348" y="118094"/>
                          </a:lnTo>
                          <a:lnTo>
                            <a:pt x="111" y="43887"/>
                          </a:lnTo>
                          <a:cubicBezTo>
                            <a:pt x="0" y="42884"/>
                            <a:pt x="0" y="41993"/>
                            <a:pt x="0" y="40990"/>
                          </a:cubicBezTo>
                          <a:cubicBezTo>
                            <a:pt x="0" y="19597"/>
                            <a:pt x="16824" y="1547"/>
                            <a:pt x="38886" y="99"/>
                          </a:cubicBezTo>
                          <a:cubicBezTo>
                            <a:pt x="61839" y="-1462"/>
                            <a:pt x="81894" y="15697"/>
                            <a:pt x="83454" y="38204"/>
                          </a:cubicBezTo>
                          <a:lnTo>
                            <a:pt x="89026" y="117982"/>
                          </a:lnTo>
                          <a:lnTo>
                            <a:pt x="132479" y="739490"/>
                          </a:lnTo>
                          <a:cubicBezTo>
                            <a:pt x="132591" y="740493"/>
                            <a:pt x="132591" y="741496"/>
                            <a:pt x="132591" y="742387"/>
                          </a:cubicBezTo>
                          <a:close/>
                        </a:path>
                      </a:pathLst>
                    </a:custGeom>
                    <a:solidFill>
                      <a:srgbClr val="5E2C1F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84" name="شكل حر: شكل 283">
                      <a:extLst>
                        <a:ext uri="{FF2B5EF4-FFF2-40B4-BE49-F238E27FC236}">
                          <a16:creationId xmlns:a16="http://schemas.microsoft.com/office/drawing/2014/main" id="{BA05B5A9-7543-4408-8E00-827BCEA56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25818" y="5206183"/>
                      <a:ext cx="89025" cy="118093"/>
                    </a:xfrm>
                    <a:custGeom>
                      <a:avLst/>
                      <a:gdLst>
                        <a:gd name="connsiteX0" fmla="*/ 89026 w 89025"/>
                        <a:gd name="connsiteY0" fmla="*/ 118094 h 118093"/>
                        <a:gd name="connsiteX1" fmla="*/ 5348 w 89025"/>
                        <a:gd name="connsiteY1" fmla="*/ 118094 h 118093"/>
                        <a:gd name="connsiteX2" fmla="*/ 111 w 89025"/>
                        <a:gd name="connsiteY2" fmla="*/ 43887 h 118093"/>
                        <a:gd name="connsiteX3" fmla="*/ 0 w 89025"/>
                        <a:gd name="connsiteY3" fmla="*/ 40990 h 118093"/>
                        <a:gd name="connsiteX4" fmla="*/ 38886 w 89025"/>
                        <a:gd name="connsiteY4" fmla="*/ 99 h 118093"/>
                        <a:gd name="connsiteX5" fmla="*/ 83454 w 89025"/>
                        <a:gd name="connsiteY5" fmla="*/ 38204 h 118093"/>
                        <a:gd name="connsiteX6" fmla="*/ 89026 w 89025"/>
                        <a:gd name="connsiteY6" fmla="*/ 118094 h 1180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9025" h="118093">
                          <a:moveTo>
                            <a:pt x="89026" y="118094"/>
                          </a:moveTo>
                          <a:lnTo>
                            <a:pt x="5348" y="118094"/>
                          </a:lnTo>
                          <a:lnTo>
                            <a:pt x="111" y="43887"/>
                          </a:lnTo>
                          <a:cubicBezTo>
                            <a:pt x="0" y="42884"/>
                            <a:pt x="0" y="41993"/>
                            <a:pt x="0" y="40990"/>
                          </a:cubicBezTo>
                          <a:cubicBezTo>
                            <a:pt x="0" y="19597"/>
                            <a:pt x="16824" y="1547"/>
                            <a:pt x="38886" y="99"/>
                          </a:cubicBezTo>
                          <a:cubicBezTo>
                            <a:pt x="61839" y="-1462"/>
                            <a:pt x="81894" y="15697"/>
                            <a:pt x="83454" y="38204"/>
                          </a:cubicBezTo>
                          <a:lnTo>
                            <a:pt x="89026" y="118094"/>
                          </a:lnTo>
                          <a:close/>
                        </a:path>
                      </a:pathLst>
                    </a:custGeom>
                    <a:solidFill>
                      <a:srgbClr val="451E18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</p:grpSp>
            <p:sp>
              <p:nvSpPr>
                <p:cNvPr id="285" name="شكل حر: شكل 284">
                  <a:extLst>
                    <a:ext uri="{FF2B5EF4-FFF2-40B4-BE49-F238E27FC236}">
                      <a16:creationId xmlns:a16="http://schemas.microsoft.com/office/drawing/2014/main" id="{85BA44DA-D500-4300-A839-97DA3798D8C4}"/>
                    </a:ext>
                  </a:extLst>
                </p:cNvPr>
                <p:cNvSpPr/>
                <p:nvPr/>
              </p:nvSpPr>
              <p:spPr>
                <a:xfrm>
                  <a:off x="7612554" y="5084163"/>
                  <a:ext cx="744740" cy="178162"/>
                </a:xfrm>
                <a:custGeom>
                  <a:avLst/>
                  <a:gdLst>
                    <a:gd name="connsiteX0" fmla="*/ 0 w 744740"/>
                    <a:gd name="connsiteY0" fmla="*/ 120446 h 178162"/>
                    <a:gd name="connsiteX1" fmla="*/ 0 w 744740"/>
                    <a:gd name="connsiteY1" fmla="*/ 57717 h 178162"/>
                    <a:gd name="connsiteX2" fmla="*/ 57716 w 744740"/>
                    <a:gd name="connsiteY2" fmla="*/ 0 h 178162"/>
                    <a:gd name="connsiteX3" fmla="*/ 687024 w 744740"/>
                    <a:gd name="connsiteY3" fmla="*/ 0 h 178162"/>
                    <a:gd name="connsiteX4" fmla="*/ 744740 w 744740"/>
                    <a:gd name="connsiteY4" fmla="*/ 57717 h 178162"/>
                    <a:gd name="connsiteX5" fmla="*/ 744740 w 744740"/>
                    <a:gd name="connsiteY5" fmla="*/ 120446 h 178162"/>
                    <a:gd name="connsiteX6" fmla="*/ 687024 w 744740"/>
                    <a:gd name="connsiteY6" fmla="*/ 178163 h 178162"/>
                    <a:gd name="connsiteX7" fmla="*/ 57716 w 744740"/>
                    <a:gd name="connsiteY7" fmla="*/ 178163 h 178162"/>
                    <a:gd name="connsiteX8" fmla="*/ 0 w 744740"/>
                    <a:gd name="connsiteY8" fmla="*/ 120446 h 17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4740" h="178162">
                      <a:moveTo>
                        <a:pt x="0" y="120446"/>
                      </a:moveTo>
                      <a:lnTo>
                        <a:pt x="0" y="57717"/>
                      </a:lnTo>
                      <a:cubicBezTo>
                        <a:pt x="0" y="25850"/>
                        <a:pt x="25850" y="0"/>
                        <a:pt x="57716" y="0"/>
                      </a:cubicBezTo>
                      <a:lnTo>
                        <a:pt x="687024" y="0"/>
                      </a:lnTo>
                      <a:cubicBezTo>
                        <a:pt x="718891" y="0"/>
                        <a:pt x="744740" y="25850"/>
                        <a:pt x="744740" y="57717"/>
                      </a:cubicBezTo>
                      <a:lnTo>
                        <a:pt x="744740" y="120446"/>
                      </a:lnTo>
                      <a:cubicBezTo>
                        <a:pt x="744740" y="152313"/>
                        <a:pt x="718891" y="178163"/>
                        <a:pt x="687024" y="178163"/>
                      </a:cubicBezTo>
                      <a:lnTo>
                        <a:pt x="57716" y="178163"/>
                      </a:lnTo>
                      <a:cubicBezTo>
                        <a:pt x="25850" y="178163"/>
                        <a:pt x="0" y="152313"/>
                        <a:pt x="0" y="120446"/>
                      </a:cubicBezTo>
                      <a:close/>
                    </a:path>
                  </a:pathLst>
                </a:custGeom>
                <a:solidFill>
                  <a:srgbClr val="89512C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86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6989041" y="3455629"/>
                <a:ext cx="1190536" cy="955660"/>
                <a:chOff x="6989041" y="3455629"/>
                <a:chExt cx="1190536" cy="955660"/>
              </a:xfrm>
            </p:grpSpPr>
            <p:sp>
              <p:nvSpPr>
                <p:cNvPr id="287" name="شكل حر: شكل 286">
                  <a:extLst>
                    <a:ext uri="{FF2B5EF4-FFF2-40B4-BE49-F238E27FC236}">
                      <a16:creationId xmlns:a16="http://schemas.microsoft.com/office/drawing/2014/main" id="{9FBDFC77-6C8C-47EC-826A-7C065CF625EA}"/>
                    </a:ext>
                  </a:extLst>
                </p:cNvPr>
                <p:cNvSpPr/>
                <p:nvPr/>
              </p:nvSpPr>
              <p:spPr>
                <a:xfrm>
                  <a:off x="7773893" y="3455629"/>
                  <a:ext cx="405684" cy="340614"/>
                </a:xfrm>
                <a:custGeom>
                  <a:avLst/>
                  <a:gdLst>
                    <a:gd name="connsiteX0" fmla="*/ 0 w 405684"/>
                    <a:gd name="connsiteY0" fmla="*/ 6017 h 340614"/>
                    <a:gd name="connsiteX1" fmla="*/ 187968 w 405684"/>
                    <a:gd name="connsiteY1" fmla="*/ 340615 h 340614"/>
                    <a:gd name="connsiteX2" fmla="*/ 405685 w 405684"/>
                    <a:gd name="connsiteY2" fmla="*/ 0 h 340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5684" h="340614">
                      <a:moveTo>
                        <a:pt x="0" y="6017"/>
                      </a:moveTo>
                      <a:cubicBezTo>
                        <a:pt x="0" y="6017"/>
                        <a:pt x="68858" y="340615"/>
                        <a:pt x="187968" y="340615"/>
                      </a:cubicBezTo>
                      <a:cubicBezTo>
                        <a:pt x="296604" y="340615"/>
                        <a:pt x="380615" y="143176"/>
                        <a:pt x="405685" y="0"/>
                      </a:cubicBezTo>
                    </a:path>
                  </a:pathLst>
                </a:custGeom>
                <a:noFill/>
                <a:ln w="11138" cap="flat">
                  <a:solidFill>
                    <a:srgbClr val="15325E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8" name="شكل حر: شكل 287">
                  <a:extLst>
                    <a:ext uri="{FF2B5EF4-FFF2-40B4-BE49-F238E27FC236}">
                      <a16:creationId xmlns:a16="http://schemas.microsoft.com/office/drawing/2014/main" id="{F6972118-74FC-47D2-B48D-0BA35E023704}"/>
                    </a:ext>
                  </a:extLst>
                </p:cNvPr>
                <p:cNvSpPr/>
                <p:nvPr/>
              </p:nvSpPr>
              <p:spPr>
                <a:xfrm>
                  <a:off x="6989041" y="3824099"/>
                  <a:ext cx="970702" cy="587190"/>
                </a:xfrm>
                <a:custGeom>
                  <a:avLst/>
                  <a:gdLst>
                    <a:gd name="connsiteX0" fmla="*/ 970703 w 970702"/>
                    <a:gd name="connsiteY0" fmla="*/ 0 h 587190"/>
                    <a:gd name="connsiteX1" fmla="*/ 521675 w 970702"/>
                    <a:gd name="connsiteY1" fmla="*/ 587191 h 587190"/>
                    <a:gd name="connsiteX2" fmla="*/ 0 w 970702"/>
                    <a:gd name="connsiteY2" fmla="*/ 301729 h 58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70702" h="587190">
                      <a:moveTo>
                        <a:pt x="970703" y="0"/>
                      </a:moveTo>
                      <a:cubicBezTo>
                        <a:pt x="917443" y="378721"/>
                        <a:pt x="742623" y="587191"/>
                        <a:pt x="521675" y="587191"/>
                      </a:cubicBezTo>
                      <a:cubicBezTo>
                        <a:pt x="250252" y="587191"/>
                        <a:pt x="0" y="301729"/>
                        <a:pt x="0" y="301729"/>
                      </a:cubicBezTo>
                    </a:path>
                  </a:pathLst>
                </a:custGeom>
                <a:noFill/>
                <a:ln w="11138" cap="rnd">
                  <a:solidFill>
                    <a:srgbClr val="15325E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9" name="شكل حر: شكل 288">
                  <a:extLst>
                    <a:ext uri="{FF2B5EF4-FFF2-40B4-BE49-F238E27FC236}">
                      <a16:creationId xmlns:a16="http://schemas.microsoft.com/office/drawing/2014/main" id="{E30220B8-FECF-44DC-B644-6FA50E0EA0A5}"/>
                    </a:ext>
                  </a:extLst>
                </p:cNvPr>
                <p:cNvSpPr/>
                <p:nvPr/>
              </p:nvSpPr>
              <p:spPr>
                <a:xfrm>
                  <a:off x="7946038" y="3798695"/>
                  <a:ext cx="27298" cy="38552"/>
                </a:xfrm>
                <a:custGeom>
                  <a:avLst/>
                  <a:gdLst>
                    <a:gd name="connsiteX0" fmla="*/ 0 w 27298"/>
                    <a:gd name="connsiteY0" fmla="*/ 35321 h 38552"/>
                    <a:gd name="connsiteX1" fmla="*/ 5126 w 27298"/>
                    <a:gd name="connsiteY1" fmla="*/ 0 h 38552"/>
                    <a:gd name="connsiteX2" fmla="*/ 27298 w 27298"/>
                    <a:gd name="connsiteY2" fmla="*/ 892 h 38552"/>
                    <a:gd name="connsiteX3" fmla="*/ 21616 w 27298"/>
                    <a:gd name="connsiteY3" fmla="*/ 38552 h 38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8" h="38552">
                      <a:moveTo>
                        <a:pt x="0" y="35321"/>
                      </a:moveTo>
                      <a:lnTo>
                        <a:pt x="5126" y="0"/>
                      </a:lnTo>
                      <a:lnTo>
                        <a:pt x="27298" y="892"/>
                      </a:lnTo>
                      <a:lnTo>
                        <a:pt x="21616" y="38552"/>
                      </a:lnTo>
                      <a:close/>
                    </a:path>
                  </a:pathLst>
                </a:custGeom>
                <a:solidFill>
                  <a:srgbClr val="2E5785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90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7001097" y="3709781"/>
                <a:ext cx="1710340" cy="2298733"/>
                <a:chOff x="7001097" y="3709781"/>
                <a:chExt cx="1710340" cy="2298733"/>
              </a:xfrm>
            </p:grpSpPr>
            <p:grpSp>
              <p:nvGrpSpPr>
                <p:cNvPr id="291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001097" y="4662322"/>
                  <a:ext cx="967672" cy="1328030"/>
                  <a:chOff x="7001097" y="4662322"/>
                  <a:chExt cx="967672" cy="1328030"/>
                </a:xfrm>
              </p:grpSpPr>
              <p:grpSp>
                <p:nvGrpSpPr>
                  <p:cNvPr id="292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001097" y="5769627"/>
                    <a:ext cx="480760" cy="220725"/>
                    <a:chOff x="7001097" y="5769627"/>
                    <a:chExt cx="480760" cy="220725"/>
                  </a:xfrm>
                </p:grpSpPr>
                <p:sp>
                  <p:nvSpPr>
                    <p:cNvPr id="293" name="شكل حر: شكل 292">
                      <a:extLst>
                        <a:ext uri="{FF2B5EF4-FFF2-40B4-BE49-F238E27FC236}">
                          <a16:creationId xmlns:a16="http://schemas.microsoft.com/office/drawing/2014/main" id="{A0C458A4-4B67-4652-9745-E475617D3E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1097" y="5769627"/>
                      <a:ext cx="480760" cy="220725"/>
                    </a:xfrm>
                    <a:custGeom>
                      <a:avLst/>
                      <a:gdLst>
                        <a:gd name="connsiteX0" fmla="*/ 2206 w 480760"/>
                        <a:gd name="connsiteY0" fmla="*/ 220726 h 220725"/>
                        <a:gd name="connsiteX1" fmla="*/ 480761 w 480760"/>
                        <a:gd name="connsiteY1" fmla="*/ 214375 h 220725"/>
                        <a:gd name="connsiteX2" fmla="*/ 474632 w 480760"/>
                        <a:gd name="connsiteY2" fmla="*/ 171366 h 220725"/>
                        <a:gd name="connsiteX3" fmla="*/ 426053 w 480760"/>
                        <a:gd name="connsiteY3" fmla="*/ 22395 h 220725"/>
                        <a:gd name="connsiteX4" fmla="*/ 376582 w 480760"/>
                        <a:gd name="connsiteY4" fmla="*/ 0 h 220725"/>
                        <a:gd name="connsiteX5" fmla="*/ 163210 w 480760"/>
                        <a:gd name="connsiteY5" fmla="*/ 67744 h 220725"/>
                        <a:gd name="connsiteX6" fmla="*/ 6997 w 480760"/>
                        <a:gd name="connsiteY6" fmla="*/ 171366 h 220725"/>
                        <a:gd name="connsiteX7" fmla="*/ 2206 w 480760"/>
                        <a:gd name="connsiteY7" fmla="*/ 220726 h 220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0760" h="220725">
                          <a:moveTo>
                            <a:pt x="2206" y="220726"/>
                          </a:moveTo>
                          <a:lnTo>
                            <a:pt x="480761" y="214375"/>
                          </a:lnTo>
                          <a:cubicBezTo>
                            <a:pt x="479312" y="198998"/>
                            <a:pt x="477195" y="184736"/>
                            <a:pt x="474632" y="171366"/>
                          </a:cubicBezTo>
                          <a:cubicBezTo>
                            <a:pt x="462265" y="105850"/>
                            <a:pt x="438978" y="62953"/>
                            <a:pt x="426053" y="22395"/>
                          </a:cubicBezTo>
                          <a:lnTo>
                            <a:pt x="376582" y="0"/>
                          </a:lnTo>
                          <a:cubicBezTo>
                            <a:pt x="376582" y="0"/>
                            <a:pt x="312180" y="24178"/>
                            <a:pt x="163210" y="67744"/>
                          </a:cubicBezTo>
                          <a:cubicBezTo>
                            <a:pt x="59700" y="97939"/>
                            <a:pt x="20814" y="139277"/>
                            <a:pt x="6997" y="171366"/>
                          </a:cubicBezTo>
                          <a:cubicBezTo>
                            <a:pt x="-5148" y="199667"/>
                            <a:pt x="2206" y="220726"/>
                            <a:pt x="2206" y="220726"/>
                          </a:cubicBezTo>
                          <a:close/>
                        </a:path>
                      </a:pathLst>
                    </a:custGeom>
                    <a:solidFill>
                      <a:srgbClr val="448FC2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94" name="شكل حر: شكل 293">
                      <a:extLst>
                        <a:ext uri="{FF2B5EF4-FFF2-40B4-BE49-F238E27FC236}">
                          <a16:creationId xmlns:a16="http://schemas.microsoft.com/office/drawing/2014/main" id="{3FD6A1D5-A162-4818-A94A-6958A3722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1097" y="5940993"/>
                      <a:ext cx="480760" cy="49359"/>
                    </a:xfrm>
                    <a:custGeom>
                      <a:avLst/>
                      <a:gdLst>
                        <a:gd name="connsiteX0" fmla="*/ 2206 w 480760"/>
                        <a:gd name="connsiteY0" fmla="*/ 49360 h 49359"/>
                        <a:gd name="connsiteX1" fmla="*/ 480761 w 480760"/>
                        <a:gd name="connsiteY1" fmla="*/ 43008 h 49359"/>
                        <a:gd name="connsiteX2" fmla="*/ 474632 w 480760"/>
                        <a:gd name="connsiteY2" fmla="*/ 0 h 49359"/>
                        <a:gd name="connsiteX3" fmla="*/ 6997 w 480760"/>
                        <a:gd name="connsiteY3" fmla="*/ 0 h 49359"/>
                        <a:gd name="connsiteX4" fmla="*/ 2206 w 480760"/>
                        <a:gd name="connsiteY4" fmla="*/ 49360 h 49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0760" h="49359">
                          <a:moveTo>
                            <a:pt x="2206" y="49360"/>
                          </a:moveTo>
                          <a:lnTo>
                            <a:pt x="480761" y="43008"/>
                          </a:lnTo>
                          <a:cubicBezTo>
                            <a:pt x="479312" y="27632"/>
                            <a:pt x="477195" y="13370"/>
                            <a:pt x="474632" y="0"/>
                          </a:cubicBezTo>
                          <a:lnTo>
                            <a:pt x="6997" y="0"/>
                          </a:lnTo>
                          <a:cubicBezTo>
                            <a:pt x="-5148" y="28301"/>
                            <a:pt x="2206" y="49360"/>
                            <a:pt x="2206" y="49360"/>
                          </a:cubicBezTo>
                          <a:close/>
                        </a:path>
                      </a:pathLst>
                    </a:custGeom>
                    <a:solidFill>
                      <a:srgbClr val="ADCDDB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295" name="شكل حر: شكل 294">
                    <a:extLst>
                      <a:ext uri="{FF2B5EF4-FFF2-40B4-BE49-F238E27FC236}">
                        <a16:creationId xmlns:a16="http://schemas.microsoft.com/office/drawing/2014/main" id="{081B88F1-E032-44DA-A6FE-AB7F0000B00F}"/>
                      </a:ext>
                    </a:extLst>
                  </p:cNvPr>
                  <p:cNvSpPr/>
                  <p:nvPr/>
                </p:nvSpPr>
                <p:spPr>
                  <a:xfrm>
                    <a:off x="7084132" y="4662322"/>
                    <a:ext cx="884637" cy="1158559"/>
                  </a:xfrm>
                  <a:custGeom>
                    <a:avLst/>
                    <a:gdLst>
                      <a:gd name="connsiteX0" fmla="*/ 657894 w 884637"/>
                      <a:gd name="connsiteY0" fmla="*/ 0 h 1158559"/>
                      <a:gd name="connsiteX1" fmla="*/ 21010 w 884637"/>
                      <a:gd name="connsiteY1" fmla="*/ 199778 h 1158559"/>
                      <a:gd name="connsiteX2" fmla="*/ 104688 w 884637"/>
                      <a:gd name="connsiteY2" fmla="*/ 1158559 h 1158559"/>
                      <a:gd name="connsiteX3" fmla="*/ 380121 w 884637"/>
                      <a:gd name="connsiteY3" fmla="*/ 1157111 h 1158559"/>
                      <a:gd name="connsiteX4" fmla="*/ 356834 w 884637"/>
                      <a:gd name="connsiteY4" fmla="*/ 487023 h 1158559"/>
                      <a:gd name="connsiteX5" fmla="*/ 884637 w 884637"/>
                      <a:gd name="connsiteY5" fmla="*/ 182731 h 1158559"/>
                      <a:gd name="connsiteX6" fmla="*/ 657894 w 884637"/>
                      <a:gd name="connsiteY6" fmla="*/ 0 h 1158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84637" h="1158559">
                        <a:moveTo>
                          <a:pt x="657894" y="0"/>
                        </a:moveTo>
                        <a:cubicBezTo>
                          <a:pt x="657894" y="0"/>
                          <a:pt x="98448" y="67410"/>
                          <a:pt x="21010" y="199778"/>
                        </a:cubicBezTo>
                        <a:cubicBezTo>
                          <a:pt x="-56316" y="332147"/>
                          <a:pt x="104688" y="1158559"/>
                          <a:pt x="104688" y="1158559"/>
                        </a:cubicBezTo>
                        <a:lnTo>
                          <a:pt x="380121" y="1157111"/>
                        </a:lnTo>
                        <a:lnTo>
                          <a:pt x="356834" y="487023"/>
                        </a:lnTo>
                        <a:lnTo>
                          <a:pt x="884637" y="182731"/>
                        </a:lnTo>
                        <a:lnTo>
                          <a:pt x="657894" y="0"/>
                        </a:lnTo>
                        <a:close/>
                      </a:path>
                    </a:pathLst>
                  </a:custGeom>
                  <a:solidFill>
                    <a:srgbClr val="08183D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296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153744" y="4655414"/>
                  <a:ext cx="1185847" cy="1353100"/>
                  <a:chOff x="7153744" y="4655414"/>
                  <a:chExt cx="1185847" cy="1353100"/>
                </a:xfrm>
              </p:grpSpPr>
              <p:grpSp>
                <p:nvGrpSpPr>
                  <p:cNvPr id="297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153744" y="5787789"/>
                    <a:ext cx="480760" cy="220725"/>
                    <a:chOff x="7153744" y="5787789"/>
                    <a:chExt cx="480760" cy="220725"/>
                  </a:xfrm>
                </p:grpSpPr>
                <p:sp>
                  <p:nvSpPr>
                    <p:cNvPr id="298" name="شكل حر: شكل 297">
                      <a:extLst>
                        <a:ext uri="{FF2B5EF4-FFF2-40B4-BE49-F238E27FC236}">
                          <a16:creationId xmlns:a16="http://schemas.microsoft.com/office/drawing/2014/main" id="{3483C50B-BB7E-452F-98D0-A96E0393E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3744" y="5787789"/>
                      <a:ext cx="480760" cy="220725"/>
                    </a:xfrm>
                    <a:custGeom>
                      <a:avLst/>
                      <a:gdLst>
                        <a:gd name="connsiteX0" fmla="*/ 2206 w 480760"/>
                        <a:gd name="connsiteY0" fmla="*/ 220726 h 220725"/>
                        <a:gd name="connsiteX1" fmla="*/ 480761 w 480760"/>
                        <a:gd name="connsiteY1" fmla="*/ 214375 h 220725"/>
                        <a:gd name="connsiteX2" fmla="*/ 474633 w 480760"/>
                        <a:gd name="connsiteY2" fmla="*/ 171366 h 220725"/>
                        <a:gd name="connsiteX3" fmla="*/ 426053 w 480760"/>
                        <a:gd name="connsiteY3" fmla="*/ 22395 h 220725"/>
                        <a:gd name="connsiteX4" fmla="*/ 376582 w 480760"/>
                        <a:gd name="connsiteY4" fmla="*/ 0 h 220725"/>
                        <a:gd name="connsiteX5" fmla="*/ 163210 w 480760"/>
                        <a:gd name="connsiteY5" fmla="*/ 67744 h 220725"/>
                        <a:gd name="connsiteX6" fmla="*/ 6997 w 480760"/>
                        <a:gd name="connsiteY6" fmla="*/ 171366 h 220725"/>
                        <a:gd name="connsiteX7" fmla="*/ 2206 w 480760"/>
                        <a:gd name="connsiteY7" fmla="*/ 220726 h 220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0760" h="220725">
                          <a:moveTo>
                            <a:pt x="2206" y="220726"/>
                          </a:moveTo>
                          <a:lnTo>
                            <a:pt x="480761" y="214375"/>
                          </a:lnTo>
                          <a:cubicBezTo>
                            <a:pt x="479312" y="198998"/>
                            <a:pt x="477195" y="184736"/>
                            <a:pt x="474633" y="171366"/>
                          </a:cubicBezTo>
                          <a:cubicBezTo>
                            <a:pt x="462265" y="105850"/>
                            <a:pt x="438978" y="62953"/>
                            <a:pt x="426053" y="22395"/>
                          </a:cubicBezTo>
                          <a:lnTo>
                            <a:pt x="376582" y="0"/>
                          </a:lnTo>
                          <a:cubicBezTo>
                            <a:pt x="376582" y="0"/>
                            <a:pt x="312180" y="24178"/>
                            <a:pt x="163210" y="67744"/>
                          </a:cubicBezTo>
                          <a:cubicBezTo>
                            <a:pt x="59700" y="97939"/>
                            <a:pt x="20813" y="139277"/>
                            <a:pt x="6997" y="171366"/>
                          </a:cubicBezTo>
                          <a:cubicBezTo>
                            <a:pt x="-5148" y="199667"/>
                            <a:pt x="2206" y="220726"/>
                            <a:pt x="2206" y="220726"/>
                          </a:cubicBezTo>
                          <a:close/>
                        </a:path>
                      </a:pathLst>
                    </a:custGeom>
                    <a:solidFill>
                      <a:srgbClr val="53AEDB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299" name="شكل حر: شكل 298">
                      <a:extLst>
                        <a:ext uri="{FF2B5EF4-FFF2-40B4-BE49-F238E27FC236}">
                          <a16:creationId xmlns:a16="http://schemas.microsoft.com/office/drawing/2014/main" id="{35F12791-D99E-481D-BB59-22A8B9E26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3744" y="5959155"/>
                      <a:ext cx="480760" cy="49359"/>
                    </a:xfrm>
                    <a:custGeom>
                      <a:avLst/>
                      <a:gdLst>
                        <a:gd name="connsiteX0" fmla="*/ 2206 w 480760"/>
                        <a:gd name="connsiteY0" fmla="*/ 49360 h 49359"/>
                        <a:gd name="connsiteX1" fmla="*/ 480761 w 480760"/>
                        <a:gd name="connsiteY1" fmla="*/ 43009 h 49359"/>
                        <a:gd name="connsiteX2" fmla="*/ 474633 w 480760"/>
                        <a:gd name="connsiteY2" fmla="*/ 0 h 49359"/>
                        <a:gd name="connsiteX3" fmla="*/ 6997 w 480760"/>
                        <a:gd name="connsiteY3" fmla="*/ 0 h 49359"/>
                        <a:gd name="connsiteX4" fmla="*/ 2206 w 480760"/>
                        <a:gd name="connsiteY4" fmla="*/ 49360 h 49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0760" h="49359">
                          <a:moveTo>
                            <a:pt x="2206" y="49360"/>
                          </a:moveTo>
                          <a:lnTo>
                            <a:pt x="480761" y="43009"/>
                          </a:lnTo>
                          <a:cubicBezTo>
                            <a:pt x="479312" y="27633"/>
                            <a:pt x="477195" y="13371"/>
                            <a:pt x="474633" y="0"/>
                          </a:cubicBezTo>
                          <a:lnTo>
                            <a:pt x="6997" y="0"/>
                          </a:lnTo>
                          <a:cubicBezTo>
                            <a:pt x="-5148" y="28301"/>
                            <a:pt x="2206" y="49360"/>
                            <a:pt x="2206" y="49360"/>
                          </a:cubicBezTo>
                          <a:close/>
                        </a:path>
                      </a:pathLst>
                    </a:custGeom>
                    <a:solidFill>
                      <a:srgbClr val="CFF3FC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300" name="شكل حر: شكل 299">
                    <a:extLst>
                      <a:ext uri="{FF2B5EF4-FFF2-40B4-BE49-F238E27FC236}">
                        <a16:creationId xmlns:a16="http://schemas.microsoft.com/office/drawing/2014/main" id="{85E52373-9D99-4421-BF7D-118D9895E6EF}"/>
                      </a:ext>
                    </a:extLst>
                  </p:cNvPr>
                  <p:cNvSpPr/>
                  <p:nvPr/>
                </p:nvSpPr>
                <p:spPr>
                  <a:xfrm>
                    <a:off x="7256163" y="4655414"/>
                    <a:ext cx="1083427" cy="1187974"/>
                  </a:xfrm>
                  <a:custGeom>
                    <a:avLst/>
                    <a:gdLst>
                      <a:gd name="connsiteX0" fmla="*/ 1067594 w 1083427"/>
                      <a:gd name="connsiteY0" fmla="*/ 0 h 1187974"/>
                      <a:gd name="connsiteX1" fmla="*/ 1025142 w 1083427"/>
                      <a:gd name="connsiteY1" fmla="*/ 440003 h 1187974"/>
                      <a:gd name="connsiteX2" fmla="*/ 324191 w 1083427"/>
                      <a:gd name="connsiteY2" fmla="*/ 482566 h 1187974"/>
                      <a:gd name="connsiteX3" fmla="*/ 356391 w 1083427"/>
                      <a:gd name="connsiteY3" fmla="*/ 1187974 h 1187974"/>
                      <a:gd name="connsiteX4" fmla="*/ 78618 w 1083427"/>
                      <a:gd name="connsiteY4" fmla="*/ 1187974 h 1187974"/>
                      <a:gd name="connsiteX5" fmla="*/ 41960 w 1083427"/>
                      <a:gd name="connsiteY5" fmla="*/ 242898 h 1187974"/>
                      <a:gd name="connsiteX6" fmla="*/ 582688 w 1083427"/>
                      <a:gd name="connsiteY6" fmla="*/ 118441 h 1187974"/>
                      <a:gd name="connsiteX7" fmla="*/ 473384 w 1083427"/>
                      <a:gd name="connsiteY7" fmla="*/ 6908 h 1187974"/>
                      <a:gd name="connsiteX8" fmla="*/ 1067594 w 1083427"/>
                      <a:gd name="connsiteY8" fmla="*/ 0 h 118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3427" h="1187974">
                        <a:moveTo>
                          <a:pt x="1067594" y="0"/>
                        </a:moveTo>
                        <a:cubicBezTo>
                          <a:pt x="1067594" y="0"/>
                          <a:pt x="1123527" y="402676"/>
                          <a:pt x="1025142" y="440003"/>
                        </a:cubicBezTo>
                        <a:cubicBezTo>
                          <a:pt x="926757" y="477329"/>
                          <a:pt x="324191" y="482566"/>
                          <a:pt x="324191" y="482566"/>
                        </a:cubicBezTo>
                        <a:lnTo>
                          <a:pt x="356391" y="1187974"/>
                        </a:lnTo>
                        <a:lnTo>
                          <a:pt x="78618" y="1187974"/>
                        </a:lnTo>
                        <a:cubicBezTo>
                          <a:pt x="78618" y="1187974"/>
                          <a:pt x="-70464" y="373261"/>
                          <a:pt x="41960" y="242898"/>
                        </a:cubicBezTo>
                        <a:cubicBezTo>
                          <a:pt x="154496" y="112536"/>
                          <a:pt x="589707" y="120223"/>
                          <a:pt x="582688" y="118441"/>
                        </a:cubicBezTo>
                        <a:cubicBezTo>
                          <a:pt x="522632" y="103287"/>
                          <a:pt x="473384" y="6908"/>
                          <a:pt x="473384" y="6908"/>
                        </a:cubicBezTo>
                        <a:lnTo>
                          <a:pt x="1067594" y="0"/>
                        </a:lnTo>
                        <a:close/>
                      </a:path>
                    </a:pathLst>
                  </a:custGeom>
                  <a:solidFill>
                    <a:srgbClr val="0F2752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301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847132" y="3709781"/>
                  <a:ext cx="864305" cy="1936948"/>
                  <a:chOff x="7847132" y="3709781"/>
                  <a:chExt cx="864305" cy="1936948"/>
                </a:xfrm>
              </p:grpSpPr>
              <p:grpSp>
                <p:nvGrpSpPr>
                  <p:cNvPr id="302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8108120" y="3709781"/>
                    <a:ext cx="410290" cy="1936948"/>
                    <a:chOff x="8108120" y="3709781"/>
                    <a:chExt cx="410290" cy="1936948"/>
                  </a:xfrm>
                </p:grpSpPr>
                <p:sp>
                  <p:nvSpPr>
                    <p:cNvPr id="303" name="شكل حر: شكل 302">
                      <a:extLst>
                        <a:ext uri="{FF2B5EF4-FFF2-40B4-BE49-F238E27FC236}">
                          <a16:creationId xmlns:a16="http://schemas.microsoft.com/office/drawing/2014/main" id="{D6CAEC3D-8F37-438E-A418-7D3A26190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2725" y="3715909"/>
                      <a:ext cx="405684" cy="1930820"/>
                    </a:xfrm>
                    <a:custGeom>
                      <a:avLst/>
                      <a:gdLst>
                        <a:gd name="connsiteX0" fmla="*/ 324570 w 405684"/>
                        <a:gd name="connsiteY0" fmla="*/ 125572 h 1930820"/>
                        <a:gd name="connsiteX1" fmla="*/ 82006 w 405684"/>
                        <a:gd name="connsiteY1" fmla="*/ 0 h 1930820"/>
                        <a:gd name="connsiteX2" fmla="*/ 0 w 405684"/>
                        <a:gd name="connsiteY2" fmla="*/ 353428 h 1930820"/>
                        <a:gd name="connsiteX3" fmla="*/ 780 w 405684"/>
                        <a:gd name="connsiteY3" fmla="*/ 1930820 h 1930820"/>
                        <a:gd name="connsiteX4" fmla="*/ 405685 w 405684"/>
                        <a:gd name="connsiteY4" fmla="*/ 1903299 h 1930820"/>
                        <a:gd name="connsiteX5" fmla="*/ 324570 w 405684"/>
                        <a:gd name="connsiteY5" fmla="*/ 125572 h 19308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05684" h="1930820">
                          <a:moveTo>
                            <a:pt x="324570" y="125572"/>
                          </a:moveTo>
                          <a:cubicBezTo>
                            <a:pt x="315768" y="95042"/>
                            <a:pt x="82006" y="0"/>
                            <a:pt x="82006" y="0"/>
                          </a:cubicBezTo>
                          <a:cubicBezTo>
                            <a:pt x="82006" y="0"/>
                            <a:pt x="0" y="154653"/>
                            <a:pt x="0" y="353428"/>
                          </a:cubicBezTo>
                          <a:cubicBezTo>
                            <a:pt x="0" y="552204"/>
                            <a:pt x="780" y="1930820"/>
                            <a:pt x="780" y="1930820"/>
                          </a:cubicBezTo>
                          <a:lnTo>
                            <a:pt x="405685" y="1903299"/>
                          </a:lnTo>
                          <a:cubicBezTo>
                            <a:pt x="405685" y="1903299"/>
                            <a:pt x="386855" y="340726"/>
                            <a:pt x="324570" y="125572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304" name="شكل حر: شكل 303">
                      <a:extLst>
                        <a:ext uri="{FF2B5EF4-FFF2-40B4-BE49-F238E27FC236}">
                          <a16:creationId xmlns:a16="http://schemas.microsoft.com/office/drawing/2014/main" id="{7731ABFE-42B5-4B49-A9BA-C046E30879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8120" y="3709781"/>
                      <a:ext cx="197864" cy="589529"/>
                    </a:xfrm>
                    <a:custGeom>
                      <a:avLst/>
                      <a:gdLst>
                        <a:gd name="connsiteX0" fmla="*/ 4605 w 197864"/>
                        <a:gd name="connsiteY0" fmla="*/ 589530 h 589529"/>
                        <a:gd name="connsiteX1" fmla="*/ 4605 w 197864"/>
                        <a:gd name="connsiteY1" fmla="*/ 265183 h 589529"/>
                        <a:gd name="connsiteX2" fmla="*/ 82489 w 197864"/>
                        <a:gd name="connsiteY2" fmla="*/ 0 h 589529"/>
                        <a:gd name="connsiteX3" fmla="*/ 166166 w 197864"/>
                        <a:gd name="connsiteY3" fmla="*/ 30975 h 589529"/>
                        <a:gd name="connsiteX4" fmla="*/ 197142 w 197864"/>
                        <a:gd name="connsiteY4" fmla="*/ 295935 h 589529"/>
                        <a:gd name="connsiteX5" fmla="*/ 96640 w 197864"/>
                        <a:gd name="connsiteY5" fmla="*/ 372704 h 589529"/>
                        <a:gd name="connsiteX6" fmla="*/ 175303 w 197864"/>
                        <a:gd name="connsiteY6" fmla="*/ 463512 h 589529"/>
                        <a:gd name="connsiteX7" fmla="*/ 4605 w 197864"/>
                        <a:gd name="connsiteY7" fmla="*/ 589530 h 5895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7864" h="589529">
                          <a:moveTo>
                            <a:pt x="4605" y="589530"/>
                          </a:moveTo>
                          <a:cubicBezTo>
                            <a:pt x="4605" y="589530"/>
                            <a:pt x="-5757" y="393206"/>
                            <a:pt x="4605" y="265183"/>
                          </a:cubicBezTo>
                          <a:cubicBezTo>
                            <a:pt x="11737" y="177383"/>
                            <a:pt x="82489" y="0"/>
                            <a:pt x="82489" y="0"/>
                          </a:cubicBezTo>
                          <a:cubicBezTo>
                            <a:pt x="82489" y="0"/>
                            <a:pt x="136082" y="16824"/>
                            <a:pt x="166166" y="30975"/>
                          </a:cubicBezTo>
                          <a:cubicBezTo>
                            <a:pt x="196250" y="45126"/>
                            <a:pt x="199816" y="289807"/>
                            <a:pt x="197142" y="295935"/>
                          </a:cubicBezTo>
                          <a:cubicBezTo>
                            <a:pt x="194467" y="302063"/>
                            <a:pt x="96640" y="372704"/>
                            <a:pt x="96640" y="372704"/>
                          </a:cubicBezTo>
                          <a:cubicBezTo>
                            <a:pt x="96640" y="372704"/>
                            <a:pt x="175860" y="454487"/>
                            <a:pt x="175303" y="463512"/>
                          </a:cubicBezTo>
                          <a:cubicBezTo>
                            <a:pt x="174634" y="472538"/>
                            <a:pt x="4605" y="589530"/>
                            <a:pt x="4605" y="589530"/>
                          </a:cubicBezTo>
                          <a:close/>
                        </a:path>
                      </a:pathLst>
                    </a:custGeom>
                    <a:solidFill>
                      <a:srgbClr val="E1E8F5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305" name="شكل حر: شكل 304">
                      <a:extLst>
                        <a:ext uri="{FF2B5EF4-FFF2-40B4-BE49-F238E27FC236}">
                          <a16:creationId xmlns:a16="http://schemas.microsoft.com/office/drawing/2014/main" id="{8AC9DDCC-8267-4699-B3D1-9758276544D4}"/>
                        </a:ext>
                      </a:extLst>
                    </p:cNvPr>
                    <p:cNvSpPr/>
                    <p:nvPr/>
                  </p:nvSpPr>
                  <p:spPr>
                    <a:xfrm rot="-4974333">
                      <a:off x="8280505" y="5205046"/>
                      <a:ext cx="48466" cy="254252"/>
                    </a:xfrm>
                    <a:custGeom>
                      <a:avLst/>
                      <a:gdLst>
                        <a:gd name="connsiteX0" fmla="*/ 0 w 48466"/>
                        <a:gd name="connsiteY0" fmla="*/ 0 h 254252"/>
                        <a:gd name="connsiteX1" fmla="*/ 48466 w 48466"/>
                        <a:gd name="connsiteY1" fmla="*/ 0 h 254252"/>
                        <a:gd name="connsiteX2" fmla="*/ 48466 w 48466"/>
                        <a:gd name="connsiteY2" fmla="*/ 254252 h 254252"/>
                        <a:gd name="connsiteX3" fmla="*/ 0 w 48466"/>
                        <a:gd name="connsiteY3" fmla="*/ 254252 h 254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8466" h="254252">
                          <a:moveTo>
                            <a:pt x="0" y="0"/>
                          </a:moveTo>
                          <a:lnTo>
                            <a:pt x="48466" y="0"/>
                          </a:lnTo>
                          <a:lnTo>
                            <a:pt x="48466" y="254252"/>
                          </a:lnTo>
                          <a:lnTo>
                            <a:pt x="0" y="254252"/>
                          </a:lnTo>
                          <a:close/>
                        </a:path>
                      </a:pathLst>
                    </a:custGeom>
                    <a:solidFill>
                      <a:srgbClr val="E1E8F5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306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847132" y="3796021"/>
                    <a:ext cx="864305" cy="949978"/>
                    <a:chOff x="7847132" y="3796021"/>
                    <a:chExt cx="864305" cy="949978"/>
                  </a:xfrm>
                </p:grpSpPr>
                <p:grpSp>
                  <p:nvGrpSpPr>
                    <p:cNvPr id="307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47132" y="4449223"/>
                      <a:ext cx="417794" cy="241066"/>
                      <a:chOff x="7847132" y="4449223"/>
                      <a:chExt cx="417794" cy="241066"/>
                    </a:xfrm>
                  </p:grpSpPr>
                  <p:grpSp>
                    <p:nvGrpSpPr>
                      <p:cNvPr id="308" name="رسم 6">
                        <a:extLst>
                          <a:ext uri="{FF2B5EF4-FFF2-40B4-BE49-F238E27FC236}">
                            <a16:creationId xmlns:a16="http://schemas.microsoft.com/office/drawing/2014/main" id="{15F0F65D-0DFA-46FA-986A-AF5CEDBEF1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47132" y="4449223"/>
                        <a:ext cx="326874" cy="241066"/>
                        <a:chOff x="7847132" y="4449223"/>
                        <a:chExt cx="326874" cy="241066"/>
                      </a:xfrm>
                    </p:grpSpPr>
                    <p:sp>
                      <p:nvSpPr>
                        <p:cNvPr id="309" name="شكل حر: شكل 308">
                          <a:extLst>
                            <a:ext uri="{FF2B5EF4-FFF2-40B4-BE49-F238E27FC236}">
                              <a16:creationId xmlns:a16="http://schemas.microsoft.com/office/drawing/2014/main" id="{234E67EB-488F-4DEB-B8B2-577B2246B8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7132" y="4522711"/>
                          <a:ext cx="124868" cy="64137"/>
                        </a:xfrm>
                        <a:custGeom>
                          <a:avLst/>
                          <a:gdLst>
                            <a:gd name="connsiteX0" fmla="*/ 96679 w 124868"/>
                            <a:gd name="connsiteY0" fmla="*/ 0 h 64137"/>
                            <a:gd name="connsiteX1" fmla="*/ 188 w 124868"/>
                            <a:gd name="connsiteY1" fmla="*/ 43343 h 64137"/>
                            <a:gd name="connsiteX2" fmla="*/ 124868 w 124868"/>
                            <a:gd name="connsiteY2" fmla="*/ 62507 h 64137"/>
                            <a:gd name="connsiteX3" fmla="*/ 96679 w 124868"/>
                            <a:gd name="connsiteY3" fmla="*/ 0 h 64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24868" h="64137">
                              <a:moveTo>
                                <a:pt x="96679" y="0"/>
                              </a:moveTo>
                              <a:cubicBezTo>
                                <a:pt x="96679" y="0"/>
                                <a:pt x="-4938" y="14262"/>
                                <a:pt x="188" y="43343"/>
                              </a:cubicBezTo>
                              <a:cubicBezTo>
                                <a:pt x="5313" y="72424"/>
                                <a:pt x="124868" y="62507"/>
                                <a:pt x="124868" y="62507"/>
                              </a:cubicBezTo>
                              <a:lnTo>
                                <a:pt x="9667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68163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sp>
                      <p:nvSpPr>
                        <p:cNvPr id="310" name="شكل حر: شكل 309">
                          <a:extLst>
                            <a:ext uri="{FF2B5EF4-FFF2-40B4-BE49-F238E27FC236}">
                              <a16:creationId xmlns:a16="http://schemas.microsoft.com/office/drawing/2014/main" id="{ED9B838E-A346-45E2-9545-9CBCB50FA1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91693" y="4449223"/>
                          <a:ext cx="282313" cy="241066"/>
                        </a:xfrm>
                        <a:custGeom>
                          <a:avLst/>
                          <a:gdLst>
                            <a:gd name="connsiteX0" fmla="*/ 125544 w 282313"/>
                            <a:gd name="connsiteY0" fmla="*/ 12987 h 241066"/>
                            <a:gd name="connsiteX1" fmla="*/ 91672 w 282313"/>
                            <a:gd name="connsiteY1" fmla="*/ 396 h 241066"/>
                            <a:gd name="connsiteX2" fmla="*/ 70278 w 282313"/>
                            <a:gd name="connsiteY2" fmla="*/ 13655 h 241066"/>
                            <a:gd name="connsiteX3" fmla="*/ 32841 w 282313"/>
                            <a:gd name="connsiteY3" fmla="*/ 47750 h 241066"/>
                            <a:gd name="connsiteX4" fmla="*/ 752 w 282313"/>
                            <a:gd name="connsiteY4" fmla="*/ 91985 h 241066"/>
                            <a:gd name="connsiteX5" fmla="*/ 32396 w 282313"/>
                            <a:gd name="connsiteY5" fmla="*/ 132876 h 241066"/>
                            <a:gd name="connsiteX6" fmla="*/ 34847 w 282313"/>
                            <a:gd name="connsiteY6" fmla="*/ 162848 h 241066"/>
                            <a:gd name="connsiteX7" fmla="*/ 63593 w 282313"/>
                            <a:gd name="connsiteY7" fmla="*/ 176999 h 241066"/>
                            <a:gd name="connsiteX8" fmla="*/ 70168 w 282313"/>
                            <a:gd name="connsiteY8" fmla="*/ 203517 h 241066"/>
                            <a:gd name="connsiteX9" fmla="*/ 97354 w 282313"/>
                            <a:gd name="connsiteY9" fmla="*/ 209200 h 241066"/>
                            <a:gd name="connsiteX10" fmla="*/ 125321 w 282313"/>
                            <a:gd name="connsiteY10" fmla="*/ 239952 h 241066"/>
                            <a:gd name="connsiteX11" fmla="*/ 165878 w 282313"/>
                            <a:gd name="connsiteY11" fmla="*/ 229033 h 241066"/>
                            <a:gd name="connsiteX12" fmla="*/ 256909 w 282313"/>
                            <a:gd name="connsiteY12" fmla="*/ 216442 h 241066"/>
                            <a:gd name="connsiteX13" fmla="*/ 282314 w 282313"/>
                            <a:gd name="connsiteY13" fmla="*/ 121177 h 241066"/>
                            <a:gd name="connsiteX14" fmla="*/ 125544 w 282313"/>
                            <a:gd name="connsiteY14" fmla="*/ 12987 h 2410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282313" h="241066">
                              <a:moveTo>
                                <a:pt x="125544" y="12987"/>
                              </a:moveTo>
                              <a:cubicBezTo>
                                <a:pt x="115516" y="5744"/>
                                <a:pt x="103816" y="-1832"/>
                                <a:pt x="91672" y="396"/>
                              </a:cubicBezTo>
                              <a:cubicBezTo>
                                <a:pt x="83315" y="1956"/>
                                <a:pt x="76630" y="7973"/>
                                <a:pt x="70278" y="13655"/>
                              </a:cubicBezTo>
                              <a:cubicBezTo>
                                <a:pt x="57799" y="25020"/>
                                <a:pt x="45320" y="36385"/>
                                <a:pt x="32841" y="47750"/>
                              </a:cubicBezTo>
                              <a:cubicBezTo>
                                <a:pt x="19136" y="60229"/>
                                <a:pt x="4763" y="73823"/>
                                <a:pt x="752" y="91985"/>
                              </a:cubicBezTo>
                              <a:cubicBezTo>
                                <a:pt x="-3259" y="110146"/>
                                <a:pt x="8997" y="132988"/>
                                <a:pt x="32396" y="132876"/>
                              </a:cubicBezTo>
                              <a:cubicBezTo>
                                <a:pt x="28050" y="142347"/>
                                <a:pt x="28942" y="154158"/>
                                <a:pt x="34847" y="162848"/>
                              </a:cubicBezTo>
                              <a:cubicBezTo>
                                <a:pt x="40752" y="171428"/>
                                <a:pt x="51337" y="176553"/>
                                <a:pt x="63593" y="176999"/>
                              </a:cubicBezTo>
                              <a:cubicBezTo>
                                <a:pt x="61365" y="186247"/>
                                <a:pt x="63816" y="196609"/>
                                <a:pt x="70168" y="203517"/>
                              </a:cubicBezTo>
                              <a:cubicBezTo>
                                <a:pt x="78524" y="212543"/>
                                <a:pt x="88775" y="214325"/>
                                <a:pt x="97354" y="209200"/>
                              </a:cubicBezTo>
                              <a:cubicBezTo>
                                <a:pt x="98468" y="227027"/>
                                <a:pt x="112284" y="237055"/>
                                <a:pt x="125321" y="239952"/>
                              </a:cubicBezTo>
                              <a:cubicBezTo>
                                <a:pt x="140808" y="243518"/>
                                <a:pt x="156296" y="238169"/>
                                <a:pt x="165878" y="229033"/>
                              </a:cubicBezTo>
                              <a:cubicBezTo>
                                <a:pt x="210893" y="251874"/>
                                <a:pt x="256909" y="216442"/>
                                <a:pt x="256909" y="216442"/>
                              </a:cubicBezTo>
                              <a:cubicBezTo>
                                <a:pt x="256909" y="216442"/>
                                <a:pt x="273734" y="150704"/>
                                <a:pt x="282314" y="121177"/>
                              </a:cubicBezTo>
                              <a:cubicBezTo>
                                <a:pt x="271171" y="114603"/>
                                <a:pt x="165210" y="41399"/>
                                <a:pt x="125544" y="1298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8AA80"/>
                        </a:solidFill>
                        <a:ln w="1113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endParaRPr lang="ar-EG"/>
                        </a:p>
                      </p:txBody>
                    </p:sp>
                    <p:grpSp>
                      <p:nvGrpSpPr>
                        <p:cNvPr id="311" name="رسم 6">
                          <a:extLst>
                            <a:ext uri="{FF2B5EF4-FFF2-40B4-BE49-F238E27FC236}">
                              <a16:creationId xmlns:a16="http://schemas.microsoft.com/office/drawing/2014/main" id="{15F0F65D-0DFA-46FA-986A-AF5CEDBEF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926429" y="4518031"/>
                          <a:ext cx="126017" cy="151533"/>
                          <a:chOff x="7926429" y="4518031"/>
                          <a:chExt cx="126017" cy="151533"/>
                        </a:xfrm>
                        <a:noFill/>
                      </p:grpSpPr>
                      <p:sp>
                        <p:nvSpPr>
                          <p:cNvPr id="312" name="شكل حر: شكل 311">
                            <a:extLst>
                              <a:ext uri="{FF2B5EF4-FFF2-40B4-BE49-F238E27FC236}">
                                <a16:creationId xmlns:a16="http://schemas.microsoft.com/office/drawing/2014/main" id="{1D99EC34-F9A8-4086-B310-81AC79D8AE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26429" y="4518031"/>
                            <a:ext cx="60055" cy="57493"/>
                          </a:xfrm>
                          <a:custGeom>
                            <a:avLst/>
                            <a:gdLst>
                              <a:gd name="connsiteX0" fmla="*/ 0 w 60055"/>
                              <a:gd name="connsiteY0" fmla="*/ 57493 h 57493"/>
                              <a:gd name="connsiteX1" fmla="*/ 60056 w 60055"/>
                              <a:gd name="connsiteY1" fmla="*/ 0 h 5749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60055" h="57493">
                                <a:moveTo>
                                  <a:pt x="0" y="57493"/>
                                </a:moveTo>
                                <a:cubicBezTo>
                                  <a:pt x="17270" y="35766"/>
                                  <a:pt x="37549" y="16268"/>
                                  <a:pt x="60056" y="0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CF5953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313" name="شكل حر: شكل 312">
                            <a:extLst>
                              <a:ext uri="{FF2B5EF4-FFF2-40B4-BE49-F238E27FC236}">
                                <a16:creationId xmlns:a16="http://schemas.microsoft.com/office/drawing/2014/main" id="{3B3BCB93-F93C-4A35-B517-C45BB49727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57070" y="4568060"/>
                            <a:ext cx="52255" cy="52702"/>
                          </a:xfrm>
                          <a:custGeom>
                            <a:avLst/>
                            <a:gdLst>
                              <a:gd name="connsiteX0" fmla="*/ 0 w 52255"/>
                              <a:gd name="connsiteY0" fmla="*/ 52702 h 52702"/>
                              <a:gd name="connsiteX1" fmla="*/ 52256 w 52255"/>
                              <a:gd name="connsiteY1" fmla="*/ 0 h 527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52255" h="52702">
                                <a:moveTo>
                                  <a:pt x="0" y="52702"/>
                                </a:moveTo>
                                <a:cubicBezTo>
                                  <a:pt x="14930" y="32869"/>
                                  <a:pt x="32535" y="15042"/>
                                  <a:pt x="52256" y="0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CF5953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314" name="شكل حر: شكل 313">
                            <a:extLst>
                              <a:ext uri="{FF2B5EF4-FFF2-40B4-BE49-F238E27FC236}">
                                <a16:creationId xmlns:a16="http://schemas.microsoft.com/office/drawing/2014/main" id="{20EA2F3D-DDA2-48E6-9807-BABDAC0C6D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89270" y="4606834"/>
                            <a:ext cx="37883" cy="45125"/>
                          </a:xfrm>
                          <a:custGeom>
                            <a:avLst/>
                            <a:gdLst>
                              <a:gd name="connsiteX0" fmla="*/ 0 w 37883"/>
                              <a:gd name="connsiteY0" fmla="*/ 45126 h 45125"/>
                              <a:gd name="connsiteX1" fmla="*/ 37884 w 37883"/>
                              <a:gd name="connsiteY1" fmla="*/ 0 h 4512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37883" h="45125">
                                <a:moveTo>
                                  <a:pt x="0" y="45126"/>
                                </a:moveTo>
                                <a:cubicBezTo>
                                  <a:pt x="11142" y="28970"/>
                                  <a:pt x="23844" y="13816"/>
                                  <a:pt x="37884" y="0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CF5953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315" name="شكل حر: شكل 314">
                            <a:extLst>
                              <a:ext uri="{FF2B5EF4-FFF2-40B4-BE49-F238E27FC236}">
                                <a16:creationId xmlns:a16="http://schemas.microsoft.com/office/drawing/2014/main" id="{AC4C89DE-06A7-4370-A1D7-76154BF1A5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39521" y="4647614"/>
                            <a:ext cx="12925" cy="20613"/>
                          </a:xfrm>
                          <a:custGeom>
                            <a:avLst/>
                            <a:gdLst>
                              <a:gd name="connsiteX0" fmla="*/ 12925 w 12925"/>
                              <a:gd name="connsiteY0" fmla="*/ 20613 h 20613"/>
                              <a:gd name="connsiteX1" fmla="*/ 0 w 12925"/>
                              <a:gd name="connsiteY1" fmla="*/ 0 h 206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2925" h="20613">
                                <a:moveTo>
                                  <a:pt x="12925" y="20613"/>
                                </a:moveTo>
                                <a:cubicBezTo>
                                  <a:pt x="5906" y="16045"/>
                                  <a:pt x="1115" y="8357"/>
                                  <a:pt x="0" y="0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CF5953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  <p:sp>
                        <p:nvSpPr>
                          <p:cNvPr id="316" name="شكل حر: شكل 315">
                            <a:extLst>
                              <a:ext uri="{FF2B5EF4-FFF2-40B4-BE49-F238E27FC236}">
                                <a16:creationId xmlns:a16="http://schemas.microsoft.com/office/drawing/2014/main" id="{05A05979-C773-4673-B695-38ABEB269D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24145" y="4662322"/>
                            <a:ext cx="19833" cy="7242"/>
                          </a:xfrm>
                          <a:custGeom>
                            <a:avLst/>
                            <a:gdLst>
                              <a:gd name="connsiteX0" fmla="*/ 19833 w 19833"/>
                              <a:gd name="connsiteY0" fmla="*/ 0 h 7242"/>
                              <a:gd name="connsiteX1" fmla="*/ 0 w 19833"/>
                              <a:gd name="connsiteY1" fmla="*/ 7242 h 724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9833" h="7242">
                                <a:moveTo>
                                  <a:pt x="19833" y="0"/>
                                </a:moveTo>
                                <a:cubicBezTo>
                                  <a:pt x="14039" y="4123"/>
                                  <a:pt x="7131" y="6685"/>
                                  <a:pt x="0" y="7242"/>
                                </a:cubicBezTo>
                              </a:path>
                            </a:pathLst>
                          </a:custGeom>
                          <a:noFill/>
                          <a:ln w="11138" cap="rnd">
                            <a:solidFill>
                              <a:srgbClr val="CF5953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1" anchor="ctr"/>
                          <a:lstStyle/>
                          <a:p>
                            <a:endParaRPr lang="ar-EG"/>
                          </a:p>
                        </p:txBody>
                      </p:sp>
                    </p:grpSp>
                  </p:grpSp>
                  <p:sp>
                    <p:nvSpPr>
                      <p:cNvPr id="317" name="شكل حر: شكل 316">
                        <a:extLst>
                          <a:ext uri="{FF2B5EF4-FFF2-40B4-BE49-F238E27FC236}">
                            <a16:creationId xmlns:a16="http://schemas.microsoft.com/office/drawing/2014/main" id="{BA763A02-0B6B-4580-AFFE-611540B9B7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20301" y="4543435"/>
                        <a:ext cx="144624" cy="139722"/>
                      </a:xfrm>
                      <a:custGeom>
                        <a:avLst/>
                        <a:gdLst>
                          <a:gd name="connsiteX0" fmla="*/ 14151 w 144624"/>
                          <a:gd name="connsiteY0" fmla="*/ 8691 h 139722"/>
                          <a:gd name="connsiteX1" fmla="*/ 121895 w 144624"/>
                          <a:gd name="connsiteY1" fmla="*/ 0 h 139722"/>
                          <a:gd name="connsiteX2" fmla="*/ 144625 w 144624"/>
                          <a:gd name="connsiteY2" fmla="*/ 139722 h 139722"/>
                          <a:gd name="connsiteX3" fmla="*/ 0 w 144624"/>
                          <a:gd name="connsiteY3" fmla="*/ 134820 h 1397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4624" h="139722">
                            <a:moveTo>
                              <a:pt x="14151" y="8691"/>
                            </a:moveTo>
                            <a:lnTo>
                              <a:pt x="121895" y="0"/>
                            </a:lnTo>
                            <a:lnTo>
                              <a:pt x="144625" y="139722"/>
                            </a:lnTo>
                            <a:lnTo>
                              <a:pt x="0" y="134820"/>
                            </a:lnTo>
                            <a:close/>
                          </a:path>
                        </a:pathLst>
                      </a:custGeom>
                      <a:solidFill>
                        <a:srgbClr val="E8AA80"/>
                      </a:solidFill>
                      <a:ln w="11138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  <p:sp>
                  <p:nvSpPr>
                    <p:cNvPr id="318" name="شكل حر: شكل 317">
                      <a:extLst>
                        <a:ext uri="{FF2B5EF4-FFF2-40B4-BE49-F238E27FC236}">
                          <a16:creationId xmlns:a16="http://schemas.microsoft.com/office/drawing/2014/main" id="{2ADF532C-6234-484A-BABD-3B231D9068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4090" y="3796021"/>
                      <a:ext cx="547347" cy="941287"/>
                    </a:xfrm>
                    <a:custGeom>
                      <a:avLst/>
                      <a:gdLst>
                        <a:gd name="connsiteX0" fmla="*/ 138163 w 547347"/>
                        <a:gd name="connsiteY0" fmla="*/ 273985 h 941287"/>
                        <a:gd name="connsiteX1" fmla="*/ 205684 w 547347"/>
                        <a:gd name="connsiteY1" fmla="*/ 0 h 941287"/>
                        <a:gd name="connsiteX2" fmla="*/ 348080 w 547347"/>
                        <a:gd name="connsiteY2" fmla="*/ 100613 h 941287"/>
                        <a:gd name="connsiteX3" fmla="*/ 534377 w 547347"/>
                        <a:gd name="connsiteY3" fmla="*/ 820618 h 941287"/>
                        <a:gd name="connsiteX4" fmla="*/ 41671 w 547347"/>
                        <a:gd name="connsiteY4" fmla="*/ 941287 h 941287"/>
                        <a:gd name="connsiteX5" fmla="*/ 0 w 547347"/>
                        <a:gd name="connsiteY5" fmla="*/ 747414 h 941287"/>
                        <a:gd name="connsiteX6" fmla="*/ 257161 w 547347"/>
                        <a:gd name="connsiteY6" fmla="*/ 671313 h 941287"/>
                        <a:gd name="connsiteX7" fmla="*/ 138163 w 547347"/>
                        <a:gd name="connsiteY7" fmla="*/ 273985 h 941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7347" h="941287">
                          <a:moveTo>
                            <a:pt x="138163" y="273985"/>
                          </a:moveTo>
                          <a:lnTo>
                            <a:pt x="205684" y="0"/>
                          </a:lnTo>
                          <a:cubicBezTo>
                            <a:pt x="205684" y="0"/>
                            <a:pt x="327690" y="72090"/>
                            <a:pt x="348080" y="100613"/>
                          </a:cubicBezTo>
                          <a:cubicBezTo>
                            <a:pt x="388526" y="157104"/>
                            <a:pt x="601453" y="753542"/>
                            <a:pt x="534377" y="820618"/>
                          </a:cubicBezTo>
                          <a:cubicBezTo>
                            <a:pt x="467301" y="887693"/>
                            <a:pt x="41671" y="941287"/>
                            <a:pt x="41671" y="941287"/>
                          </a:cubicBezTo>
                          <a:lnTo>
                            <a:pt x="0" y="747414"/>
                          </a:lnTo>
                          <a:cubicBezTo>
                            <a:pt x="0" y="747414"/>
                            <a:pt x="258721" y="706745"/>
                            <a:pt x="257161" y="671313"/>
                          </a:cubicBezTo>
                          <a:cubicBezTo>
                            <a:pt x="255489" y="635770"/>
                            <a:pt x="138163" y="273985"/>
                            <a:pt x="138163" y="273985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grpSp>
                  <p:nvGrpSpPr>
                    <p:cNvPr id="319" name="رسم 6">
                      <a:extLst>
                        <a:ext uri="{FF2B5EF4-FFF2-40B4-BE49-F238E27FC236}">
                          <a16:creationId xmlns:a16="http://schemas.microsoft.com/office/drawing/2014/main" id="{15F0F65D-0DFA-46FA-986A-AF5CEDBEF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63868" y="3932624"/>
                      <a:ext cx="322898" cy="813375"/>
                      <a:chOff x="8163868" y="3932624"/>
                      <a:chExt cx="322898" cy="813375"/>
                    </a:xfrm>
                    <a:noFill/>
                  </p:grpSpPr>
                  <p:sp>
                    <p:nvSpPr>
                      <p:cNvPr id="320" name="شكل حر: شكل 319">
                        <a:extLst>
                          <a:ext uri="{FF2B5EF4-FFF2-40B4-BE49-F238E27FC236}">
                            <a16:creationId xmlns:a16="http://schemas.microsoft.com/office/drawing/2014/main" id="{FE542888-94EE-4BA0-BAC0-952D98C100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3868" y="3932624"/>
                        <a:ext cx="278107" cy="605129"/>
                      </a:xfrm>
                      <a:custGeom>
                        <a:avLst/>
                        <a:gdLst>
                          <a:gd name="connsiteX0" fmla="*/ 228748 w 278107"/>
                          <a:gd name="connsiteY0" fmla="*/ 0 h 605129"/>
                          <a:gd name="connsiteX1" fmla="*/ 215600 w 278107"/>
                          <a:gd name="connsiteY1" fmla="*/ 326687 h 605129"/>
                          <a:gd name="connsiteX2" fmla="*/ 278107 w 278107"/>
                          <a:gd name="connsiteY2" fmla="*/ 491479 h 605129"/>
                          <a:gd name="connsiteX3" fmla="*/ 0 w 278107"/>
                          <a:gd name="connsiteY3" fmla="*/ 605129 h 6051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78107" h="605129">
                            <a:moveTo>
                              <a:pt x="228748" y="0"/>
                            </a:moveTo>
                            <a:cubicBezTo>
                              <a:pt x="192313" y="103956"/>
                              <a:pt x="186742" y="218497"/>
                              <a:pt x="215600" y="326687"/>
                            </a:cubicBezTo>
                            <a:cubicBezTo>
                              <a:pt x="230642" y="381061"/>
                              <a:pt x="251255" y="433986"/>
                              <a:pt x="278107" y="491479"/>
                            </a:cubicBezTo>
                            <a:cubicBezTo>
                              <a:pt x="184959" y="536382"/>
                              <a:pt x="89694" y="573263"/>
                              <a:pt x="0" y="605129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1E8F5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321" name="شكل حر: شكل 320">
                        <a:extLst>
                          <a:ext uri="{FF2B5EF4-FFF2-40B4-BE49-F238E27FC236}">
                            <a16:creationId xmlns:a16="http://schemas.microsoft.com/office/drawing/2014/main" id="{14D426A5-BFA6-47EF-8229-56EAADBA8F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96291" y="4690289"/>
                        <a:ext cx="290475" cy="55710"/>
                      </a:xfrm>
                      <a:custGeom>
                        <a:avLst/>
                        <a:gdLst>
                          <a:gd name="connsiteX0" fmla="*/ 0 w 290475"/>
                          <a:gd name="connsiteY0" fmla="*/ 0 h 55710"/>
                          <a:gd name="connsiteX1" fmla="*/ 18385 w 290475"/>
                          <a:gd name="connsiteY1" fmla="*/ 55711 h 55710"/>
                          <a:gd name="connsiteX2" fmla="*/ 290475 w 290475"/>
                          <a:gd name="connsiteY2" fmla="*/ 6017 h 557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90475" h="55710">
                            <a:moveTo>
                              <a:pt x="0" y="0"/>
                            </a:moveTo>
                            <a:cubicBezTo>
                              <a:pt x="6240" y="20278"/>
                              <a:pt x="9471" y="35989"/>
                              <a:pt x="18385" y="55711"/>
                            </a:cubicBezTo>
                            <a:cubicBezTo>
                              <a:pt x="107522" y="44011"/>
                              <a:pt x="204792" y="33426"/>
                              <a:pt x="290475" y="6017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1E8F5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322" name="شكل حر: شكل 321">
                        <a:extLst>
                          <a:ext uri="{FF2B5EF4-FFF2-40B4-BE49-F238E27FC236}">
                            <a16:creationId xmlns:a16="http://schemas.microsoft.com/office/drawing/2014/main" id="{A219B678-8365-4B2A-97BE-FFC3500004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1612" y="4250509"/>
                        <a:ext cx="85572" cy="71532"/>
                      </a:xfrm>
                      <a:custGeom>
                        <a:avLst/>
                        <a:gdLst>
                          <a:gd name="connsiteX0" fmla="*/ 85572 w 85572"/>
                          <a:gd name="connsiteY0" fmla="*/ 71532 h 71532"/>
                          <a:gd name="connsiteX1" fmla="*/ 0 w 85572"/>
                          <a:gd name="connsiteY1" fmla="*/ 0 h 715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85572" h="71532">
                            <a:moveTo>
                              <a:pt x="85572" y="71532"/>
                            </a:moveTo>
                            <a:cubicBezTo>
                              <a:pt x="49471" y="59387"/>
                              <a:pt x="18273" y="33426"/>
                              <a:pt x="0" y="0"/>
                            </a:cubicBezTo>
                          </a:path>
                        </a:pathLst>
                      </a:custGeom>
                      <a:noFill/>
                      <a:ln w="11138" cap="rnd">
                        <a:solidFill>
                          <a:srgbClr val="E1E8F5"/>
                        </a:solidFill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</p:grpSp>
            </p:grpSp>
          </p:grpSp>
        </p:grpSp>
        <p:grpSp>
          <p:nvGrpSpPr>
            <p:cNvPr id="323" name="رسم 6">
              <a:extLst>
                <a:ext uri="{FF2B5EF4-FFF2-40B4-BE49-F238E27FC236}">
                  <a16:creationId xmlns:a16="http://schemas.microsoft.com/office/drawing/2014/main" id="{15F0F65D-0DFA-46FA-986A-AF5CEDBEF118}"/>
                </a:ext>
              </a:extLst>
            </p:cNvPr>
            <p:cNvGrpSpPr/>
            <p:nvPr/>
          </p:nvGrpSpPr>
          <p:grpSpPr>
            <a:xfrm>
              <a:off x="4600948" y="1022856"/>
              <a:ext cx="3457626" cy="2015277"/>
              <a:chOff x="4600948" y="1022856"/>
              <a:chExt cx="3457626" cy="2015277"/>
            </a:xfrm>
          </p:grpSpPr>
          <p:grpSp>
            <p:nvGrpSpPr>
              <p:cNvPr id="324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7260797" y="2240357"/>
                <a:ext cx="797776" cy="797776"/>
                <a:chOff x="7260797" y="2240357"/>
                <a:chExt cx="797776" cy="797776"/>
              </a:xfrm>
            </p:grpSpPr>
            <p:sp>
              <p:nvSpPr>
                <p:cNvPr id="325" name="شكل حر: شكل 324">
                  <a:extLst>
                    <a:ext uri="{FF2B5EF4-FFF2-40B4-BE49-F238E27FC236}">
                      <a16:creationId xmlns:a16="http://schemas.microsoft.com/office/drawing/2014/main" id="{3FE3DF3B-C55E-4AA4-8553-95AD99053223}"/>
                    </a:ext>
                  </a:extLst>
                </p:cNvPr>
                <p:cNvSpPr/>
                <p:nvPr/>
              </p:nvSpPr>
              <p:spPr>
                <a:xfrm>
                  <a:off x="7260797" y="2240357"/>
                  <a:ext cx="797776" cy="797776"/>
                </a:xfrm>
                <a:custGeom>
                  <a:avLst/>
                  <a:gdLst>
                    <a:gd name="connsiteX0" fmla="*/ 797777 w 797776"/>
                    <a:gd name="connsiteY0" fmla="*/ 398888 h 797776"/>
                    <a:gd name="connsiteX1" fmla="*/ 398889 w 797776"/>
                    <a:gd name="connsiteY1" fmla="*/ 797777 h 797776"/>
                    <a:gd name="connsiteX2" fmla="*/ 0 w 797776"/>
                    <a:gd name="connsiteY2" fmla="*/ 398888 h 797776"/>
                    <a:gd name="connsiteX3" fmla="*/ 398889 w 797776"/>
                    <a:gd name="connsiteY3" fmla="*/ 0 h 797776"/>
                    <a:gd name="connsiteX4" fmla="*/ 797777 w 797776"/>
                    <a:gd name="connsiteY4" fmla="*/ 398888 h 79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7776" h="797776">
                      <a:moveTo>
                        <a:pt x="797777" y="398888"/>
                      </a:moveTo>
                      <a:cubicBezTo>
                        <a:pt x="797777" y="619188"/>
                        <a:pt x="619189" y="797777"/>
                        <a:pt x="398889" y="797777"/>
                      </a:cubicBezTo>
                      <a:cubicBezTo>
                        <a:pt x="178589" y="797777"/>
                        <a:pt x="0" y="619188"/>
                        <a:pt x="0" y="398888"/>
                      </a:cubicBezTo>
                      <a:cubicBezTo>
                        <a:pt x="0" y="178588"/>
                        <a:pt x="178589" y="0"/>
                        <a:pt x="398889" y="0"/>
                      </a:cubicBezTo>
                      <a:cubicBezTo>
                        <a:pt x="619189" y="0"/>
                        <a:pt x="797777" y="178588"/>
                        <a:pt x="797777" y="398888"/>
                      </a:cubicBezTo>
                      <a:close/>
                    </a:path>
                  </a:pathLst>
                </a:custGeom>
                <a:solidFill>
                  <a:srgbClr val="82CED8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326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299238" y="2468659"/>
                  <a:ext cx="681675" cy="418052"/>
                  <a:chOff x="7299238" y="2468659"/>
                  <a:chExt cx="681675" cy="418052"/>
                </a:xfrm>
              </p:grpSpPr>
              <p:sp>
                <p:nvSpPr>
                  <p:cNvPr id="327" name="شكل حر: شكل 326">
                    <a:extLst>
                      <a:ext uri="{FF2B5EF4-FFF2-40B4-BE49-F238E27FC236}">
                        <a16:creationId xmlns:a16="http://schemas.microsoft.com/office/drawing/2014/main" id="{E5229A62-6B7A-4EC9-B548-CA6638A25BF3}"/>
                      </a:ext>
                    </a:extLst>
                  </p:cNvPr>
                  <p:cNvSpPr/>
                  <p:nvPr/>
                </p:nvSpPr>
                <p:spPr>
                  <a:xfrm>
                    <a:off x="7385759" y="2468659"/>
                    <a:ext cx="547962" cy="418052"/>
                  </a:xfrm>
                  <a:custGeom>
                    <a:avLst/>
                    <a:gdLst>
                      <a:gd name="connsiteX0" fmla="*/ 17435 w 547962"/>
                      <a:gd name="connsiteY0" fmla="*/ 57939 h 418052"/>
                      <a:gd name="connsiteX1" fmla="*/ 273481 w 547962"/>
                      <a:gd name="connsiteY1" fmla="*/ 105627 h 418052"/>
                      <a:gd name="connsiteX2" fmla="*/ 529528 w 547962"/>
                      <a:gd name="connsiteY2" fmla="*/ 57939 h 418052"/>
                      <a:gd name="connsiteX3" fmla="*/ 269136 w 547962"/>
                      <a:gd name="connsiteY3" fmla="*/ 418053 h 418052"/>
                      <a:gd name="connsiteX4" fmla="*/ 17435 w 547962"/>
                      <a:gd name="connsiteY4" fmla="*/ 57939 h 41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7962" h="418052">
                        <a:moveTo>
                          <a:pt x="17435" y="57939"/>
                        </a:moveTo>
                        <a:cubicBezTo>
                          <a:pt x="111921" y="-96045"/>
                          <a:pt x="273481" y="105627"/>
                          <a:pt x="273481" y="105627"/>
                        </a:cubicBezTo>
                        <a:cubicBezTo>
                          <a:pt x="273481" y="105627"/>
                          <a:pt x="444179" y="-74875"/>
                          <a:pt x="529528" y="57939"/>
                        </a:cubicBezTo>
                        <a:cubicBezTo>
                          <a:pt x="632704" y="218609"/>
                          <a:pt x="269136" y="418053"/>
                          <a:pt x="269136" y="418053"/>
                        </a:cubicBezTo>
                        <a:cubicBezTo>
                          <a:pt x="269136" y="418053"/>
                          <a:pt x="-80950" y="218163"/>
                          <a:pt x="17435" y="57939"/>
                        </a:cubicBezTo>
                        <a:close/>
                      </a:path>
                    </a:pathLst>
                  </a:custGeom>
                  <a:solidFill>
                    <a:srgbClr val="BA2F54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328" name="شكل حر: شكل 327">
                    <a:extLst>
                      <a:ext uri="{FF2B5EF4-FFF2-40B4-BE49-F238E27FC236}">
                        <a16:creationId xmlns:a16="http://schemas.microsoft.com/office/drawing/2014/main" id="{6313993A-076A-45D5-94CD-979B736EEBF4}"/>
                      </a:ext>
                    </a:extLst>
                  </p:cNvPr>
                  <p:cNvSpPr/>
                  <p:nvPr/>
                </p:nvSpPr>
                <p:spPr>
                  <a:xfrm>
                    <a:off x="7299238" y="2492949"/>
                    <a:ext cx="681675" cy="313316"/>
                  </a:xfrm>
                  <a:custGeom>
                    <a:avLst/>
                    <a:gdLst>
                      <a:gd name="connsiteX0" fmla="*/ 0 w 681675"/>
                      <a:gd name="connsiteY0" fmla="*/ 184179 h 313316"/>
                      <a:gd name="connsiteX1" fmla="*/ 208024 w 681675"/>
                      <a:gd name="connsiteY1" fmla="*/ 184179 h 313316"/>
                      <a:gd name="connsiteX2" fmla="*/ 240113 w 681675"/>
                      <a:gd name="connsiteY2" fmla="*/ 56379 h 313316"/>
                      <a:gd name="connsiteX3" fmla="*/ 304626 w 681675"/>
                      <a:gd name="connsiteY3" fmla="*/ 313317 h 313316"/>
                      <a:gd name="connsiteX4" fmla="*/ 360448 w 681675"/>
                      <a:gd name="connsiteY4" fmla="*/ 0 h 313316"/>
                      <a:gd name="connsiteX5" fmla="*/ 407245 w 681675"/>
                      <a:gd name="connsiteY5" fmla="*/ 280782 h 313316"/>
                      <a:gd name="connsiteX6" fmla="*/ 480226 w 681675"/>
                      <a:gd name="connsiteY6" fmla="*/ 104736 h 313316"/>
                      <a:gd name="connsiteX7" fmla="*/ 511981 w 681675"/>
                      <a:gd name="connsiteY7" fmla="*/ 184737 h 313316"/>
                      <a:gd name="connsiteX8" fmla="*/ 681676 w 681675"/>
                      <a:gd name="connsiteY8" fmla="*/ 184737 h 313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675" h="313316">
                        <a:moveTo>
                          <a:pt x="0" y="184179"/>
                        </a:moveTo>
                        <a:lnTo>
                          <a:pt x="208024" y="184179"/>
                        </a:lnTo>
                        <a:lnTo>
                          <a:pt x="240113" y="56379"/>
                        </a:lnTo>
                        <a:lnTo>
                          <a:pt x="304626" y="313317"/>
                        </a:lnTo>
                        <a:lnTo>
                          <a:pt x="360448" y="0"/>
                        </a:lnTo>
                        <a:lnTo>
                          <a:pt x="407245" y="280782"/>
                        </a:lnTo>
                        <a:lnTo>
                          <a:pt x="480226" y="104736"/>
                        </a:lnTo>
                        <a:lnTo>
                          <a:pt x="511981" y="184737"/>
                        </a:lnTo>
                        <a:lnTo>
                          <a:pt x="681676" y="184737"/>
                        </a:lnTo>
                      </a:path>
                    </a:pathLst>
                  </a:custGeom>
                  <a:noFill/>
                  <a:ln w="11138" cap="flat">
                    <a:solidFill>
                      <a:srgbClr val="FFF0F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</p:grpSp>
          <p:grpSp>
            <p:nvGrpSpPr>
              <p:cNvPr id="329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4600948" y="1421744"/>
                <a:ext cx="797776" cy="797776"/>
                <a:chOff x="4600948" y="1421744"/>
                <a:chExt cx="797776" cy="797776"/>
              </a:xfrm>
            </p:grpSpPr>
            <p:sp>
              <p:nvSpPr>
                <p:cNvPr id="330" name="شكل حر: شكل 329">
                  <a:extLst>
                    <a:ext uri="{FF2B5EF4-FFF2-40B4-BE49-F238E27FC236}">
                      <a16:creationId xmlns:a16="http://schemas.microsoft.com/office/drawing/2014/main" id="{432E9C86-E405-49B8-BAAE-86193ECB1DC9}"/>
                    </a:ext>
                  </a:extLst>
                </p:cNvPr>
                <p:cNvSpPr/>
                <p:nvPr/>
              </p:nvSpPr>
              <p:spPr>
                <a:xfrm>
                  <a:off x="4600948" y="1421744"/>
                  <a:ext cx="797776" cy="797776"/>
                </a:xfrm>
                <a:custGeom>
                  <a:avLst/>
                  <a:gdLst>
                    <a:gd name="connsiteX0" fmla="*/ 797777 w 797776"/>
                    <a:gd name="connsiteY0" fmla="*/ 398888 h 797776"/>
                    <a:gd name="connsiteX1" fmla="*/ 398889 w 797776"/>
                    <a:gd name="connsiteY1" fmla="*/ 797777 h 797776"/>
                    <a:gd name="connsiteX2" fmla="*/ 0 w 797776"/>
                    <a:gd name="connsiteY2" fmla="*/ 398888 h 797776"/>
                    <a:gd name="connsiteX3" fmla="*/ 398889 w 797776"/>
                    <a:gd name="connsiteY3" fmla="*/ 0 h 797776"/>
                    <a:gd name="connsiteX4" fmla="*/ 797777 w 797776"/>
                    <a:gd name="connsiteY4" fmla="*/ 398888 h 79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7776" h="797776">
                      <a:moveTo>
                        <a:pt x="797777" y="398888"/>
                      </a:moveTo>
                      <a:cubicBezTo>
                        <a:pt x="797777" y="619188"/>
                        <a:pt x="619189" y="797777"/>
                        <a:pt x="398889" y="797777"/>
                      </a:cubicBezTo>
                      <a:cubicBezTo>
                        <a:pt x="178589" y="797777"/>
                        <a:pt x="0" y="619188"/>
                        <a:pt x="0" y="398888"/>
                      </a:cubicBezTo>
                      <a:cubicBezTo>
                        <a:pt x="0" y="178588"/>
                        <a:pt x="178589" y="0"/>
                        <a:pt x="398889" y="0"/>
                      </a:cubicBezTo>
                      <a:cubicBezTo>
                        <a:pt x="619189" y="0"/>
                        <a:pt x="797777" y="178588"/>
                        <a:pt x="797777" y="398888"/>
                      </a:cubicBezTo>
                      <a:close/>
                    </a:path>
                  </a:pathLst>
                </a:custGeom>
                <a:solidFill>
                  <a:srgbClr val="82CED8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331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4695628" y="1517197"/>
                  <a:ext cx="548926" cy="606864"/>
                  <a:chOff x="4695628" y="1517197"/>
                  <a:chExt cx="548926" cy="606864"/>
                </a:xfrm>
              </p:grpSpPr>
              <p:grpSp>
                <p:nvGrpSpPr>
                  <p:cNvPr id="332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4915644" y="1517197"/>
                    <a:ext cx="328910" cy="511149"/>
                    <a:chOff x="4915644" y="1517197"/>
                    <a:chExt cx="328910" cy="511149"/>
                  </a:xfrm>
                </p:grpSpPr>
                <p:sp>
                  <p:nvSpPr>
                    <p:cNvPr id="333" name="شكل حر: شكل 332">
                      <a:extLst>
                        <a:ext uri="{FF2B5EF4-FFF2-40B4-BE49-F238E27FC236}">
                          <a16:creationId xmlns:a16="http://schemas.microsoft.com/office/drawing/2014/main" id="{9DAB9745-C525-4FC8-9AE9-978B5D69A6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644" y="1517197"/>
                      <a:ext cx="328910" cy="511149"/>
                    </a:xfrm>
                    <a:custGeom>
                      <a:avLst/>
                      <a:gdLst>
                        <a:gd name="connsiteX0" fmla="*/ 73384 w 328910"/>
                        <a:gd name="connsiteY0" fmla="*/ 6832 h 511149"/>
                        <a:gd name="connsiteX1" fmla="*/ 158845 w 328910"/>
                        <a:gd name="connsiteY1" fmla="*/ 10398 h 511149"/>
                        <a:gd name="connsiteX2" fmla="*/ 216783 w 328910"/>
                        <a:gd name="connsiteY2" fmla="*/ 73351 h 511149"/>
                        <a:gd name="connsiteX3" fmla="*/ 322077 w 328910"/>
                        <a:gd name="connsiteY3" fmla="*/ 360929 h 511149"/>
                        <a:gd name="connsiteX4" fmla="*/ 255558 w 328910"/>
                        <a:gd name="connsiteY4" fmla="*/ 504329 h 511149"/>
                        <a:gd name="connsiteX5" fmla="*/ 112159 w 328910"/>
                        <a:gd name="connsiteY5" fmla="*/ 437810 h 511149"/>
                        <a:gd name="connsiteX6" fmla="*/ 6866 w 328910"/>
                        <a:gd name="connsiteY6" fmla="*/ 150232 h 511149"/>
                        <a:gd name="connsiteX7" fmla="*/ 73384 w 328910"/>
                        <a:gd name="connsiteY7" fmla="*/ 6832 h 511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28910" h="511149">
                          <a:moveTo>
                            <a:pt x="73384" y="6832"/>
                          </a:moveTo>
                          <a:cubicBezTo>
                            <a:pt x="102354" y="-3753"/>
                            <a:pt x="132995" y="-1636"/>
                            <a:pt x="158845" y="10398"/>
                          </a:cubicBezTo>
                          <a:cubicBezTo>
                            <a:pt x="184806" y="22431"/>
                            <a:pt x="206087" y="44381"/>
                            <a:pt x="216783" y="73351"/>
                          </a:cubicBezTo>
                          <a:lnTo>
                            <a:pt x="322077" y="360929"/>
                          </a:lnTo>
                          <a:cubicBezTo>
                            <a:pt x="343247" y="418868"/>
                            <a:pt x="313609" y="483047"/>
                            <a:pt x="255558" y="504329"/>
                          </a:cubicBezTo>
                          <a:cubicBezTo>
                            <a:pt x="197619" y="525499"/>
                            <a:pt x="133440" y="495749"/>
                            <a:pt x="112159" y="437810"/>
                          </a:cubicBezTo>
                          <a:lnTo>
                            <a:pt x="6866" y="150232"/>
                          </a:lnTo>
                          <a:cubicBezTo>
                            <a:pt x="-14416" y="92181"/>
                            <a:pt x="15445" y="28002"/>
                            <a:pt x="73384" y="6832"/>
                          </a:cubicBezTo>
                          <a:close/>
                        </a:path>
                      </a:pathLst>
                    </a:custGeom>
                    <a:solidFill>
                      <a:srgbClr val="941B3F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334" name="شكل حر: شكل 333">
                      <a:extLst>
                        <a:ext uri="{FF2B5EF4-FFF2-40B4-BE49-F238E27FC236}">
                          <a16:creationId xmlns:a16="http://schemas.microsoft.com/office/drawing/2014/main" id="{4EA75976-6E92-438E-9B37-A9970AFED6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644" y="1517197"/>
                      <a:ext cx="269485" cy="294076"/>
                    </a:xfrm>
                    <a:custGeom>
                      <a:avLst/>
                      <a:gdLst>
                        <a:gd name="connsiteX0" fmla="*/ 73384 w 269485"/>
                        <a:gd name="connsiteY0" fmla="*/ 6832 h 294076"/>
                        <a:gd name="connsiteX1" fmla="*/ 158845 w 269485"/>
                        <a:gd name="connsiteY1" fmla="*/ 10398 h 294076"/>
                        <a:gd name="connsiteX2" fmla="*/ 216783 w 269485"/>
                        <a:gd name="connsiteY2" fmla="*/ 73351 h 294076"/>
                        <a:gd name="connsiteX3" fmla="*/ 269486 w 269485"/>
                        <a:gd name="connsiteY3" fmla="*/ 217196 h 294076"/>
                        <a:gd name="connsiteX4" fmla="*/ 59568 w 269485"/>
                        <a:gd name="connsiteY4" fmla="*/ 294077 h 294076"/>
                        <a:gd name="connsiteX5" fmla="*/ 6866 w 269485"/>
                        <a:gd name="connsiteY5" fmla="*/ 150232 h 294076"/>
                        <a:gd name="connsiteX6" fmla="*/ 73384 w 269485"/>
                        <a:gd name="connsiteY6" fmla="*/ 6832 h 2940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9485" h="294076">
                          <a:moveTo>
                            <a:pt x="73384" y="6832"/>
                          </a:moveTo>
                          <a:cubicBezTo>
                            <a:pt x="102354" y="-3753"/>
                            <a:pt x="132995" y="-1636"/>
                            <a:pt x="158845" y="10398"/>
                          </a:cubicBezTo>
                          <a:cubicBezTo>
                            <a:pt x="184806" y="22431"/>
                            <a:pt x="206087" y="44381"/>
                            <a:pt x="216783" y="73351"/>
                          </a:cubicBezTo>
                          <a:lnTo>
                            <a:pt x="269486" y="217196"/>
                          </a:lnTo>
                          <a:lnTo>
                            <a:pt x="59568" y="294077"/>
                          </a:lnTo>
                          <a:lnTo>
                            <a:pt x="6866" y="150232"/>
                          </a:lnTo>
                          <a:cubicBezTo>
                            <a:pt x="-14416" y="92181"/>
                            <a:pt x="15445" y="28002"/>
                            <a:pt x="73384" y="6832"/>
                          </a:cubicBezTo>
                          <a:close/>
                        </a:path>
                      </a:pathLst>
                    </a:custGeom>
                    <a:solidFill>
                      <a:srgbClr val="EBE1E2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grpSp>
                <p:nvGrpSpPr>
                  <p:cNvPr id="335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4695628" y="1684030"/>
                    <a:ext cx="439988" cy="440030"/>
                    <a:chOff x="4695628" y="1684030"/>
                    <a:chExt cx="439988" cy="440030"/>
                  </a:xfrm>
                </p:grpSpPr>
                <p:sp>
                  <p:nvSpPr>
                    <p:cNvPr id="336" name="شكل حر: شكل 335">
                      <a:extLst>
                        <a:ext uri="{FF2B5EF4-FFF2-40B4-BE49-F238E27FC236}">
                          <a16:creationId xmlns:a16="http://schemas.microsoft.com/office/drawing/2014/main" id="{1D21B8B1-331D-4399-821F-F3DB6BB81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5628" y="1684030"/>
                      <a:ext cx="439988" cy="440030"/>
                    </a:xfrm>
                    <a:custGeom>
                      <a:avLst/>
                      <a:gdLst>
                        <a:gd name="connsiteX0" fmla="*/ 32674 w 439988"/>
                        <a:gd name="connsiteY0" fmla="*/ 32758 h 440030"/>
                        <a:gd name="connsiteX1" fmla="*/ 111672 w 439988"/>
                        <a:gd name="connsiteY1" fmla="*/ 0 h 440030"/>
                        <a:gd name="connsiteX2" fmla="*/ 190670 w 439988"/>
                        <a:gd name="connsiteY2" fmla="*/ 32758 h 440030"/>
                        <a:gd name="connsiteX3" fmla="*/ 407273 w 439988"/>
                        <a:gd name="connsiteY3" fmla="*/ 249361 h 440030"/>
                        <a:gd name="connsiteX4" fmla="*/ 407273 w 439988"/>
                        <a:gd name="connsiteY4" fmla="*/ 407356 h 440030"/>
                        <a:gd name="connsiteX5" fmla="*/ 249277 w 439988"/>
                        <a:gd name="connsiteY5" fmla="*/ 407356 h 440030"/>
                        <a:gd name="connsiteX6" fmla="*/ 32674 w 439988"/>
                        <a:gd name="connsiteY6" fmla="*/ 190753 h 440030"/>
                        <a:gd name="connsiteX7" fmla="*/ 32674 w 439988"/>
                        <a:gd name="connsiteY7" fmla="*/ 32758 h 44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988" h="440030">
                          <a:moveTo>
                            <a:pt x="32674" y="32758"/>
                          </a:moveTo>
                          <a:cubicBezTo>
                            <a:pt x="54513" y="10919"/>
                            <a:pt x="83148" y="0"/>
                            <a:pt x="111672" y="0"/>
                          </a:cubicBezTo>
                          <a:cubicBezTo>
                            <a:pt x="140196" y="0"/>
                            <a:pt x="168831" y="10919"/>
                            <a:pt x="190670" y="32758"/>
                          </a:cubicBezTo>
                          <a:lnTo>
                            <a:pt x="407273" y="249361"/>
                          </a:lnTo>
                          <a:cubicBezTo>
                            <a:pt x="450839" y="292927"/>
                            <a:pt x="450950" y="363791"/>
                            <a:pt x="407273" y="407356"/>
                          </a:cubicBezTo>
                          <a:cubicBezTo>
                            <a:pt x="363707" y="450922"/>
                            <a:pt x="292843" y="450922"/>
                            <a:pt x="249277" y="407356"/>
                          </a:cubicBezTo>
                          <a:lnTo>
                            <a:pt x="32674" y="190753"/>
                          </a:lnTo>
                          <a:cubicBezTo>
                            <a:pt x="-10891" y="147188"/>
                            <a:pt x="-10891" y="76435"/>
                            <a:pt x="32674" y="32758"/>
                          </a:cubicBezTo>
                          <a:close/>
                        </a:path>
                      </a:pathLst>
                    </a:custGeom>
                    <a:solidFill>
                      <a:srgbClr val="BA2F54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337" name="شكل حر: شكل 336">
                      <a:extLst>
                        <a:ext uri="{FF2B5EF4-FFF2-40B4-BE49-F238E27FC236}">
                          <a16:creationId xmlns:a16="http://schemas.microsoft.com/office/drawing/2014/main" id="{6D589FF5-0067-4F4C-B54E-6EFD91F081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5628" y="1684030"/>
                      <a:ext cx="298971" cy="299054"/>
                    </a:xfrm>
                    <a:custGeom>
                      <a:avLst/>
                      <a:gdLst>
                        <a:gd name="connsiteX0" fmla="*/ 32674 w 298971"/>
                        <a:gd name="connsiteY0" fmla="*/ 32758 h 299054"/>
                        <a:gd name="connsiteX1" fmla="*/ 111672 w 298971"/>
                        <a:gd name="connsiteY1" fmla="*/ 0 h 299054"/>
                        <a:gd name="connsiteX2" fmla="*/ 190670 w 298971"/>
                        <a:gd name="connsiteY2" fmla="*/ 32758 h 299054"/>
                        <a:gd name="connsiteX3" fmla="*/ 298971 w 298971"/>
                        <a:gd name="connsiteY3" fmla="*/ 141059 h 299054"/>
                        <a:gd name="connsiteX4" fmla="*/ 140976 w 298971"/>
                        <a:gd name="connsiteY4" fmla="*/ 299055 h 299054"/>
                        <a:gd name="connsiteX5" fmla="*/ 32674 w 298971"/>
                        <a:gd name="connsiteY5" fmla="*/ 190753 h 299054"/>
                        <a:gd name="connsiteX6" fmla="*/ 32674 w 298971"/>
                        <a:gd name="connsiteY6" fmla="*/ 32758 h 299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98971" h="299054">
                          <a:moveTo>
                            <a:pt x="32674" y="32758"/>
                          </a:moveTo>
                          <a:cubicBezTo>
                            <a:pt x="54513" y="10919"/>
                            <a:pt x="83148" y="0"/>
                            <a:pt x="111672" y="0"/>
                          </a:cubicBezTo>
                          <a:cubicBezTo>
                            <a:pt x="140196" y="0"/>
                            <a:pt x="168831" y="10919"/>
                            <a:pt x="190670" y="32758"/>
                          </a:cubicBezTo>
                          <a:lnTo>
                            <a:pt x="298971" y="141059"/>
                          </a:lnTo>
                          <a:lnTo>
                            <a:pt x="140976" y="299055"/>
                          </a:lnTo>
                          <a:lnTo>
                            <a:pt x="32674" y="190753"/>
                          </a:lnTo>
                          <a:cubicBezTo>
                            <a:pt x="-10891" y="147188"/>
                            <a:pt x="-10891" y="76435"/>
                            <a:pt x="32674" y="3275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</p:grpSp>
          </p:grpSp>
          <p:grpSp>
            <p:nvGrpSpPr>
              <p:cNvPr id="338" name="رسم 6">
                <a:extLst>
                  <a:ext uri="{FF2B5EF4-FFF2-40B4-BE49-F238E27FC236}">
                    <a16:creationId xmlns:a16="http://schemas.microsoft.com/office/drawing/2014/main" id="{15F0F65D-0DFA-46FA-986A-AF5CEDBEF118}"/>
                  </a:ext>
                </a:extLst>
              </p:cNvPr>
              <p:cNvGrpSpPr/>
              <p:nvPr/>
            </p:nvGrpSpPr>
            <p:grpSpPr>
              <a:xfrm>
                <a:off x="7143137" y="1022856"/>
                <a:ext cx="797776" cy="797776"/>
                <a:chOff x="7143137" y="1022856"/>
                <a:chExt cx="797776" cy="797776"/>
              </a:xfrm>
            </p:grpSpPr>
            <p:sp>
              <p:nvSpPr>
                <p:cNvPr id="339" name="شكل حر: شكل 338">
                  <a:extLst>
                    <a:ext uri="{FF2B5EF4-FFF2-40B4-BE49-F238E27FC236}">
                      <a16:creationId xmlns:a16="http://schemas.microsoft.com/office/drawing/2014/main" id="{FBCEEC0E-C861-4F2A-9694-0BB49E3CEEBF}"/>
                    </a:ext>
                  </a:extLst>
                </p:cNvPr>
                <p:cNvSpPr/>
                <p:nvPr/>
              </p:nvSpPr>
              <p:spPr>
                <a:xfrm>
                  <a:off x="7143137" y="1022856"/>
                  <a:ext cx="797776" cy="797776"/>
                </a:xfrm>
                <a:custGeom>
                  <a:avLst/>
                  <a:gdLst>
                    <a:gd name="connsiteX0" fmla="*/ 797777 w 797776"/>
                    <a:gd name="connsiteY0" fmla="*/ 398888 h 797776"/>
                    <a:gd name="connsiteX1" fmla="*/ 398889 w 797776"/>
                    <a:gd name="connsiteY1" fmla="*/ 797777 h 797776"/>
                    <a:gd name="connsiteX2" fmla="*/ 0 w 797776"/>
                    <a:gd name="connsiteY2" fmla="*/ 398888 h 797776"/>
                    <a:gd name="connsiteX3" fmla="*/ 398889 w 797776"/>
                    <a:gd name="connsiteY3" fmla="*/ 0 h 797776"/>
                    <a:gd name="connsiteX4" fmla="*/ 797777 w 797776"/>
                    <a:gd name="connsiteY4" fmla="*/ 398888 h 79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7776" h="797776">
                      <a:moveTo>
                        <a:pt x="797777" y="398888"/>
                      </a:moveTo>
                      <a:cubicBezTo>
                        <a:pt x="797777" y="619188"/>
                        <a:pt x="619189" y="797777"/>
                        <a:pt x="398889" y="797777"/>
                      </a:cubicBezTo>
                      <a:cubicBezTo>
                        <a:pt x="178589" y="797777"/>
                        <a:pt x="0" y="619188"/>
                        <a:pt x="0" y="398888"/>
                      </a:cubicBezTo>
                      <a:cubicBezTo>
                        <a:pt x="0" y="178588"/>
                        <a:pt x="178589" y="0"/>
                        <a:pt x="398889" y="0"/>
                      </a:cubicBezTo>
                      <a:cubicBezTo>
                        <a:pt x="619189" y="0"/>
                        <a:pt x="797777" y="178588"/>
                        <a:pt x="797777" y="398888"/>
                      </a:cubicBezTo>
                      <a:close/>
                    </a:path>
                  </a:pathLst>
                </a:custGeom>
                <a:solidFill>
                  <a:srgbClr val="82CED8"/>
                </a:solidFill>
                <a:ln w="1113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340" name="رسم 6">
                  <a:extLst>
                    <a:ext uri="{FF2B5EF4-FFF2-40B4-BE49-F238E27FC236}">
                      <a16:creationId xmlns:a16="http://schemas.microsoft.com/office/drawing/2014/main" id="{15F0F65D-0DFA-46FA-986A-AF5CEDBEF118}"/>
                    </a:ext>
                  </a:extLst>
                </p:cNvPr>
                <p:cNvGrpSpPr/>
                <p:nvPr/>
              </p:nvGrpSpPr>
              <p:grpSpPr>
                <a:xfrm>
                  <a:off x="7324865" y="1189431"/>
                  <a:ext cx="434097" cy="523774"/>
                  <a:chOff x="7324865" y="1189431"/>
                  <a:chExt cx="434097" cy="523774"/>
                </a:xfrm>
              </p:grpSpPr>
              <p:sp>
                <p:nvSpPr>
                  <p:cNvPr id="341" name="شكل حر: شكل 340">
                    <a:extLst>
                      <a:ext uri="{FF2B5EF4-FFF2-40B4-BE49-F238E27FC236}">
                        <a16:creationId xmlns:a16="http://schemas.microsoft.com/office/drawing/2014/main" id="{9A059600-A625-4BFC-9509-916772EE6374}"/>
                      </a:ext>
                    </a:extLst>
                  </p:cNvPr>
                  <p:cNvSpPr/>
                  <p:nvPr/>
                </p:nvSpPr>
                <p:spPr>
                  <a:xfrm>
                    <a:off x="7324865" y="1189431"/>
                    <a:ext cx="434097" cy="523774"/>
                  </a:xfrm>
                  <a:custGeom>
                    <a:avLst/>
                    <a:gdLst>
                      <a:gd name="connsiteX0" fmla="*/ 434097 w 434097"/>
                      <a:gd name="connsiteY0" fmla="*/ 0 h 523774"/>
                      <a:gd name="connsiteX1" fmla="*/ 434097 w 434097"/>
                      <a:gd name="connsiteY1" fmla="*/ 292147 h 523774"/>
                      <a:gd name="connsiteX2" fmla="*/ 352648 w 434097"/>
                      <a:gd name="connsiteY2" fmla="*/ 446020 h 523774"/>
                      <a:gd name="connsiteX3" fmla="*/ 250921 w 434097"/>
                      <a:gd name="connsiteY3" fmla="*/ 514989 h 523774"/>
                      <a:gd name="connsiteX4" fmla="*/ 217049 w 434097"/>
                      <a:gd name="connsiteY4" fmla="*/ 523457 h 523774"/>
                      <a:gd name="connsiteX5" fmla="*/ 195210 w 434097"/>
                      <a:gd name="connsiteY5" fmla="*/ 515769 h 523774"/>
                      <a:gd name="connsiteX6" fmla="*/ 85683 w 434097"/>
                      <a:gd name="connsiteY6" fmla="*/ 445462 h 523774"/>
                      <a:gd name="connsiteX7" fmla="*/ 0 w 434097"/>
                      <a:gd name="connsiteY7" fmla="*/ 288916 h 523774"/>
                      <a:gd name="connsiteX8" fmla="*/ 0 w 434097"/>
                      <a:gd name="connsiteY8" fmla="*/ 0 h 523774"/>
                      <a:gd name="connsiteX9" fmla="*/ 434097 w 434097"/>
                      <a:gd name="connsiteY9" fmla="*/ 0 h 523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34097" h="523774">
                        <a:moveTo>
                          <a:pt x="434097" y="0"/>
                        </a:moveTo>
                        <a:lnTo>
                          <a:pt x="434097" y="292147"/>
                        </a:lnTo>
                        <a:cubicBezTo>
                          <a:pt x="434097" y="353763"/>
                          <a:pt x="403680" y="411368"/>
                          <a:pt x="352648" y="446020"/>
                        </a:cubicBezTo>
                        <a:lnTo>
                          <a:pt x="250921" y="514989"/>
                        </a:lnTo>
                        <a:cubicBezTo>
                          <a:pt x="240781" y="521897"/>
                          <a:pt x="228859" y="524794"/>
                          <a:pt x="217049" y="523457"/>
                        </a:cubicBezTo>
                        <a:cubicBezTo>
                          <a:pt x="209472" y="522677"/>
                          <a:pt x="202007" y="520115"/>
                          <a:pt x="195210" y="515769"/>
                        </a:cubicBezTo>
                        <a:lnTo>
                          <a:pt x="85683" y="445462"/>
                        </a:lnTo>
                        <a:cubicBezTo>
                          <a:pt x="32312" y="411256"/>
                          <a:pt x="0" y="352203"/>
                          <a:pt x="0" y="288916"/>
                        </a:cubicBezTo>
                        <a:lnTo>
                          <a:pt x="0" y="0"/>
                        </a:lnTo>
                        <a:lnTo>
                          <a:pt x="43409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342" name="شكل حر: شكل 341">
                    <a:extLst>
                      <a:ext uri="{FF2B5EF4-FFF2-40B4-BE49-F238E27FC236}">
                        <a16:creationId xmlns:a16="http://schemas.microsoft.com/office/drawing/2014/main" id="{CBB45D47-7E2D-451D-8D71-21E98650BE53}"/>
                      </a:ext>
                    </a:extLst>
                  </p:cNvPr>
                  <p:cNvSpPr/>
                  <p:nvPr/>
                </p:nvSpPr>
                <p:spPr>
                  <a:xfrm>
                    <a:off x="7541913" y="1189431"/>
                    <a:ext cx="217048" cy="523774"/>
                  </a:xfrm>
                  <a:custGeom>
                    <a:avLst/>
                    <a:gdLst>
                      <a:gd name="connsiteX0" fmla="*/ 217049 w 217048"/>
                      <a:gd name="connsiteY0" fmla="*/ 0 h 523774"/>
                      <a:gd name="connsiteX1" fmla="*/ 217049 w 217048"/>
                      <a:gd name="connsiteY1" fmla="*/ 292147 h 523774"/>
                      <a:gd name="connsiteX2" fmla="*/ 135600 w 217048"/>
                      <a:gd name="connsiteY2" fmla="*/ 446020 h 523774"/>
                      <a:gd name="connsiteX3" fmla="*/ 33872 w 217048"/>
                      <a:gd name="connsiteY3" fmla="*/ 514989 h 523774"/>
                      <a:gd name="connsiteX4" fmla="*/ 0 w 217048"/>
                      <a:gd name="connsiteY4" fmla="*/ 523457 h 523774"/>
                      <a:gd name="connsiteX5" fmla="*/ 0 w 217048"/>
                      <a:gd name="connsiteY5" fmla="*/ 0 h 523774"/>
                      <a:gd name="connsiteX6" fmla="*/ 217049 w 217048"/>
                      <a:gd name="connsiteY6" fmla="*/ 0 h 523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7048" h="523774">
                        <a:moveTo>
                          <a:pt x="217049" y="0"/>
                        </a:moveTo>
                        <a:lnTo>
                          <a:pt x="217049" y="292147"/>
                        </a:lnTo>
                        <a:cubicBezTo>
                          <a:pt x="217049" y="353763"/>
                          <a:pt x="186631" y="411368"/>
                          <a:pt x="135600" y="446020"/>
                        </a:cubicBezTo>
                        <a:lnTo>
                          <a:pt x="33872" y="514989"/>
                        </a:lnTo>
                        <a:cubicBezTo>
                          <a:pt x="23733" y="521897"/>
                          <a:pt x="11811" y="524794"/>
                          <a:pt x="0" y="523457"/>
                        </a:cubicBezTo>
                        <a:lnTo>
                          <a:pt x="0" y="0"/>
                        </a:lnTo>
                        <a:lnTo>
                          <a:pt x="217049" y="0"/>
                        </a:lnTo>
                        <a:close/>
                      </a:path>
                    </a:pathLst>
                  </a:custGeom>
                  <a:solidFill>
                    <a:srgbClr val="EBE1E2"/>
                  </a:solidFill>
                  <a:ln w="1113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grpSp>
                <p:nvGrpSpPr>
                  <p:cNvPr id="343" name="رسم 6">
                    <a:extLst>
                      <a:ext uri="{FF2B5EF4-FFF2-40B4-BE49-F238E27FC236}">
                        <a16:creationId xmlns:a16="http://schemas.microsoft.com/office/drawing/2014/main" id="{15F0F65D-0DFA-46FA-986A-AF5CEDBEF118}"/>
                      </a:ext>
                    </a:extLst>
                  </p:cNvPr>
                  <p:cNvGrpSpPr/>
                  <p:nvPr/>
                </p:nvGrpSpPr>
                <p:grpSpPr>
                  <a:xfrm>
                    <a:off x="7409879" y="1299961"/>
                    <a:ext cx="264291" cy="264291"/>
                    <a:chOff x="7409879" y="1299961"/>
                    <a:chExt cx="264291" cy="264291"/>
                  </a:xfrm>
                  <a:solidFill>
                    <a:srgbClr val="BA2F54"/>
                  </a:solidFill>
                </p:grpSpPr>
                <p:sp>
                  <p:nvSpPr>
                    <p:cNvPr id="344" name="شكل حر: شكل 343">
                      <a:extLst>
                        <a:ext uri="{FF2B5EF4-FFF2-40B4-BE49-F238E27FC236}">
                          <a16:creationId xmlns:a16="http://schemas.microsoft.com/office/drawing/2014/main" id="{D9E7F63A-76DF-4C64-8269-7B5E78E8EE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9879" y="1391215"/>
                      <a:ext cx="264291" cy="81671"/>
                    </a:xfrm>
                    <a:custGeom>
                      <a:avLst/>
                      <a:gdLst>
                        <a:gd name="connsiteX0" fmla="*/ 0 w 264291"/>
                        <a:gd name="connsiteY0" fmla="*/ 0 h 81671"/>
                        <a:gd name="connsiteX1" fmla="*/ 264292 w 264291"/>
                        <a:gd name="connsiteY1" fmla="*/ 0 h 81671"/>
                        <a:gd name="connsiteX2" fmla="*/ 264292 w 264291"/>
                        <a:gd name="connsiteY2" fmla="*/ 81672 h 81671"/>
                        <a:gd name="connsiteX3" fmla="*/ 0 w 264291"/>
                        <a:gd name="connsiteY3" fmla="*/ 81672 h 81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4291" h="81671">
                          <a:moveTo>
                            <a:pt x="0" y="0"/>
                          </a:moveTo>
                          <a:lnTo>
                            <a:pt x="264292" y="0"/>
                          </a:lnTo>
                          <a:lnTo>
                            <a:pt x="264292" y="81672"/>
                          </a:lnTo>
                          <a:lnTo>
                            <a:pt x="0" y="81672"/>
                          </a:lnTo>
                          <a:close/>
                        </a:path>
                      </a:pathLst>
                    </a:custGeom>
                    <a:solidFill>
                      <a:srgbClr val="BA2F54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345" name="شكل حر: شكل 344">
                      <a:extLst>
                        <a:ext uri="{FF2B5EF4-FFF2-40B4-BE49-F238E27FC236}">
                          <a16:creationId xmlns:a16="http://schemas.microsoft.com/office/drawing/2014/main" id="{11092ACA-9661-428D-97DE-D90E07CB04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1245" y="1299961"/>
                      <a:ext cx="81671" cy="264291"/>
                    </a:xfrm>
                    <a:custGeom>
                      <a:avLst/>
                      <a:gdLst>
                        <a:gd name="connsiteX0" fmla="*/ 0 w 81671"/>
                        <a:gd name="connsiteY0" fmla="*/ 0 h 264291"/>
                        <a:gd name="connsiteX1" fmla="*/ 81672 w 81671"/>
                        <a:gd name="connsiteY1" fmla="*/ 0 h 264291"/>
                        <a:gd name="connsiteX2" fmla="*/ 81672 w 81671"/>
                        <a:gd name="connsiteY2" fmla="*/ 264291 h 264291"/>
                        <a:gd name="connsiteX3" fmla="*/ 0 w 81671"/>
                        <a:gd name="connsiteY3" fmla="*/ 264291 h 264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1671" h="264291">
                          <a:moveTo>
                            <a:pt x="0" y="0"/>
                          </a:moveTo>
                          <a:lnTo>
                            <a:pt x="81672" y="0"/>
                          </a:lnTo>
                          <a:lnTo>
                            <a:pt x="81672" y="264291"/>
                          </a:lnTo>
                          <a:lnTo>
                            <a:pt x="0" y="264291"/>
                          </a:lnTo>
                          <a:close/>
                        </a:path>
                      </a:pathLst>
                    </a:custGeom>
                    <a:solidFill>
                      <a:srgbClr val="BA2F54"/>
                    </a:solidFill>
                    <a:ln w="11138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</p:grpSp>
          </p:grpSp>
        </p:grpSp>
      </p:grpSp>
      <p:sp>
        <p:nvSpPr>
          <p:cNvPr id="346" name="مربع نص 345">
            <a:extLst>
              <a:ext uri="{FF2B5EF4-FFF2-40B4-BE49-F238E27FC236}">
                <a16:creationId xmlns:a16="http://schemas.microsoft.com/office/drawing/2014/main" id="{40DC8DD2-2F54-4DEF-B398-3D39B2443E9B}"/>
              </a:ext>
            </a:extLst>
          </p:cNvPr>
          <p:cNvSpPr txBox="1"/>
          <p:nvPr/>
        </p:nvSpPr>
        <p:spPr>
          <a:xfrm>
            <a:off x="459226" y="3480810"/>
            <a:ext cx="3328032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347" name="مربع نص 346">
            <a:extLst>
              <a:ext uri="{FF2B5EF4-FFF2-40B4-BE49-F238E27FC236}">
                <a16:creationId xmlns:a16="http://schemas.microsoft.com/office/drawing/2014/main" id="{57674A66-AEF7-49A8-954E-5F72AB87D41C}"/>
              </a:ext>
            </a:extLst>
          </p:cNvPr>
          <p:cNvSpPr txBox="1"/>
          <p:nvPr/>
        </p:nvSpPr>
        <p:spPr>
          <a:xfrm>
            <a:off x="529827" y="1153594"/>
            <a:ext cx="33125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</a:t>
            </a:r>
          </a:p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النـص</a:t>
            </a:r>
            <a:endParaRPr lang="ar-EG" sz="72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536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427AADDE-A46C-4B49-A5B0-1E2AB21355FD}"/>
              </a:ext>
            </a:extLst>
          </p:cNvPr>
          <p:cNvSpPr/>
          <p:nvPr/>
        </p:nvSpPr>
        <p:spPr>
          <a:xfrm>
            <a:off x="5979504" y="0"/>
            <a:ext cx="6212496" cy="6858000"/>
          </a:xfrm>
          <a:custGeom>
            <a:avLst/>
            <a:gdLst>
              <a:gd name="connsiteX0" fmla="*/ 3811665 w 6212496"/>
              <a:gd name="connsiteY0" fmla="*/ 0 h 6858000"/>
              <a:gd name="connsiteX1" fmla="*/ 6212496 w 6212496"/>
              <a:gd name="connsiteY1" fmla="*/ 0 h 6858000"/>
              <a:gd name="connsiteX2" fmla="*/ 6212496 w 6212496"/>
              <a:gd name="connsiteY2" fmla="*/ 6858000 h 6858000"/>
              <a:gd name="connsiteX3" fmla="*/ 0 w 6212496"/>
              <a:gd name="connsiteY3" fmla="*/ 6858000 h 6858000"/>
              <a:gd name="connsiteX4" fmla="*/ 1244 w 6212496"/>
              <a:gd name="connsiteY4" fmla="*/ 6849428 h 6858000"/>
              <a:gd name="connsiteX5" fmla="*/ 497497 w 6212496"/>
              <a:gd name="connsiteY5" fmla="*/ 5791200 h 6858000"/>
              <a:gd name="connsiteX6" fmla="*/ 3240696 w 6212496"/>
              <a:gd name="connsiteY6" fmla="*/ 3962400 h 6858000"/>
              <a:gd name="connsiteX7" fmla="*/ 3530256 w 6212496"/>
              <a:gd name="connsiteY7" fmla="*/ 990600 h 6858000"/>
              <a:gd name="connsiteX8" fmla="*/ 3718851 w 6212496"/>
              <a:gd name="connsiteY8" fmla="*/ 3111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2496" h="6858000">
                <a:moveTo>
                  <a:pt x="3811665" y="0"/>
                </a:moveTo>
                <a:lnTo>
                  <a:pt x="6212496" y="0"/>
                </a:lnTo>
                <a:lnTo>
                  <a:pt x="6212496" y="6858000"/>
                </a:lnTo>
                <a:lnTo>
                  <a:pt x="0" y="6858000"/>
                </a:lnTo>
                <a:lnTo>
                  <a:pt x="1244" y="6849428"/>
                </a:lnTo>
                <a:cubicBezTo>
                  <a:pt x="72682" y="6490335"/>
                  <a:pt x="228257" y="6108700"/>
                  <a:pt x="497497" y="5791200"/>
                </a:cubicBezTo>
                <a:cubicBezTo>
                  <a:pt x="1035976" y="5156200"/>
                  <a:pt x="2735236" y="4762500"/>
                  <a:pt x="3240696" y="3962400"/>
                </a:cubicBezTo>
                <a:cubicBezTo>
                  <a:pt x="3746156" y="3162300"/>
                  <a:pt x="3268636" y="1841500"/>
                  <a:pt x="3530256" y="990600"/>
                </a:cubicBezTo>
                <a:cubicBezTo>
                  <a:pt x="3595661" y="777875"/>
                  <a:pt x="3654240" y="543878"/>
                  <a:pt x="3718851" y="311111"/>
                </a:cubicBez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89" name="مجموعة 188">
            <a:extLst>
              <a:ext uri="{FF2B5EF4-FFF2-40B4-BE49-F238E27FC236}">
                <a16:creationId xmlns:a16="http://schemas.microsoft.com/office/drawing/2014/main" id="{3E85A8FA-B512-4287-94EC-4DA66B4DFE2C}"/>
              </a:ext>
            </a:extLst>
          </p:cNvPr>
          <p:cNvGrpSpPr/>
          <p:nvPr/>
        </p:nvGrpSpPr>
        <p:grpSpPr>
          <a:xfrm>
            <a:off x="3833571" y="3661665"/>
            <a:ext cx="1385889" cy="1385889"/>
            <a:chOff x="8158553" y="2959514"/>
            <a:chExt cx="1385889" cy="1385889"/>
          </a:xfrm>
        </p:grpSpPr>
        <p:sp>
          <p:nvSpPr>
            <p:cNvPr id="184" name="شكل بيضاوي 183">
              <a:extLst>
                <a:ext uri="{FF2B5EF4-FFF2-40B4-BE49-F238E27FC236}">
                  <a16:creationId xmlns:a16="http://schemas.microsoft.com/office/drawing/2014/main" id="{AB63F603-1B83-49B7-B64C-1C1F721887F6}"/>
                </a:ext>
              </a:extLst>
            </p:cNvPr>
            <p:cNvSpPr/>
            <p:nvPr/>
          </p:nvSpPr>
          <p:spPr>
            <a:xfrm>
              <a:off x="8158553" y="2959514"/>
              <a:ext cx="1385889" cy="13858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/>
            </a:p>
          </p:txBody>
        </p:sp>
        <p:grpSp>
          <p:nvGrpSpPr>
            <p:cNvPr id="59" name="رسم 2">
              <a:extLst>
                <a:ext uri="{FF2B5EF4-FFF2-40B4-BE49-F238E27FC236}">
                  <a16:creationId xmlns:a16="http://schemas.microsoft.com/office/drawing/2014/main" id="{ADB7D533-57EA-43CE-94B6-5A987FFCE016}"/>
                </a:ext>
              </a:extLst>
            </p:cNvPr>
            <p:cNvGrpSpPr/>
            <p:nvPr/>
          </p:nvGrpSpPr>
          <p:grpSpPr>
            <a:xfrm>
              <a:off x="8648791" y="3130747"/>
              <a:ext cx="399295" cy="949513"/>
              <a:chOff x="8029438" y="2414145"/>
              <a:chExt cx="516962" cy="1229322"/>
            </a:xfrm>
          </p:grpSpPr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321D205B-C613-4567-A5D6-A36E5171C2DC}"/>
                  </a:ext>
                </a:extLst>
              </p:cNvPr>
              <p:cNvSpPr/>
              <p:nvPr/>
            </p:nvSpPr>
            <p:spPr>
              <a:xfrm>
                <a:off x="8029438" y="3368554"/>
                <a:ext cx="516962" cy="274912"/>
              </a:xfrm>
              <a:custGeom>
                <a:avLst/>
                <a:gdLst>
                  <a:gd name="connsiteX0" fmla="*/ 516963 w 516962"/>
                  <a:gd name="connsiteY0" fmla="*/ 0 h 274912"/>
                  <a:gd name="connsiteX1" fmla="*/ 516963 w 516962"/>
                  <a:gd name="connsiteY1" fmla="*/ 189147 h 274912"/>
                  <a:gd name="connsiteX2" fmla="*/ 431198 w 516962"/>
                  <a:gd name="connsiteY2" fmla="*/ 274912 h 274912"/>
                  <a:gd name="connsiteX3" fmla="*/ 85766 w 516962"/>
                  <a:gd name="connsiteY3" fmla="*/ 274912 h 274912"/>
                  <a:gd name="connsiteX4" fmla="*/ 0 w 516962"/>
                  <a:gd name="connsiteY4" fmla="*/ 189147 h 274912"/>
                  <a:gd name="connsiteX5" fmla="*/ 0 w 516962"/>
                  <a:gd name="connsiteY5" fmla="*/ 0 h 274912"/>
                  <a:gd name="connsiteX6" fmla="*/ 516963 w 516962"/>
                  <a:gd name="connsiteY6" fmla="*/ 0 h 27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962" h="274912">
                    <a:moveTo>
                      <a:pt x="516963" y="0"/>
                    </a:moveTo>
                    <a:lnTo>
                      <a:pt x="516963" y="189147"/>
                    </a:lnTo>
                    <a:cubicBezTo>
                      <a:pt x="516963" y="236501"/>
                      <a:pt x="478551" y="274912"/>
                      <a:pt x="431198" y="274912"/>
                    </a:cubicBezTo>
                    <a:lnTo>
                      <a:pt x="85766" y="274912"/>
                    </a:lnTo>
                    <a:cubicBezTo>
                      <a:pt x="38411" y="274912"/>
                      <a:pt x="0" y="236501"/>
                      <a:pt x="0" y="189147"/>
                    </a:cubicBezTo>
                    <a:lnTo>
                      <a:pt x="0" y="0"/>
                    </a:lnTo>
                    <a:lnTo>
                      <a:pt x="516963" y="0"/>
                    </a:lnTo>
                    <a:close/>
                  </a:path>
                </a:pathLst>
              </a:custGeom>
              <a:solidFill>
                <a:srgbClr val="6A3B00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5AFB71B8-0907-4FF8-A03C-6B55AFD9F23A}"/>
                  </a:ext>
                </a:extLst>
              </p:cNvPr>
              <p:cNvSpPr/>
              <p:nvPr/>
            </p:nvSpPr>
            <p:spPr>
              <a:xfrm>
                <a:off x="8029438" y="2749934"/>
                <a:ext cx="516962" cy="341876"/>
              </a:xfrm>
              <a:custGeom>
                <a:avLst/>
                <a:gdLst>
                  <a:gd name="connsiteX0" fmla="*/ 516963 w 516962"/>
                  <a:gd name="connsiteY0" fmla="*/ 282132 h 341876"/>
                  <a:gd name="connsiteX1" fmla="*/ 516963 w 516962"/>
                  <a:gd name="connsiteY1" fmla="*/ 341876 h 341876"/>
                  <a:gd name="connsiteX2" fmla="*/ 0 w 516962"/>
                  <a:gd name="connsiteY2" fmla="*/ 341876 h 341876"/>
                  <a:gd name="connsiteX3" fmla="*/ 0 w 516962"/>
                  <a:gd name="connsiteY3" fmla="*/ 282132 h 341876"/>
                  <a:gd name="connsiteX4" fmla="*/ 16324 w 516962"/>
                  <a:gd name="connsiteY4" fmla="*/ 200083 h 341876"/>
                  <a:gd name="connsiteX5" fmla="*/ 62816 w 516962"/>
                  <a:gd name="connsiteY5" fmla="*/ 130480 h 341876"/>
                  <a:gd name="connsiteX6" fmla="*/ 124608 w 516962"/>
                  <a:gd name="connsiteY6" fmla="*/ 0 h 341876"/>
                  <a:gd name="connsiteX7" fmla="*/ 392409 w 516962"/>
                  <a:gd name="connsiteY7" fmla="*/ 0 h 341876"/>
                  <a:gd name="connsiteX8" fmla="*/ 407655 w 516962"/>
                  <a:gd name="connsiteY8" fmla="*/ 60930 h 341876"/>
                  <a:gd name="connsiteX9" fmla="*/ 454201 w 516962"/>
                  <a:gd name="connsiteY9" fmla="*/ 130480 h 341876"/>
                  <a:gd name="connsiteX10" fmla="*/ 516963 w 516962"/>
                  <a:gd name="connsiteY10" fmla="*/ 282132 h 34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6962" h="341876">
                    <a:moveTo>
                      <a:pt x="516963" y="282132"/>
                    </a:moveTo>
                    <a:lnTo>
                      <a:pt x="516963" y="341876"/>
                    </a:lnTo>
                    <a:lnTo>
                      <a:pt x="0" y="341876"/>
                    </a:lnTo>
                    <a:lnTo>
                      <a:pt x="0" y="282132"/>
                    </a:lnTo>
                    <a:cubicBezTo>
                      <a:pt x="0" y="253687"/>
                      <a:pt x="5656" y="225834"/>
                      <a:pt x="16324" y="200083"/>
                    </a:cubicBezTo>
                    <a:cubicBezTo>
                      <a:pt x="26990" y="174278"/>
                      <a:pt x="42667" y="150574"/>
                      <a:pt x="62816" y="130480"/>
                    </a:cubicBezTo>
                    <a:cubicBezTo>
                      <a:pt x="97994" y="95301"/>
                      <a:pt x="119705" y="49132"/>
                      <a:pt x="124608" y="0"/>
                    </a:cubicBezTo>
                    <a:lnTo>
                      <a:pt x="392409" y="0"/>
                    </a:lnTo>
                    <a:cubicBezTo>
                      <a:pt x="394510" y="21064"/>
                      <a:pt x="399682" y="41536"/>
                      <a:pt x="407655" y="60930"/>
                    </a:cubicBezTo>
                    <a:cubicBezTo>
                      <a:pt x="418376" y="86681"/>
                      <a:pt x="434052" y="110385"/>
                      <a:pt x="454201" y="130480"/>
                    </a:cubicBezTo>
                    <a:cubicBezTo>
                      <a:pt x="494390" y="170669"/>
                      <a:pt x="516963" y="225242"/>
                      <a:pt x="516963" y="282132"/>
                    </a:cubicBezTo>
                    <a:close/>
                  </a:path>
                </a:pathLst>
              </a:custGeom>
              <a:solidFill>
                <a:srgbClr val="6A3B00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06419F52-BCA3-4E06-978B-85E10829988C}"/>
                  </a:ext>
                </a:extLst>
              </p:cNvPr>
              <p:cNvSpPr/>
              <p:nvPr/>
            </p:nvSpPr>
            <p:spPr>
              <a:xfrm>
                <a:off x="8420824" y="2696815"/>
                <a:ext cx="37010" cy="53118"/>
              </a:xfrm>
              <a:custGeom>
                <a:avLst/>
                <a:gdLst>
                  <a:gd name="connsiteX0" fmla="*/ 19825 w 37010"/>
                  <a:gd name="connsiteY0" fmla="*/ 0 h 53118"/>
                  <a:gd name="connsiteX1" fmla="*/ 37011 w 37010"/>
                  <a:gd name="connsiteY1" fmla="*/ 17239 h 53118"/>
                  <a:gd name="connsiteX2" fmla="*/ 37011 w 37010"/>
                  <a:gd name="connsiteY2" fmla="*/ 35879 h 53118"/>
                  <a:gd name="connsiteX3" fmla="*/ 19825 w 37010"/>
                  <a:gd name="connsiteY3" fmla="*/ 53119 h 53118"/>
                  <a:gd name="connsiteX4" fmla="*/ 1023 w 37010"/>
                  <a:gd name="connsiteY4" fmla="*/ 53119 h 53118"/>
                  <a:gd name="connsiteX5" fmla="*/ 0 w 37010"/>
                  <a:gd name="connsiteY5" fmla="*/ 31946 h 53118"/>
                  <a:gd name="connsiteX6" fmla="*/ 0 w 37010"/>
                  <a:gd name="connsiteY6" fmla="*/ 0 h 53118"/>
                  <a:gd name="connsiteX7" fmla="*/ 19825 w 37010"/>
                  <a:gd name="connsiteY7" fmla="*/ 0 h 5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10" h="53118">
                    <a:moveTo>
                      <a:pt x="19825" y="0"/>
                    </a:moveTo>
                    <a:cubicBezTo>
                      <a:pt x="29306" y="0"/>
                      <a:pt x="37011" y="7704"/>
                      <a:pt x="37011" y="17239"/>
                    </a:cubicBezTo>
                    <a:lnTo>
                      <a:pt x="37011" y="35879"/>
                    </a:lnTo>
                    <a:cubicBezTo>
                      <a:pt x="37011" y="45415"/>
                      <a:pt x="29306" y="53119"/>
                      <a:pt x="19825" y="53119"/>
                    </a:cubicBezTo>
                    <a:lnTo>
                      <a:pt x="1023" y="53119"/>
                    </a:lnTo>
                    <a:cubicBezTo>
                      <a:pt x="323" y="46115"/>
                      <a:pt x="0" y="39058"/>
                      <a:pt x="0" y="31946"/>
                    </a:cubicBezTo>
                    <a:lnTo>
                      <a:pt x="0" y="0"/>
                    </a:lnTo>
                    <a:lnTo>
                      <a:pt x="19825" y="0"/>
                    </a:lnTo>
                    <a:close/>
                  </a:path>
                </a:pathLst>
              </a:custGeom>
              <a:solidFill>
                <a:srgbClr val="6A3B00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8B028776-2C6D-4332-A767-0732D16BB9A2}"/>
                  </a:ext>
                </a:extLst>
              </p:cNvPr>
              <p:cNvSpPr/>
              <p:nvPr/>
            </p:nvSpPr>
            <p:spPr>
              <a:xfrm>
                <a:off x="8125332" y="2414145"/>
                <a:ext cx="325230" cy="215060"/>
              </a:xfrm>
              <a:custGeom>
                <a:avLst/>
                <a:gdLst>
                  <a:gd name="connsiteX0" fmla="*/ 286173 w 325230"/>
                  <a:gd name="connsiteY0" fmla="*/ 0 h 215060"/>
                  <a:gd name="connsiteX1" fmla="*/ 325230 w 325230"/>
                  <a:gd name="connsiteY1" fmla="*/ 39058 h 215060"/>
                  <a:gd name="connsiteX2" fmla="*/ 325230 w 325230"/>
                  <a:gd name="connsiteY2" fmla="*/ 215060 h 215060"/>
                  <a:gd name="connsiteX3" fmla="*/ 295493 w 325230"/>
                  <a:gd name="connsiteY3" fmla="*/ 215060 h 215060"/>
                  <a:gd name="connsiteX4" fmla="*/ 29738 w 325230"/>
                  <a:gd name="connsiteY4" fmla="*/ 215060 h 215060"/>
                  <a:gd name="connsiteX5" fmla="*/ 0 w 325230"/>
                  <a:gd name="connsiteY5" fmla="*/ 215060 h 215060"/>
                  <a:gd name="connsiteX6" fmla="*/ 0 w 325230"/>
                  <a:gd name="connsiteY6" fmla="*/ 39058 h 215060"/>
                  <a:gd name="connsiteX7" fmla="*/ 39058 w 325230"/>
                  <a:gd name="connsiteY7" fmla="*/ 0 h 215060"/>
                  <a:gd name="connsiteX8" fmla="*/ 286173 w 325230"/>
                  <a:gd name="connsiteY8" fmla="*/ 0 h 21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230" h="215060">
                    <a:moveTo>
                      <a:pt x="286173" y="0"/>
                    </a:moveTo>
                    <a:cubicBezTo>
                      <a:pt x="307722" y="0"/>
                      <a:pt x="325230" y="17455"/>
                      <a:pt x="325230" y="39058"/>
                    </a:cubicBezTo>
                    <a:lnTo>
                      <a:pt x="325230" y="215060"/>
                    </a:lnTo>
                    <a:lnTo>
                      <a:pt x="295493" y="215060"/>
                    </a:lnTo>
                    <a:lnTo>
                      <a:pt x="29738" y="215060"/>
                    </a:lnTo>
                    <a:lnTo>
                      <a:pt x="0" y="215060"/>
                    </a:lnTo>
                    <a:lnTo>
                      <a:pt x="0" y="39058"/>
                    </a:lnTo>
                    <a:cubicBezTo>
                      <a:pt x="0" y="17509"/>
                      <a:pt x="17455" y="0"/>
                      <a:pt x="39058" y="0"/>
                    </a:cubicBezTo>
                    <a:lnTo>
                      <a:pt x="286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E6415F1F-D8C9-423C-89FE-621AC3467C6F}"/>
                  </a:ext>
                </a:extLst>
              </p:cNvPr>
              <p:cNvSpPr/>
              <p:nvPr/>
            </p:nvSpPr>
            <p:spPr>
              <a:xfrm>
                <a:off x="8154046" y="2696815"/>
                <a:ext cx="267801" cy="53118"/>
              </a:xfrm>
              <a:custGeom>
                <a:avLst/>
                <a:gdLst>
                  <a:gd name="connsiteX0" fmla="*/ 267801 w 267801"/>
                  <a:gd name="connsiteY0" fmla="*/ 53119 h 53118"/>
                  <a:gd name="connsiteX1" fmla="*/ 0 w 267801"/>
                  <a:gd name="connsiteY1" fmla="*/ 53119 h 53118"/>
                  <a:gd name="connsiteX2" fmla="*/ 1023 w 267801"/>
                  <a:gd name="connsiteY2" fmla="*/ 31946 h 53118"/>
                  <a:gd name="connsiteX3" fmla="*/ 1023 w 267801"/>
                  <a:gd name="connsiteY3" fmla="*/ 0 h 53118"/>
                  <a:gd name="connsiteX4" fmla="*/ 266778 w 267801"/>
                  <a:gd name="connsiteY4" fmla="*/ 0 h 53118"/>
                  <a:gd name="connsiteX5" fmla="*/ 266778 w 267801"/>
                  <a:gd name="connsiteY5" fmla="*/ 31946 h 53118"/>
                  <a:gd name="connsiteX6" fmla="*/ 267801 w 267801"/>
                  <a:gd name="connsiteY6" fmla="*/ 53119 h 5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801" h="53118">
                    <a:moveTo>
                      <a:pt x="267801" y="53119"/>
                    </a:moveTo>
                    <a:lnTo>
                      <a:pt x="0" y="53119"/>
                    </a:lnTo>
                    <a:cubicBezTo>
                      <a:pt x="646" y="46115"/>
                      <a:pt x="1023" y="39058"/>
                      <a:pt x="1023" y="31946"/>
                    </a:cubicBezTo>
                    <a:lnTo>
                      <a:pt x="1023" y="0"/>
                    </a:lnTo>
                    <a:lnTo>
                      <a:pt x="266778" y="0"/>
                    </a:lnTo>
                    <a:lnTo>
                      <a:pt x="266778" y="31946"/>
                    </a:lnTo>
                    <a:cubicBezTo>
                      <a:pt x="266724" y="39058"/>
                      <a:pt x="267101" y="46115"/>
                      <a:pt x="267801" y="53119"/>
                    </a:cubicBezTo>
                    <a:close/>
                  </a:path>
                </a:pathLst>
              </a:custGeom>
              <a:solidFill>
                <a:srgbClr val="6A3B00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DADBB901-217E-4D4A-8AED-64AB69A9B882}"/>
                  </a:ext>
                </a:extLst>
              </p:cNvPr>
              <p:cNvSpPr/>
              <p:nvPr/>
            </p:nvSpPr>
            <p:spPr>
              <a:xfrm>
                <a:off x="8155070" y="2629151"/>
                <a:ext cx="265754" cy="67610"/>
              </a:xfrm>
              <a:custGeom>
                <a:avLst/>
                <a:gdLst>
                  <a:gd name="connsiteX0" fmla="*/ 0 w 265754"/>
                  <a:gd name="connsiteY0" fmla="*/ 0 h 67610"/>
                  <a:gd name="connsiteX1" fmla="*/ 265754 w 265754"/>
                  <a:gd name="connsiteY1" fmla="*/ 0 h 67610"/>
                  <a:gd name="connsiteX2" fmla="*/ 265754 w 265754"/>
                  <a:gd name="connsiteY2" fmla="*/ 67610 h 67610"/>
                  <a:gd name="connsiteX3" fmla="*/ 0 w 265754"/>
                  <a:gd name="connsiteY3" fmla="*/ 67610 h 6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754" h="67610">
                    <a:moveTo>
                      <a:pt x="0" y="0"/>
                    </a:moveTo>
                    <a:lnTo>
                      <a:pt x="265754" y="0"/>
                    </a:lnTo>
                    <a:lnTo>
                      <a:pt x="265754" y="67610"/>
                    </a:lnTo>
                    <a:lnTo>
                      <a:pt x="0" y="67610"/>
                    </a:lnTo>
                    <a:close/>
                  </a:path>
                </a:pathLst>
              </a:custGeom>
              <a:solidFill>
                <a:srgbClr val="6A3B00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8E272290-E18E-4ABA-95FD-7755BD1BFE24}"/>
                  </a:ext>
                </a:extLst>
              </p:cNvPr>
              <p:cNvSpPr/>
              <p:nvPr/>
            </p:nvSpPr>
            <p:spPr>
              <a:xfrm>
                <a:off x="8029438" y="3091756"/>
                <a:ext cx="516962" cy="350765"/>
              </a:xfrm>
              <a:custGeom>
                <a:avLst/>
                <a:gdLst>
                  <a:gd name="connsiteX0" fmla="*/ 0 w 516962"/>
                  <a:gd name="connsiteY0" fmla="*/ 0 h 350765"/>
                  <a:gd name="connsiteX1" fmla="*/ 516963 w 516962"/>
                  <a:gd name="connsiteY1" fmla="*/ 0 h 350765"/>
                  <a:gd name="connsiteX2" fmla="*/ 516963 w 516962"/>
                  <a:gd name="connsiteY2" fmla="*/ 350765 h 350765"/>
                  <a:gd name="connsiteX3" fmla="*/ 0 w 516962"/>
                  <a:gd name="connsiteY3" fmla="*/ 350765 h 35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962" h="350765">
                    <a:moveTo>
                      <a:pt x="0" y="0"/>
                    </a:moveTo>
                    <a:lnTo>
                      <a:pt x="516963" y="0"/>
                    </a:lnTo>
                    <a:lnTo>
                      <a:pt x="516963" y="350765"/>
                    </a:lnTo>
                    <a:lnTo>
                      <a:pt x="0" y="350765"/>
                    </a:lnTo>
                    <a:close/>
                  </a:path>
                </a:pathLst>
              </a:custGeom>
              <a:solidFill>
                <a:srgbClr val="EBA29B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2EEAEEE1-0EFE-416C-B14C-E48C9E952539}"/>
                  </a:ext>
                </a:extLst>
              </p:cNvPr>
              <p:cNvSpPr/>
              <p:nvPr/>
            </p:nvSpPr>
            <p:spPr>
              <a:xfrm>
                <a:off x="8118059" y="2696815"/>
                <a:ext cx="37010" cy="53118"/>
              </a:xfrm>
              <a:custGeom>
                <a:avLst/>
                <a:gdLst>
                  <a:gd name="connsiteX0" fmla="*/ 37011 w 37010"/>
                  <a:gd name="connsiteY0" fmla="*/ 0 h 53118"/>
                  <a:gd name="connsiteX1" fmla="*/ 37011 w 37010"/>
                  <a:gd name="connsiteY1" fmla="*/ 31946 h 53118"/>
                  <a:gd name="connsiteX2" fmla="*/ 35987 w 37010"/>
                  <a:gd name="connsiteY2" fmla="*/ 53119 h 53118"/>
                  <a:gd name="connsiteX3" fmla="*/ 17186 w 37010"/>
                  <a:gd name="connsiteY3" fmla="*/ 53119 h 53118"/>
                  <a:gd name="connsiteX4" fmla="*/ 0 w 37010"/>
                  <a:gd name="connsiteY4" fmla="*/ 35879 h 53118"/>
                  <a:gd name="connsiteX5" fmla="*/ 0 w 37010"/>
                  <a:gd name="connsiteY5" fmla="*/ 17239 h 53118"/>
                  <a:gd name="connsiteX6" fmla="*/ 17186 w 37010"/>
                  <a:gd name="connsiteY6" fmla="*/ 0 h 53118"/>
                  <a:gd name="connsiteX7" fmla="*/ 37011 w 37010"/>
                  <a:gd name="connsiteY7" fmla="*/ 0 h 5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10" h="53118">
                    <a:moveTo>
                      <a:pt x="37011" y="0"/>
                    </a:moveTo>
                    <a:lnTo>
                      <a:pt x="37011" y="31946"/>
                    </a:lnTo>
                    <a:cubicBezTo>
                      <a:pt x="37011" y="39112"/>
                      <a:pt x="36634" y="46115"/>
                      <a:pt x="35987" y="53119"/>
                    </a:cubicBezTo>
                    <a:lnTo>
                      <a:pt x="17186" y="53119"/>
                    </a:lnTo>
                    <a:cubicBezTo>
                      <a:pt x="7704" y="53119"/>
                      <a:pt x="0" y="45415"/>
                      <a:pt x="0" y="35879"/>
                    </a:cubicBezTo>
                    <a:lnTo>
                      <a:pt x="0" y="17239"/>
                    </a:lnTo>
                    <a:cubicBezTo>
                      <a:pt x="0" y="7704"/>
                      <a:pt x="7704" y="0"/>
                      <a:pt x="17186" y="0"/>
                    </a:cubicBezTo>
                    <a:lnTo>
                      <a:pt x="37011" y="0"/>
                    </a:lnTo>
                    <a:close/>
                  </a:path>
                </a:pathLst>
              </a:custGeom>
              <a:solidFill>
                <a:srgbClr val="6A3B00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693F2F33-5A63-42C4-92AA-CA2910C00EA4}"/>
              </a:ext>
            </a:extLst>
          </p:cNvPr>
          <p:cNvGrpSpPr/>
          <p:nvPr/>
        </p:nvGrpSpPr>
        <p:grpSpPr>
          <a:xfrm>
            <a:off x="1098850" y="1073490"/>
            <a:ext cx="1385889" cy="1385889"/>
            <a:chOff x="995689" y="734474"/>
            <a:chExt cx="1385889" cy="1385889"/>
          </a:xfrm>
        </p:grpSpPr>
        <p:sp>
          <p:nvSpPr>
            <p:cNvPr id="180" name="شكل بيضاوي 179">
              <a:extLst>
                <a:ext uri="{FF2B5EF4-FFF2-40B4-BE49-F238E27FC236}">
                  <a16:creationId xmlns:a16="http://schemas.microsoft.com/office/drawing/2014/main" id="{63A02A06-9A18-4C0F-957D-D86B9927B205}"/>
                </a:ext>
              </a:extLst>
            </p:cNvPr>
            <p:cNvSpPr/>
            <p:nvPr/>
          </p:nvSpPr>
          <p:spPr>
            <a:xfrm>
              <a:off x="995689" y="734474"/>
              <a:ext cx="1385889" cy="13858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68" name="رسم 2">
              <a:extLst>
                <a:ext uri="{FF2B5EF4-FFF2-40B4-BE49-F238E27FC236}">
                  <a16:creationId xmlns:a16="http://schemas.microsoft.com/office/drawing/2014/main" id="{F90B0B53-9CF8-4274-B50A-F5C5582F51B0}"/>
                </a:ext>
              </a:extLst>
            </p:cNvPr>
            <p:cNvGrpSpPr/>
            <p:nvPr/>
          </p:nvGrpSpPr>
          <p:grpSpPr>
            <a:xfrm>
              <a:off x="1161073" y="1058252"/>
              <a:ext cx="1087695" cy="778620"/>
              <a:chOff x="6096000" y="2327355"/>
              <a:chExt cx="797693" cy="571024"/>
            </a:xfrm>
          </p:grpSpPr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7F26EAC4-FC03-4A09-B429-CEDA1EE218F0}"/>
                  </a:ext>
                </a:extLst>
              </p:cNvPr>
              <p:cNvSpPr/>
              <p:nvPr/>
            </p:nvSpPr>
            <p:spPr>
              <a:xfrm>
                <a:off x="6120242" y="2415492"/>
                <a:ext cx="749154" cy="319195"/>
              </a:xfrm>
              <a:custGeom>
                <a:avLst/>
                <a:gdLst>
                  <a:gd name="connsiteX0" fmla="*/ 0 w 749154"/>
                  <a:gd name="connsiteY0" fmla="*/ 6465 h 319195"/>
                  <a:gd name="connsiteX1" fmla="*/ 367304 w 749154"/>
                  <a:gd name="connsiteY1" fmla="*/ 319196 h 319195"/>
                  <a:gd name="connsiteX2" fmla="*/ 749154 w 749154"/>
                  <a:gd name="connsiteY2" fmla="*/ 6465 h 319195"/>
                  <a:gd name="connsiteX3" fmla="*/ 0 w 749154"/>
                  <a:gd name="connsiteY3" fmla="*/ 6465 h 31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9154" h="319195">
                    <a:moveTo>
                      <a:pt x="0" y="6465"/>
                    </a:moveTo>
                    <a:cubicBezTo>
                      <a:pt x="45307" y="217377"/>
                      <a:pt x="153591" y="319196"/>
                      <a:pt x="367304" y="319196"/>
                    </a:cubicBezTo>
                    <a:cubicBezTo>
                      <a:pt x="581017" y="319196"/>
                      <a:pt x="691780" y="181012"/>
                      <a:pt x="749154" y="6465"/>
                    </a:cubicBezTo>
                    <a:cubicBezTo>
                      <a:pt x="477312" y="-8081"/>
                      <a:pt x="0" y="6465"/>
                      <a:pt x="0" y="6465"/>
                    </a:cubicBezTo>
                    <a:close/>
                  </a:path>
                </a:pathLst>
              </a:custGeom>
              <a:solidFill>
                <a:srgbClr val="C86D6F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3A3505DD-0B63-43CA-9DEA-ECE79F5FAA01}"/>
                  </a:ext>
                </a:extLst>
              </p:cNvPr>
              <p:cNvSpPr/>
              <p:nvPr/>
            </p:nvSpPr>
            <p:spPr>
              <a:xfrm>
                <a:off x="6096000" y="2415510"/>
                <a:ext cx="797639" cy="177384"/>
              </a:xfrm>
              <a:custGeom>
                <a:avLst/>
                <a:gdLst>
                  <a:gd name="connsiteX0" fmla="*/ 0 w 797639"/>
                  <a:gd name="connsiteY0" fmla="*/ 3592 h 177384"/>
                  <a:gd name="connsiteX1" fmla="*/ 391062 w 797639"/>
                  <a:gd name="connsiteY1" fmla="*/ 177385 h 177384"/>
                  <a:gd name="connsiteX2" fmla="*/ 797640 w 797639"/>
                  <a:gd name="connsiteY2" fmla="*/ 3592 h 177384"/>
                  <a:gd name="connsiteX3" fmla="*/ 0 w 797639"/>
                  <a:gd name="connsiteY3" fmla="*/ 3592 h 17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7639" h="177384">
                    <a:moveTo>
                      <a:pt x="0" y="3592"/>
                    </a:moveTo>
                    <a:cubicBezTo>
                      <a:pt x="48270" y="120818"/>
                      <a:pt x="163558" y="177385"/>
                      <a:pt x="391062" y="177385"/>
                    </a:cubicBezTo>
                    <a:cubicBezTo>
                      <a:pt x="618621" y="177385"/>
                      <a:pt x="736548" y="100616"/>
                      <a:pt x="797640" y="3592"/>
                    </a:cubicBezTo>
                    <a:cubicBezTo>
                      <a:pt x="508182" y="-4489"/>
                      <a:pt x="0" y="3592"/>
                      <a:pt x="0" y="3592"/>
                    </a:cubicBezTo>
                    <a:close/>
                  </a:path>
                </a:pathLst>
              </a:custGeom>
              <a:solidFill>
                <a:srgbClr val="A05658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A3692CD3-04B0-4726-ACA9-B923295DCEE9}"/>
                  </a:ext>
                </a:extLst>
              </p:cNvPr>
              <p:cNvSpPr/>
              <p:nvPr/>
            </p:nvSpPr>
            <p:spPr>
              <a:xfrm>
                <a:off x="6191188" y="2395711"/>
                <a:ext cx="589744" cy="502668"/>
              </a:xfrm>
              <a:custGeom>
                <a:avLst/>
                <a:gdLst>
                  <a:gd name="connsiteX0" fmla="*/ 4 w 589744"/>
                  <a:gd name="connsiteY0" fmla="*/ 40575 h 502668"/>
                  <a:gd name="connsiteX1" fmla="*/ 122134 w 589744"/>
                  <a:gd name="connsiteY1" fmla="*/ 442627 h 502668"/>
                  <a:gd name="connsiteX2" fmla="*/ 440091 w 589744"/>
                  <a:gd name="connsiteY2" fmla="*/ 442627 h 502668"/>
                  <a:gd name="connsiteX3" fmla="*/ 583769 w 589744"/>
                  <a:gd name="connsiteY3" fmla="*/ 51996 h 502668"/>
                  <a:gd name="connsiteX4" fmla="*/ 4 w 589744"/>
                  <a:gd name="connsiteY4" fmla="*/ 40575 h 5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744" h="502668">
                    <a:moveTo>
                      <a:pt x="4" y="40575"/>
                    </a:moveTo>
                    <a:cubicBezTo>
                      <a:pt x="-481" y="226490"/>
                      <a:pt x="42510" y="339623"/>
                      <a:pt x="122134" y="442627"/>
                    </a:cubicBezTo>
                    <a:cubicBezTo>
                      <a:pt x="186296" y="525592"/>
                      <a:pt x="372426" y="519719"/>
                      <a:pt x="440091" y="442627"/>
                    </a:cubicBezTo>
                    <a:cubicBezTo>
                      <a:pt x="507755" y="365536"/>
                      <a:pt x="616416" y="124240"/>
                      <a:pt x="583769" y="51996"/>
                    </a:cubicBezTo>
                    <a:cubicBezTo>
                      <a:pt x="551122" y="-20247"/>
                      <a:pt x="146861" y="-10604"/>
                      <a:pt x="4" y="40575"/>
                    </a:cubicBezTo>
                    <a:close/>
                  </a:path>
                </a:pathLst>
              </a:custGeom>
              <a:solidFill>
                <a:srgbClr val="E48682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5D455DA3-C3B6-45F4-80B8-98801FFBB6C3}"/>
                  </a:ext>
                </a:extLst>
              </p:cNvPr>
              <p:cNvSpPr/>
              <p:nvPr/>
            </p:nvSpPr>
            <p:spPr>
              <a:xfrm>
                <a:off x="6341552" y="2437044"/>
                <a:ext cx="279790" cy="341334"/>
              </a:xfrm>
              <a:custGeom>
                <a:avLst/>
                <a:gdLst>
                  <a:gd name="connsiteX0" fmla="*/ 0 w 279790"/>
                  <a:gd name="connsiteY0" fmla="*/ 22785 h 341334"/>
                  <a:gd name="connsiteX1" fmla="*/ 113294 w 279790"/>
                  <a:gd name="connsiteY1" fmla="*/ 119486 h 341334"/>
                  <a:gd name="connsiteX2" fmla="*/ 144540 w 279790"/>
                  <a:gd name="connsiteY2" fmla="*/ 341334 h 341334"/>
                  <a:gd name="connsiteX3" fmla="*/ 178750 w 279790"/>
                  <a:gd name="connsiteY3" fmla="*/ 115877 h 341334"/>
                  <a:gd name="connsiteX4" fmla="*/ 269687 w 279790"/>
                  <a:gd name="connsiteY4" fmla="*/ 22031 h 341334"/>
                  <a:gd name="connsiteX5" fmla="*/ 0 w 279790"/>
                  <a:gd name="connsiteY5" fmla="*/ 22785 h 34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790" h="341334">
                    <a:moveTo>
                      <a:pt x="0" y="22785"/>
                    </a:moveTo>
                    <a:cubicBezTo>
                      <a:pt x="0" y="22785"/>
                      <a:pt x="98749" y="6785"/>
                      <a:pt x="113294" y="119486"/>
                    </a:cubicBezTo>
                    <a:cubicBezTo>
                      <a:pt x="127840" y="232242"/>
                      <a:pt x="144540" y="341334"/>
                      <a:pt x="144540" y="341334"/>
                    </a:cubicBezTo>
                    <a:cubicBezTo>
                      <a:pt x="144540" y="341334"/>
                      <a:pt x="164204" y="163123"/>
                      <a:pt x="178750" y="115877"/>
                    </a:cubicBezTo>
                    <a:cubicBezTo>
                      <a:pt x="193295" y="68577"/>
                      <a:pt x="210750" y="24617"/>
                      <a:pt x="269687" y="22031"/>
                    </a:cubicBezTo>
                    <a:cubicBezTo>
                      <a:pt x="328570" y="19391"/>
                      <a:pt x="115826" y="-26670"/>
                      <a:pt x="0" y="22785"/>
                    </a:cubicBezTo>
                    <a:close/>
                  </a:path>
                </a:pathLst>
              </a:custGeom>
              <a:solidFill>
                <a:srgbClr val="E37670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DC9DA34D-62AA-4E73-8EAC-8BBD4A725F32}"/>
                  </a:ext>
                </a:extLst>
              </p:cNvPr>
              <p:cNvSpPr/>
              <p:nvPr/>
            </p:nvSpPr>
            <p:spPr>
              <a:xfrm>
                <a:off x="6096000" y="2327355"/>
                <a:ext cx="797693" cy="136622"/>
              </a:xfrm>
              <a:custGeom>
                <a:avLst/>
                <a:gdLst>
                  <a:gd name="connsiteX0" fmla="*/ 0 w 797693"/>
                  <a:gd name="connsiteY0" fmla="*/ 101066 h 136622"/>
                  <a:gd name="connsiteX1" fmla="*/ 275613 w 797693"/>
                  <a:gd name="connsiteY1" fmla="*/ 18425 h 136622"/>
                  <a:gd name="connsiteX2" fmla="*/ 355560 w 797693"/>
                  <a:gd name="connsiteY2" fmla="*/ 9159 h 136622"/>
                  <a:gd name="connsiteX3" fmla="*/ 437070 w 797693"/>
                  <a:gd name="connsiteY3" fmla="*/ 7112 h 136622"/>
                  <a:gd name="connsiteX4" fmla="*/ 510282 w 797693"/>
                  <a:gd name="connsiteY4" fmla="*/ 5873 h 136622"/>
                  <a:gd name="connsiteX5" fmla="*/ 797694 w 797693"/>
                  <a:gd name="connsiteY5" fmla="*/ 101066 h 136622"/>
                  <a:gd name="connsiteX6" fmla="*/ 0 w 797693"/>
                  <a:gd name="connsiteY6" fmla="*/ 101066 h 13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693" h="136622">
                    <a:moveTo>
                      <a:pt x="0" y="101066"/>
                    </a:moveTo>
                    <a:cubicBezTo>
                      <a:pt x="0" y="101066"/>
                      <a:pt x="182629" y="69712"/>
                      <a:pt x="275613" y="18425"/>
                    </a:cubicBezTo>
                    <a:cubicBezTo>
                      <a:pt x="299371" y="5334"/>
                      <a:pt x="328839" y="1240"/>
                      <a:pt x="355560" y="9159"/>
                    </a:cubicBezTo>
                    <a:cubicBezTo>
                      <a:pt x="389392" y="19233"/>
                      <a:pt x="417514" y="14385"/>
                      <a:pt x="437070" y="7112"/>
                    </a:cubicBezTo>
                    <a:cubicBezTo>
                      <a:pt x="460450" y="-1615"/>
                      <a:pt x="486740" y="-2639"/>
                      <a:pt x="510282" y="5873"/>
                    </a:cubicBezTo>
                    <a:cubicBezTo>
                      <a:pt x="585489" y="33025"/>
                      <a:pt x="738918" y="87329"/>
                      <a:pt x="797694" y="101066"/>
                    </a:cubicBezTo>
                    <a:cubicBezTo>
                      <a:pt x="332826" y="181067"/>
                      <a:pt x="0" y="101066"/>
                      <a:pt x="0" y="101066"/>
                    </a:cubicBezTo>
                    <a:close/>
                  </a:path>
                </a:pathLst>
              </a:custGeom>
              <a:solidFill>
                <a:srgbClr val="C86D6F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90" name="مجموعة 189">
            <a:extLst>
              <a:ext uri="{FF2B5EF4-FFF2-40B4-BE49-F238E27FC236}">
                <a16:creationId xmlns:a16="http://schemas.microsoft.com/office/drawing/2014/main" id="{8E9BBCB6-EF9D-4A67-8E66-8AFA29EB0C35}"/>
              </a:ext>
            </a:extLst>
          </p:cNvPr>
          <p:cNvGrpSpPr/>
          <p:nvPr/>
        </p:nvGrpSpPr>
        <p:grpSpPr>
          <a:xfrm>
            <a:off x="1092120" y="3674846"/>
            <a:ext cx="1385889" cy="1385889"/>
            <a:chOff x="9885605" y="2959514"/>
            <a:chExt cx="1385889" cy="1385889"/>
          </a:xfrm>
        </p:grpSpPr>
        <p:sp>
          <p:nvSpPr>
            <p:cNvPr id="185" name="شكل بيضاوي 184">
              <a:extLst>
                <a:ext uri="{FF2B5EF4-FFF2-40B4-BE49-F238E27FC236}">
                  <a16:creationId xmlns:a16="http://schemas.microsoft.com/office/drawing/2014/main" id="{2E8D2E8A-54D3-4439-8792-AD2FB77CE6A5}"/>
                </a:ext>
              </a:extLst>
            </p:cNvPr>
            <p:cNvSpPr/>
            <p:nvPr/>
          </p:nvSpPr>
          <p:spPr>
            <a:xfrm>
              <a:off x="9885605" y="2959514"/>
              <a:ext cx="1385889" cy="13858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74" name="رسم 2">
              <a:extLst>
                <a:ext uri="{FF2B5EF4-FFF2-40B4-BE49-F238E27FC236}">
                  <a16:creationId xmlns:a16="http://schemas.microsoft.com/office/drawing/2014/main" id="{F1BB139C-76B7-4A20-A493-5E3CE5076076}"/>
                </a:ext>
              </a:extLst>
            </p:cNvPr>
            <p:cNvGrpSpPr/>
            <p:nvPr/>
          </p:nvGrpSpPr>
          <p:grpSpPr>
            <a:xfrm>
              <a:off x="10105320" y="3177231"/>
              <a:ext cx="958761" cy="950453"/>
              <a:chOff x="6961142" y="3378682"/>
              <a:chExt cx="957318" cy="949022"/>
            </a:xfrm>
          </p:grpSpPr>
          <p:grpSp>
            <p:nvGrpSpPr>
              <p:cNvPr id="75" name="رسم 2">
                <a:extLst>
                  <a:ext uri="{FF2B5EF4-FFF2-40B4-BE49-F238E27FC236}">
                    <a16:creationId xmlns:a16="http://schemas.microsoft.com/office/drawing/2014/main" id="{60AA089B-D1B0-44B0-B0FE-2BBE79D5C151}"/>
                  </a:ext>
                </a:extLst>
              </p:cNvPr>
              <p:cNvGrpSpPr/>
              <p:nvPr/>
            </p:nvGrpSpPr>
            <p:grpSpPr>
              <a:xfrm>
                <a:off x="6961142" y="3378682"/>
                <a:ext cx="957318" cy="949022"/>
                <a:chOff x="6961142" y="3378682"/>
                <a:chExt cx="957318" cy="949022"/>
              </a:xfrm>
            </p:grpSpPr>
            <p:sp>
              <p:nvSpPr>
                <p:cNvPr id="77" name="شكل حر: شكل 76">
                  <a:extLst>
                    <a:ext uri="{FF2B5EF4-FFF2-40B4-BE49-F238E27FC236}">
                      <a16:creationId xmlns:a16="http://schemas.microsoft.com/office/drawing/2014/main" id="{80F046C9-5AF2-4552-BD24-7870A529F0B5}"/>
                    </a:ext>
                  </a:extLst>
                </p:cNvPr>
                <p:cNvSpPr/>
                <p:nvPr/>
              </p:nvSpPr>
              <p:spPr>
                <a:xfrm>
                  <a:off x="7051702" y="3466764"/>
                  <a:ext cx="769302" cy="860940"/>
                </a:xfrm>
                <a:custGeom>
                  <a:avLst/>
                  <a:gdLst>
                    <a:gd name="connsiteX0" fmla="*/ 408571 w 769302"/>
                    <a:gd name="connsiteY0" fmla="*/ 860940 h 860940"/>
                    <a:gd name="connsiteX1" fmla="*/ 360732 w 769302"/>
                    <a:gd name="connsiteY1" fmla="*/ 860940 h 860940"/>
                    <a:gd name="connsiteX2" fmla="*/ 0 w 769302"/>
                    <a:gd name="connsiteY2" fmla="*/ 500208 h 860940"/>
                    <a:gd name="connsiteX3" fmla="*/ 0 w 769302"/>
                    <a:gd name="connsiteY3" fmla="*/ 360732 h 860940"/>
                    <a:gd name="connsiteX4" fmla="*/ 360732 w 769302"/>
                    <a:gd name="connsiteY4" fmla="*/ 0 h 860940"/>
                    <a:gd name="connsiteX5" fmla="*/ 408571 w 769302"/>
                    <a:gd name="connsiteY5" fmla="*/ 0 h 860940"/>
                    <a:gd name="connsiteX6" fmla="*/ 769303 w 769302"/>
                    <a:gd name="connsiteY6" fmla="*/ 360732 h 860940"/>
                    <a:gd name="connsiteX7" fmla="*/ 769303 w 769302"/>
                    <a:gd name="connsiteY7" fmla="*/ 500208 h 860940"/>
                    <a:gd name="connsiteX8" fmla="*/ 408571 w 769302"/>
                    <a:gd name="connsiteY8" fmla="*/ 860940 h 860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9302" h="860940">
                      <a:moveTo>
                        <a:pt x="408571" y="860940"/>
                      </a:moveTo>
                      <a:lnTo>
                        <a:pt x="360732" y="860940"/>
                      </a:lnTo>
                      <a:cubicBezTo>
                        <a:pt x="161510" y="860940"/>
                        <a:pt x="0" y="699430"/>
                        <a:pt x="0" y="500208"/>
                      </a:cubicBezTo>
                      <a:lnTo>
                        <a:pt x="0" y="360732"/>
                      </a:lnTo>
                      <a:cubicBezTo>
                        <a:pt x="0" y="161510"/>
                        <a:pt x="161510" y="0"/>
                        <a:pt x="360732" y="0"/>
                      </a:cubicBezTo>
                      <a:lnTo>
                        <a:pt x="408571" y="0"/>
                      </a:lnTo>
                      <a:cubicBezTo>
                        <a:pt x="607792" y="0"/>
                        <a:pt x="769303" y="161510"/>
                        <a:pt x="769303" y="360732"/>
                      </a:cubicBezTo>
                      <a:lnTo>
                        <a:pt x="769303" y="500208"/>
                      </a:lnTo>
                      <a:cubicBezTo>
                        <a:pt x="769303" y="699430"/>
                        <a:pt x="607792" y="860940"/>
                        <a:pt x="408571" y="860940"/>
                      </a:cubicBezTo>
                      <a:close/>
                    </a:path>
                  </a:pathLst>
                </a:custGeom>
                <a:solidFill>
                  <a:srgbClr val="F0CDB6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64B42580-F177-4EE8-9AE6-8825F644EDA0}"/>
                    </a:ext>
                  </a:extLst>
                </p:cNvPr>
                <p:cNvSpPr/>
                <p:nvPr/>
              </p:nvSpPr>
              <p:spPr>
                <a:xfrm>
                  <a:off x="7211219" y="3956737"/>
                  <a:ext cx="145887" cy="72943"/>
                </a:xfrm>
                <a:custGeom>
                  <a:avLst/>
                  <a:gdLst>
                    <a:gd name="connsiteX0" fmla="*/ 72944 w 145887"/>
                    <a:gd name="connsiteY0" fmla="*/ 72944 h 72943"/>
                    <a:gd name="connsiteX1" fmla="*/ 0 w 145887"/>
                    <a:gd name="connsiteY1" fmla="*/ 0 h 72943"/>
                    <a:gd name="connsiteX2" fmla="*/ 26936 w 145887"/>
                    <a:gd name="connsiteY2" fmla="*/ 0 h 72943"/>
                    <a:gd name="connsiteX3" fmla="*/ 72944 w 145887"/>
                    <a:gd name="connsiteY3" fmla="*/ 46007 h 72943"/>
                    <a:gd name="connsiteX4" fmla="*/ 118951 w 145887"/>
                    <a:gd name="connsiteY4" fmla="*/ 0 h 72943"/>
                    <a:gd name="connsiteX5" fmla="*/ 145887 w 145887"/>
                    <a:gd name="connsiteY5" fmla="*/ 0 h 72943"/>
                    <a:gd name="connsiteX6" fmla="*/ 72944 w 145887"/>
                    <a:gd name="connsiteY6" fmla="*/ 72944 h 72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887" h="72943">
                      <a:moveTo>
                        <a:pt x="72944" y="72944"/>
                      </a:moveTo>
                      <a:cubicBezTo>
                        <a:pt x="32701" y="72944"/>
                        <a:pt x="0" y="40243"/>
                        <a:pt x="0" y="0"/>
                      </a:cubicBezTo>
                      <a:lnTo>
                        <a:pt x="26936" y="0"/>
                      </a:lnTo>
                      <a:cubicBezTo>
                        <a:pt x="26936" y="25374"/>
                        <a:pt x="47570" y="46007"/>
                        <a:pt x="72944" y="46007"/>
                      </a:cubicBezTo>
                      <a:cubicBezTo>
                        <a:pt x="98318" y="46007"/>
                        <a:pt x="118951" y="25374"/>
                        <a:pt x="118951" y="0"/>
                      </a:cubicBezTo>
                      <a:lnTo>
                        <a:pt x="145887" y="0"/>
                      </a:lnTo>
                      <a:cubicBezTo>
                        <a:pt x="145887" y="40189"/>
                        <a:pt x="113187" y="72944"/>
                        <a:pt x="72944" y="72944"/>
                      </a:cubicBezTo>
                      <a:close/>
                    </a:path>
                  </a:pathLst>
                </a:custGeom>
                <a:solidFill>
                  <a:srgbClr val="6F5F54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9" name="شكل حر: شكل 78">
                  <a:extLst>
                    <a:ext uri="{FF2B5EF4-FFF2-40B4-BE49-F238E27FC236}">
                      <a16:creationId xmlns:a16="http://schemas.microsoft.com/office/drawing/2014/main" id="{6EAE7263-3AF6-430B-981C-42A2694E9BCB}"/>
                    </a:ext>
                  </a:extLst>
                </p:cNvPr>
                <p:cNvSpPr/>
                <p:nvPr/>
              </p:nvSpPr>
              <p:spPr>
                <a:xfrm>
                  <a:off x="7527129" y="3956737"/>
                  <a:ext cx="145887" cy="72943"/>
                </a:xfrm>
                <a:custGeom>
                  <a:avLst/>
                  <a:gdLst>
                    <a:gd name="connsiteX0" fmla="*/ 72944 w 145887"/>
                    <a:gd name="connsiteY0" fmla="*/ 72944 h 72943"/>
                    <a:gd name="connsiteX1" fmla="*/ 0 w 145887"/>
                    <a:gd name="connsiteY1" fmla="*/ 0 h 72943"/>
                    <a:gd name="connsiteX2" fmla="*/ 26936 w 145887"/>
                    <a:gd name="connsiteY2" fmla="*/ 0 h 72943"/>
                    <a:gd name="connsiteX3" fmla="*/ 72944 w 145887"/>
                    <a:gd name="connsiteY3" fmla="*/ 46007 h 72943"/>
                    <a:gd name="connsiteX4" fmla="*/ 118951 w 145887"/>
                    <a:gd name="connsiteY4" fmla="*/ 0 h 72943"/>
                    <a:gd name="connsiteX5" fmla="*/ 145887 w 145887"/>
                    <a:gd name="connsiteY5" fmla="*/ 0 h 72943"/>
                    <a:gd name="connsiteX6" fmla="*/ 72944 w 145887"/>
                    <a:gd name="connsiteY6" fmla="*/ 72944 h 72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887" h="72943">
                      <a:moveTo>
                        <a:pt x="72944" y="72944"/>
                      </a:moveTo>
                      <a:cubicBezTo>
                        <a:pt x="32700" y="72944"/>
                        <a:pt x="0" y="40243"/>
                        <a:pt x="0" y="0"/>
                      </a:cubicBezTo>
                      <a:lnTo>
                        <a:pt x="26936" y="0"/>
                      </a:lnTo>
                      <a:cubicBezTo>
                        <a:pt x="26936" y="25374"/>
                        <a:pt x="47569" y="46007"/>
                        <a:pt x="72944" y="46007"/>
                      </a:cubicBezTo>
                      <a:cubicBezTo>
                        <a:pt x="98318" y="46007"/>
                        <a:pt x="118951" y="25374"/>
                        <a:pt x="118951" y="0"/>
                      </a:cubicBezTo>
                      <a:lnTo>
                        <a:pt x="145887" y="0"/>
                      </a:lnTo>
                      <a:cubicBezTo>
                        <a:pt x="145887" y="40189"/>
                        <a:pt x="113186" y="72944"/>
                        <a:pt x="72944" y="72944"/>
                      </a:cubicBezTo>
                      <a:close/>
                    </a:path>
                  </a:pathLst>
                </a:custGeom>
                <a:solidFill>
                  <a:srgbClr val="6F5F54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0" name="شكل حر: شكل 79">
                  <a:extLst>
                    <a:ext uri="{FF2B5EF4-FFF2-40B4-BE49-F238E27FC236}">
                      <a16:creationId xmlns:a16="http://schemas.microsoft.com/office/drawing/2014/main" id="{55FBFDFD-0D8B-404D-BB98-2CFD75669C9C}"/>
                    </a:ext>
                  </a:extLst>
                </p:cNvPr>
                <p:cNvSpPr/>
                <p:nvPr/>
              </p:nvSpPr>
              <p:spPr>
                <a:xfrm>
                  <a:off x="7214182" y="3705622"/>
                  <a:ext cx="445365" cy="190938"/>
                </a:xfrm>
                <a:custGeom>
                  <a:avLst/>
                  <a:gdLst>
                    <a:gd name="connsiteX0" fmla="*/ 445366 w 445365"/>
                    <a:gd name="connsiteY0" fmla="*/ 190938 h 190938"/>
                    <a:gd name="connsiteX1" fmla="*/ 0 w 445365"/>
                    <a:gd name="connsiteY1" fmla="*/ 190938 h 190938"/>
                    <a:gd name="connsiteX2" fmla="*/ 0 w 445365"/>
                    <a:gd name="connsiteY2" fmla="*/ 16122 h 190938"/>
                    <a:gd name="connsiteX3" fmla="*/ 445366 w 445365"/>
                    <a:gd name="connsiteY3" fmla="*/ 16122 h 190938"/>
                    <a:gd name="connsiteX4" fmla="*/ 445366 w 445365"/>
                    <a:gd name="connsiteY4" fmla="*/ 190938 h 190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365" h="190938">
                      <a:moveTo>
                        <a:pt x="445366" y="190938"/>
                      </a:moveTo>
                      <a:cubicBezTo>
                        <a:pt x="296246" y="173268"/>
                        <a:pt x="147773" y="173268"/>
                        <a:pt x="0" y="190938"/>
                      </a:cubicBezTo>
                      <a:lnTo>
                        <a:pt x="0" y="16122"/>
                      </a:lnTo>
                      <a:cubicBezTo>
                        <a:pt x="148473" y="-5374"/>
                        <a:pt x="296893" y="-5374"/>
                        <a:pt x="445366" y="16122"/>
                      </a:cubicBezTo>
                      <a:lnTo>
                        <a:pt x="445366" y="1909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1" name="شكل حر: شكل 80">
                  <a:extLst>
                    <a:ext uri="{FF2B5EF4-FFF2-40B4-BE49-F238E27FC236}">
                      <a16:creationId xmlns:a16="http://schemas.microsoft.com/office/drawing/2014/main" id="{27819D56-1DE4-48EA-9090-25C1DF382D93}"/>
                    </a:ext>
                  </a:extLst>
                </p:cNvPr>
                <p:cNvSpPr/>
                <p:nvPr/>
              </p:nvSpPr>
              <p:spPr>
                <a:xfrm>
                  <a:off x="6961142" y="3880238"/>
                  <a:ext cx="143516" cy="170722"/>
                </a:xfrm>
                <a:custGeom>
                  <a:avLst/>
                  <a:gdLst>
                    <a:gd name="connsiteX0" fmla="*/ 143517 w 143516"/>
                    <a:gd name="connsiteY0" fmla="*/ 170723 h 170722"/>
                    <a:gd name="connsiteX1" fmla="*/ 84149 w 143516"/>
                    <a:gd name="connsiteY1" fmla="*/ 170723 h 170722"/>
                    <a:gd name="connsiteX2" fmla="*/ 0 w 143516"/>
                    <a:gd name="connsiteY2" fmla="*/ 86574 h 170722"/>
                    <a:gd name="connsiteX3" fmla="*/ 0 w 143516"/>
                    <a:gd name="connsiteY3" fmla="*/ 71543 h 170722"/>
                    <a:gd name="connsiteX4" fmla="*/ 71543 w 143516"/>
                    <a:gd name="connsiteY4" fmla="*/ 0 h 170722"/>
                    <a:gd name="connsiteX5" fmla="*/ 143463 w 143516"/>
                    <a:gd name="connsiteY5" fmla="*/ 0 h 170722"/>
                    <a:gd name="connsiteX6" fmla="*/ 143463 w 143516"/>
                    <a:gd name="connsiteY6" fmla="*/ 170723 h 170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516" h="170722">
                      <a:moveTo>
                        <a:pt x="143517" y="170723"/>
                      </a:moveTo>
                      <a:lnTo>
                        <a:pt x="84149" y="170723"/>
                      </a:lnTo>
                      <a:cubicBezTo>
                        <a:pt x="37711" y="170723"/>
                        <a:pt x="0" y="133066"/>
                        <a:pt x="0" y="86574"/>
                      </a:cubicBezTo>
                      <a:lnTo>
                        <a:pt x="0" y="71543"/>
                      </a:lnTo>
                      <a:cubicBezTo>
                        <a:pt x="0" y="32000"/>
                        <a:pt x="32054" y="0"/>
                        <a:pt x="71543" y="0"/>
                      </a:cubicBezTo>
                      <a:lnTo>
                        <a:pt x="143463" y="0"/>
                      </a:lnTo>
                      <a:lnTo>
                        <a:pt x="143463" y="170723"/>
                      </a:lnTo>
                      <a:close/>
                    </a:path>
                  </a:pathLst>
                </a:custGeom>
                <a:solidFill>
                  <a:srgbClr val="F0CDB6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2" name="شكل حر: شكل 81">
                  <a:extLst>
                    <a:ext uri="{FF2B5EF4-FFF2-40B4-BE49-F238E27FC236}">
                      <a16:creationId xmlns:a16="http://schemas.microsoft.com/office/drawing/2014/main" id="{9EDDAF99-6653-454A-8EB3-DCB10AAF4C5F}"/>
                    </a:ext>
                  </a:extLst>
                </p:cNvPr>
                <p:cNvSpPr/>
                <p:nvPr/>
              </p:nvSpPr>
              <p:spPr>
                <a:xfrm>
                  <a:off x="7774944" y="3880238"/>
                  <a:ext cx="143517" cy="170722"/>
                </a:xfrm>
                <a:custGeom>
                  <a:avLst/>
                  <a:gdLst>
                    <a:gd name="connsiteX0" fmla="*/ 0 w 143517"/>
                    <a:gd name="connsiteY0" fmla="*/ 170723 h 170722"/>
                    <a:gd name="connsiteX1" fmla="*/ 59368 w 143517"/>
                    <a:gd name="connsiteY1" fmla="*/ 170723 h 170722"/>
                    <a:gd name="connsiteX2" fmla="*/ 143517 w 143517"/>
                    <a:gd name="connsiteY2" fmla="*/ 86574 h 170722"/>
                    <a:gd name="connsiteX3" fmla="*/ 143517 w 143517"/>
                    <a:gd name="connsiteY3" fmla="*/ 71543 h 170722"/>
                    <a:gd name="connsiteX4" fmla="*/ 71974 w 143517"/>
                    <a:gd name="connsiteY4" fmla="*/ 0 h 170722"/>
                    <a:gd name="connsiteX5" fmla="*/ 54 w 143517"/>
                    <a:gd name="connsiteY5" fmla="*/ 0 h 170722"/>
                    <a:gd name="connsiteX6" fmla="*/ 54 w 143517"/>
                    <a:gd name="connsiteY6" fmla="*/ 170723 h 170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517" h="170722">
                      <a:moveTo>
                        <a:pt x="0" y="170723"/>
                      </a:moveTo>
                      <a:lnTo>
                        <a:pt x="59368" y="170723"/>
                      </a:lnTo>
                      <a:cubicBezTo>
                        <a:pt x="105806" y="170723"/>
                        <a:pt x="143517" y="133066"/>
                        <a:pt x="143517" y="86574"/>
                      </a:cubicBezTo>
                      <a:lnTo>
                        <a:pt x="143517" y="71543"/>
                      </a:lnTo>
                      <a:cubicBezTo>
                        <a:pt x="143517" y="32000"/>
                        <a:pt x="111462" y="0"/>
                        <a:pt x="71974" y="0"/>
                      </a:cubicBezTo>
                      <a:lnTo>
                        <a:pt x="54" y="0"/>
                      </a:lnTo>
                      <a:lnTo>
                        <a:pt x="54" y="170723"/>
                      </a:lnTo>
                      <a:close/>
                    </a:path>
                  </a:pathLst>
                </a:custGeom>
                <a:solidFill>
                  <a:srgbClr val="F0CDB6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3" name="شكل حر: شكل 82">
                  <a:extLst>
                    <a:ext uri="{FF2B5EF4-FFF2-40B4-BE49-F238E27FC236}">
                      <a16:creationId xmlns:a16="http://schemas.microsoft.com/office/drawing/2014/main" id="{BEB9F320-BF6B-4A52-A62A-7BC53B72E3E3}"/>
                    </a:ext>
                  </a:extLst>
                </p:cNvPr>
                <p:cNvSpPr/>
                <p:nvPr/>
              </p:nvSpPr>
              <p:spPr>
                <a:xfrm>
                  <a:off x="7493526" y="4072469"/>
                  <a:ext cx="129428" cy="87637"/>
                </a:xfrm>
                <a:custGeom>
                  <a:avLst/>
                  <a:gdLst>
                    <a:gd name="connsiteX0" fmla="*/ 13454 w 129428"/>
                    <a:gd name="connsiteY0" fmla="*/ 87637 h 87637"/>
                    <a:gd name="connsiteX1" fmla="*/ 1872 w 129428"/>
                    <a:gd name="connsiteY1" fmla="*/ 81011 h 87637"/>
                    <a:gd name="connsiteX2" fmla="*/ 6613 w 129428"/>
                    <a:gd name="connsiteY2" fmla="*/ 62586 h 87637"/>
                    <a:gd name="connsiteX3" fmla="*/ 109132 w 129428"/>
                    <a:gd name="connsiteY3" fmla="*/ 1872 h 87637"/>
                    <a:gd name="connsiteX4" fmla="*/ 127557 w 129428"/>
                    <a:gd name="connsiteY4" fmla="*/ 6612 h 87637"/>
                    <a:gd name="connsiteX5" fmla="*/ 122816 w 129428"/>
                    <a:gd name="connsiteY5" fmla="*/ 25037 h 87637"/>
                    <a:gd name="connsiteX6" fmla="*/ 20296 w 129428"/>
                    <a:gd name="connsiteY6" fmla="*/ 85751 h 87637"/>
                    <a:gd name="connsiteX7" fmla="*/ 13454 w 129428"/>
                    <a:gd name="connsiteY7" fmla="*/ 87637 h 8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428" h="87637">
                      <a:moveTo>
                        <a:pt x="13454" y="87637"/>
                      </a:moveTo>
                      <a:cubicBezTo>
                        <a:pt x="8875" y="87637"/>
                        <a:pt x="4350" y="85267"/>
                        <a:pt x="1872" y="81011"/>
                      </a:cubicBezTo>
                      <a:cubicBezTo>
                        <a:pt x="-1899" y="74600"/>
                        <a:pt x="202" y="66357"/>
                        <a:pt x="6613" y="62586"/>
                      </a:cubicBezTo>
                      <a:lnTo>
                        <a:pt x="109132" y="1872"/>
                      </a:lnTo>
                      <a:cubicBezTo>
                        <a:pt x="115489" y="-1899"/>
                        <a:pt x="123786" y="202"/>
                        <a:pt x="127557" y="6612"/>
                      </a:cubicBezTo>
                      <a:cubicBezTo>
                        <a:pt x="131328" y="13023"/>
                        <a:pt x="129227" y="21266"/>
                        <a:pt x="122816" y="25037"/>
                      </a:cubicBezTo>
                      <a:lnTo>
                        <a:pt x="20296" y="85751"/>
                      </a:lnTo>
                      <a:cubicBezTo>
                        <a:pt x="18195" y="86991"/>
                        <a:pt x="15825" y="87637"/>
                        <a:pt x="13454" y="876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4" name="شكل حر: شكل 83">
                  <a:extLst>
                    <a:ext uri="{FF2B5EF4-FFF2-40B4-BE49-F238E27FC236}">
                      <a16:creationId xmlns:a16="http://schemas.microsoft.com/office/drawing/2014/main" id="{E807169C-85AC-4A14-965E-6E43D2B26E87}"/>
                    </a:ext>
                  </a:extLst>
                </p:cNvPr>
                <p:cNvSpPr/>
                <p:nvPr/>
              </p:nvSpPr>
              <p:spPr>
                <a:xfrm>
                  <a:off x="7336850" y="4108442"/>
                  <a:ext cx="198898" cy="72943"/>
                </a:xfrm>
                <a:custGeom>
                  <a:avLst/>
                  <a:gdLst>
                    <a:gd name="connsiteX0" fmla="*/ 198898 w 198898"/>
                    <a:gd name="connsiteY0" fmla="*/ 72944 h 72943"/>
                    <a:gd name="connsiteX1" fmla="*/ 171962 w 198898"/>
                    <a:gd name="connsiteY1" fmla="*/ 72944 h 72943"/>
                    <a:gd name="connsiteX2" fmla="*/ 99449 w 198898"/>
                    <a:gd name="connsiteY2" fmla="*/ 26936 h 72943"/>
                    <a:gd name="connsiteX3" fmla="*/ 26936 w 198898"/>
                    <a:gd name="connsiteY3" fmla="*/ 72944 h 72943"/>
                    <a:gd name="connsiteX4" fmla="*/ 0 w 198898"/>
                    <a:gd name="connsiteY4" fmla="*/ 72944 h 72943"/>
                    <a:gd name="connsiteX5" fmla="*/ 99449 w 198898"/>
                    <a:gd name="connsiteY5" fmla="*/ 0 h 72943"/>
                    <a:gd name="connsiteX6" fmla="*/ 198898 w 198898"/>
                    <a:gd name="connsiteY6" fmla="*/ 72944 h 72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898" h="72943">
                      <a:moveTo>
                        <a:pt x="198898" y="72944"/>
                      </a:moveTo>
                      <a:lnTo>
                        <a:pt x="171962" y="72944"/>
                      </a:lnTo>
                      <a:cubicBezTo>
                        <a:pt x="171962" y="48001"/>
                        <a:pt x="138776" y="26936"/>
                        <a:pt x="99449" y="26936"/>
                      </a:cubicBezTo>
                      <a:cubicBezTo>
                        <a:pt x="60176" y="26936"/>
                        <a:pt x="26936" y="48001"/>
                        <a:pt x="26936" y="72944"/>
                      </a:cubicBezTo>
                      <a:lnTo>
                        <a:pt x="0" y="72944"/>
                      </a:lnTo>
                      <a:cubicBezTo>
                        <a:pt x="0" y="32054"/>
                        <a:pt x="43691" y="0"/>
                        <a:pt x="99449" y="0"/>
                      </a:cubicBezTo>
                      <a:cubicBezTo>
                        <a:pt x="155207" y="0"/>
                        <a:pt x="198898" y="32054"/>
                        <a:pt x="198898" y="72944"/>
                      </a:cubicBezTo>
                      <a:close/>
                    </a:path>
                  </a:pathLst>
                </a:custGeom>
                <a:solidFill>
                  <a:srgbClr val="DBA794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5" name="شكل حر: شكل 84">
                  <a:extLst>
                    <a:ext uri="{FF2B5EF4-FFF2-40B4-BE49-F238E27FC236}">
                      <a16:creationId xmlns:a16="http://schemas.microsoft.com/office/drawing/2014/main" id="{E10B4E04-C969-47BC-9B52-0306CB110AE8}"/>
                    </a:ext>
                  </a:extLst>
                </p:cNvPr>
                <p:cNvSpPr/>
                <p:nvPr/>
              </p:nvSpPr>
              <p:spPr>
                <a:xfrm>
                  <a:off x="7280322" y="3378682"/>
                  <a:ext cx="277983" cy="214515"/>
                </a:xfrm>
                <a:custGeom>
                  <a:avLst/>
                  <a:gdLst>
                    <a:gd name="connsiteX0" fmla="*/ 53889 w 277983"/>
                    <a:gd name="connsiteY0" fmla="*/ 0 h 214515"/>
                    <a:gd name="connsiteX1" fmla="*/ 25336 w 277983"/>
                    <a:gd name="connsiteY1" fmla="*/ 184299 h 214515"/>
                    <a:gd name="connsiteX2" fmla="*/ 233231 w 277983"/>
                    <a:gd name="connsiteY2" fmla="*/ 184299 h 214515"/>
                    <a:gd name="connsiteX3" fmla="*/ 269218 w 277983"/>
                    <a:gd name="connsiteY3" fmla="*/ 74883 h 214515"/>
                    <a:gd name="connsiteX4" fmla="*/ 53889 w 277983"/>
                    <a:gd name="connsiteY4" fmla="*/ 0 h 214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983" h="214515">
                      <a:moveTo>
                        <a:pt x="53889" y="0"/>
                      </a:moveTo>
                      <a:cubicBezTo>
                        <a:pt x="53889" y="0"/>
                        <a:pt x="-45183" y="116311"/>
                        <a:pt x="25336" y="184299"/>
                      </a:cubicBezTo>
                      <a:cubicBezTo>
                        <a:pt x="95855" y="252286"/>
                        <a:pt x="233231" y="184299"/>
                        <a:pt x="233231" y="184299"/>
                      </a:cubicBezTo>
                      <a:cubicBezTo>
                        <a:pt x="233231" y="184299"/>
                        <a:pt x="301757" y="151329"/>
                        <a:pt x="269218" y="74883"/>
                      </a:cubicBezTo>
                      <a:cubicBezTo>
                        <a:pt x="236625" y="-1616"/>
                        <a:pt x="46723" y="80863"/>
                        <a:pt x="53889" y="0"/>
                      </a:cubicBezTo>
                      <a:close/>
                    </a:path>
                  </a:pathLst>
                </a:custGeom>
                <a:solidFill>
                  <a:srgbClr val="6F5F54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7C00A8A3-FE8C-44FD-9BA6-53B902DBA229}"/>
                  </a:ext>
                </a:extLst>
              </p:cNvPr>
              <p:cNvSpPr/>
              <p:nvPr/>
            </p:nvSpPr>
            <p:spPr>
              <a:xfrm>
                <a:off x="7732892" y="3808533"/>
                <a:ext cx="46304" cy="88728"/>
              </a:xfrm>
              <a:custGeom>
                <a:avLst/>
                <a:gdLst>
                  <a:gd name="connsiteX0" fmla="*/ 23142 w 46304"/>
                  <a:gd name="connsiteY0" fmla="*/ 0 h 88728"/>
                  <a:gd name="connsiteX1" fmla="*/ 23142 w 46304"/>
                  <a:gd name="connsiteY1" fmla="*/ 88728 h 88728"/>
                  <a:gd name="connsiteX2" fmla="*/ 23142 w 46304"/>
                  <a:gd name="connsiteY2" fmla="*/ 0 h 88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04" h="88728">
                    <a:moveTo>
                      <a:pt x="23142" y="0"/>
                    </a:moveTo>
                    <a:cubicBezTo>
                      <a:pt x="-5410" y="46600"/>
                      <a:pt x="-9935" y="88728"/>
                      <a:pt x="23142" y="88728"/>
                    </a:cubicBezTo>
                    <a:cubicBezTo>
                      <a:pt x="56220" y="88728"/>
                      <a:pt x="51749" y="46600"/>
                      <a:pt x="23142" y="0"/>
                    </a:cubicBezTo>
                    <a:close/>
                  </a:path>
                </a:pathLst>
              </a:custGeom>
              <a:solidFill>
                <a:srgbClr val="CFEDFC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86" name="مجموعة 185">
            <a:extLst>
              <a:ext uri="{FF2B5EF4-FFF2-40B4-BE49-F238E27FC236}">
                <a16:creationId xmlns:a16="http://schemas.microsoft.com/office/drawing/2014/main" id="{8AD55A33-CE79-488C-A091-ED19CDB94DF3}"/>
              </a:ext>
            </a:extLst>
          </p:cNvPr>
          <p:cNvGrpSpPr/>
          <p:nvPr/>
        </p:nvGrpSpPr>
        <p:grpSpPr>
          <a:xfrm>
            <a:off x="6890984" y="1073490"/>
            <a:ext cx="1385889" cy="1385889"/>
            <a:chOff x="4399720" y="734474"/>
            <a:chExt cx="1385889" cy="1385889"/>
          </a:xfrm>
        </p:grpSpPr>
        <p:sp>
          <p:nvSpPr>
            <p:cNvPr id="183" name="شكل بيضاوي 182">
              <a:extLst>
                <a:ext uri="{FF2B5EF4-FFF2-40B4-BE49-F238E27FC236}">
                  <a16:creationId xmlns:a16="http://schemas.microsoft.com/office/drawing/2014/main" id="{9EECFEEE-119E-400D-B63E-F074A4576D24}"/>
                </a:ext>
              </a:extLst>
            </p:cNvPr>
            <p:cNvSpPr/>
            <p:nvPr/>
          </p:nvSpPr>
          <p:spPr>
            <a:xfrm>
              <a:off x="4399720" y="734474"/>
              <a:ext cx="1385889" cy="13858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/>
            </a:p>
          </p:txBody>
        </p:sp>
        <p:grpSp>
          <p:nvGrpSpPr>
            <p:cNvPr id="86" name="رسم 2">
              <a:extLst>
                <a:ext uri="{FF2B5EF4-FFF2-40B4-BE49-F238E27FC236}">
                  <a16:creationId xmlns:a16="http://schemas.microsoft.com/office/drawing/2014/main" id="{EF0DDA06-687A-44A9-BAA1-E3E835AF32AA}"/>
                </a:ext>
              </a:extLst>
            </p:cNvPr>
            <p:cNvGrpSpPr/>
            <p:nvPr/>
          </p:nvGrpSpPr>
          <p:grpSpPr>
            <a:xfrm>
              <a:off x="4583690" y="1093571"/>
              <a:ext cx="985988" cy="693120"/>
              <a:chOff x="6864356" y="2648871"/>
              <a:chExt cx="1077190" cy="757232"/>
            </a:xfrm>
          </p:grpSpPr>
          <p:grpSp>
            <p:nvGrpSpPr>
              <p:cNvPr id="87" name="رسم 2">
                <a:extLst>
                  <a:ext uri="{FF2B5EF4-FFF2-40B4-BE49-F238E27FC236}">
                    <a16:creationId xmlns:a16="http://schemas.microsoft.com/office/drawing/2014/main" id="{C8FB49CF-5BBF-4448-A5D4-8A3767BB773B}"/>
                  </a:ext>
                </a:extLst>
              </p:cNvPr>
              <p:cNvGrpSpPr/>
              <p:nvPr/>
            </p:nvGrpSpPr>
            <p:grpSpPr>
              <a:xfrm>
                <a:off x="6903067" y="2648871"/>
                <a:ext cx="1038479" cy="600947"/>
                <a:chOff x="6903067" y="2648871"/>
                <a:chExt cx="1038479" cy="600947"/>
              </a:xfrm>
            </p:grpSpPr>
            <p:sp>
              <p:nvSpPr>
                <p:cNvPr id="89" name="شكل حر: شكل 88">
                  <a:extLst>
                    <a:ext uri="{FF2B5EF4-FFF2-40B4-BE49-F238E27FC236}">
                      <a16:creationId xmlns:a16="http://schemas.microsoft.com/office/drawing/2014/main" id="{78B21C78-C888-4C58-992F-E5479CEB01EF}"/>
                    </a:ext>
                  </a:extLst>
                </p:cNvPr>
                <p:cNvSpPr/>
                <p:nvPr/>
              </p:nvSpPr>
              <p:spPr>
                <a:xfrm>
                  <a:off x="6903067" y="2840171"/>
                  <a:ext cx="705301" cy="399951"/>
                </a:xfrm>
                <a:custGeom>
                  <a:avLst/>
                  <a:gdLst>
                    <a:gd name="connsiteX0" fmla="*/ 676372 w 705301"/>
                    <a:gd name="connsiteY0" fmla="*/ 0 h 399951"/>
                    <a:gd name="connsiteX1" fmla="*/ 103867 w 705301"/>
                    <a:gd name="connsiteY1" fmla="*/ 303627 h 399951"/>
                    <a:gd name="connsiteX2" fmla="*/ 0 w 705301"/>
                    <a:gd name="connsiteY2" fmla="*/ 390739 h 399951"/>
                    <a:gd name="connsiteX3" fmla="*/ 4902 w 705301"/>
                    <a:gd name="connsiteY3" fmla="*/ 399951 h 399951"/>
                    <a:gd name="connsiteX4" fmla="*/ 705302 w 705301"/>
                    <a:gd name="connsiteY4" fmla="*/ 28499 h 399951"/>
                    <a:gd name="connsiteX5" fmla="*/ 676372 w 705301"/>
                    <a:gd name="connsiteY5" fmla="*/ 0 h 399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5301" h="399951">
                      <a:moveTo>
                        <a:pt x="676372" y="0"/>
                      </a:moveTo>
                      <a:cubicBezTo>
                        <a:pt x="676372" y="0"/>
                        <a:pt x="173686" y="266616"/>
                        <a:pt x="103867" y="303627"/>
                      </a:cubicBezTo>
                      <a:cubicBezTo>
                        <a:pt x="34102" y="340637"/>
                        <a:pt x="52311" y="362995"/>
                        <a:pt x="0" y="390739"/>
                      </a:cubicBezTo>
                      <a:cubicBezTo>
                        <a:pt x="4902" y="399951"/>
                        <a:pt x="4902" y="399951"/>
                        <a:pt x="4902" y="399951"/>
                      </a:cubicBezTo>
                      <a:lnTo>
                        <a:pt x="705302" y="28499"/>
                      </a:lnTo>
                      <a:lnTo>
                        <a:pt x="6763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0" name="شكل حر: شكل 89">
                  <a:extLst>
                    <a:ext uri="{FF2B5EF4-FFF2-40B4-BE49-F238E27FC236}">
                      <a16:creationId xmlns:a16="http://schemas.microsoft.com/office/drawing/2014/main" id="{90D17D23-9A72-4A25-A298-856D30BEC759}"/>
                    </a:ext>
                  </a:extLst>
                </p:cNvPr>
                <p:cNvSpPr/>
                <p:nvPr/>
              </p:nvSpPr>
              <p:spPr>
                <a:xfrm>
                  <a:off x="6908131" y="2869154"/>
                  <a:ext cx="707834" cy="380664"/>
                </a:xfrm>
                <a:custGeom>
                  <a:avLst/>
                  <a:gdLst>
                    <a:gd name="connsiteX0" fmla="*/ 707834 w 707834"/>
                    <a:gd name="connsiteY0" fmla="*/ 39920 h 380664"/>
                    <a:gd name="connsiteX1" fmla="*/ 135328 w 707834"/>
                    <a:gd name="connsiteY1" fmla="*/ 343546 h 380664"/>
                    <a:gd name="connsiteX2" fmla="*/ 4902 w 707834"/>
                    <a:gd name="connsiteY2" fmla="*/ 380665 h 380664"/>
                    <a:gd name="connsiteX3" fmla="*/ 0 w 707834"/>
                    <a:gd name="connsiteY3" fmla="*/ 371453 h 380664"/>
                    <a:gd name="connsiteX4" fmla="*/ 700400 w 707834"/>
                    <a:gd name="connsiteY4" fmla="*/ 0 h 380664"/>
                    <a:gd name="connsiteX5" fmla="*/ 707834 w 707834"/>
                    <a:gd name="connsiteY5" fmla="*/ 39920 h 38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7834" h="380664">
                      <a:moveTo>
                        <a:pt x="707834" y="39920"/>
                      </a:moveTo>
                      <a:cubicBezTo>
                        <a:pt x="707834" y="39920"/>
                        <a:pt x="205148" y="306536"/>
                        <a:pt x="135328" y="343546"/>
                      </a:cubicBezTo>
                      <a:cubicBezTo>
                        <a:pt x="65563" y="380557"/>
                        <a:pt x="57267" y="352920"/>
                        <a:pt x="4902" y="380665"/>
                      </a:cubicBezTo>
                      <a:cubicBezTo>
                        <a:pt x="0" y="371453"/>
                        <a:pt x="0" y="371453"/>
                        <a:pt x="0" y="371453"/>
                      </a:cubicBezTo>
                      <a:lnTo>
                        <a:pt x="700400" y="0"/>
                      </a:lnTo>
                      <a:lnTo>
                        <a:pt x="707834" y="39920"/>
                      </a:lnTo>
                      <a:close/>
                    </a:path>
                  </a:pathLst>
                </a:custGeom>
                <a:solidFill>
                  <a:srgbClr val="CFD1D2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1" name="شكل حر: شكل 90">
                  <a:extLst>
                    <a:ext uri="{FF2B5EF4-FFF2-40B4-BE49-F238E27FC236}">
                      <a16:creationId xmlns:a16="http://schemas.microsoft.com/office/drawing/2014/main" id="{6D4FAF53-1F9F-4C61-91F4-DF1A5B114038}"/>
                    </a:ext>
                  </a:extLst>
                </p:cNvPr>
                <p:cNvSpPr/>
                <p:nvPr/>
              </p:nvSpPr>
              <p:spPr>
                <a:xfrm>
                  <a:off x="7553419" y="2648871"/>
                  <a:ext cx="374900" cy="225724"/>
                </a:xfrm>
                <a:custGeom>
                  <a:avLst/>
                  <a:gdLst>
                    <a:gd name="connsiteX0" fmla="*/ 44283 w 374900"/>
                    <a:gd name="connsiteY0" fmla="*/ 225724 h 225724"/>
                    <a:gd name="connsiteX1" fmla="*/ 374900 w 374900"/>
                    <a:gd name="connsiteY1" fmla="*/ 50422 h 225724"/>
                    <a:gd name="connsiteX2" fmla="*/ 114856 w 374900"/>
                    <a:gd name="connsiteY2" fmla="*/ 106827 h 225724"/>
                    <a:gd name="connsiteX3" fmla="*/ 30330 w 374900"/>
                    <a:gd name="connsiteY3" fmla="*/ 126113 h 225724"/>
                    <a:gd name="connsiteX4" fmla="*/ 0 w 374900"/>
                    <a:gd name="connsiteY4" fmla="*/ 142167 h 225724"/>
                    <a:gd name="connsiteX5" fmla="*/ 44283 w 374900"/>
                    <a:gd name="connsiteY5" fmla="*/ 225724 h 225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900" h="225724">
                      <a:moveTo>
                        <a:pt x="44283" y="225724"/>
                      </a:moveTo>
                      <a:lnTo>
                        <a:pt x="374900" y="50422"/>
                      </a:lnTo>
                      <a:cubicBezTo>
                        <a:pt x="307451" y="-76771"/>
                        <a:pt x="153699" y="72671"/>
                        <a:pt x="114856" y="106827"/>
                      </a:cubicBezTo>
                      <a:cubicBezTo>
                        <a:pt x="75960" y="141036"/>
                        <a:pt x="30330" y="126113"/>
                        <a:pt x="30330" y="126113"/>
                      </a:cubicBezTo>
                      <a:lnTo>
                        <a:pt x="0" y="142167"/>
                      </a:lnTo>
                      <a:lnTo>
                        <a:pt x="44283" y="225724"/>
                      </a:lnTo>
                      <a:close/>
                    </a:path>
                  </a:pathLst>
                </a:custGeom>
                <a:solidFill>
                  <a:srgbClr val="BC4E43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2" name="شكل حر: شكل 91">
                  <a:extLst>
                    <a:ext uri="{FF2B5EF4-FFF2-40B4-BE49-F238E27FC236}">
                      <a16:creationId xmlns:a16="http://schemas.microsoft.com/office/drawing/2014/main" id="{C80B99AF-9F9B-4CC5-8AF4-7A778055CD73}"/>
                    </a:ext>
                  </a:extLst>
                </p:cNvPr>
                <p:cNvSpPr/>
                <p:nvPr/>
              </p:nvSpPr>
              <p:spPr>
                <a:xfrm>
                  <a:off x="7597702" y="2699293"/>
                  <a:ext cx="343844" cy="258858"/>
                </a:xfrm>
                <a:custGeom>
                  <a:avLst/>
                  <a:gdLst>
                    <a:gd name="connsiteX0" fmla="*/ 0 w 343844"/>
                    <a:gd name="connsiteY0" fmla="*/ 175302 h 258858"/>
                    <a:gd name="connsiteX1" fmla="*/ 330617 w 343844"/>
                    <a:gd name="connsiteY1" fmla="*/ 0 h 258858"/>
                    <a:gd name="connsiteX2" fmla="*/ 138022 w 343844"/>
                    <a:gd name="connsiteY2" fmla="*/ 183652 h 258858"/>
                    <a:gd name="connsiteX3" fmla="*/ 74668 w 343844"/>
                    <a:gd name="connsiteY3" fmla="*/ 242804 h 258858"/>
                    <a:gd name="connsiteX4" fmla="*/ 44337 w 343844"/>
                    <a:gd name="connsiteY4" fmla="*/ 258858 h 258858"/>
                    <a:gd name="connsiteX5" fmla="*/ 0 w 343844"/>
                    <a:gd name="connsiteY5" fmla="*/ 175302 h 25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844" h="258858">
                      <a:moveTo>
                        <a:pt x="0" y="175302"/>
                      </a:moveTo>
                      <a:lnTo>
                        <a:pt x="330617" y="0"/>
                      </a:lnTo>
                      <a:cubicBezTo>
                        <a:pt x="398066" y="127193"/>
                        <a:pt x="188124" y="170615"/>
                        <a:pt x="138022" y="183652"/>
                      </a:cubicBezTo>
                      <a:cubicBezTo>
                        <a:pt x="87920" y="196636"/>
                        <a:pt x="74668" y="242804"/>
                        <a:pt x="74668" y="242804"/>
                      </a:cubicBezTo>
                      <a:lnTo>
                        <a:pt x="44337" y="258858"/>
                      </a:lnTo>
                      <a:lnTo>
                        <a:pt x="0" y="175302"/>
                      </a:lnTo>
                      <a:close/>
                    </a:path>
                  </a:pathLst>
                </a:custGeom>
                <a:solidFill>
                  <a:srgbClr val="A64439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6CA8CD8C-F0E9-4929-99C5-F49503593747}"/>
                  </a:ext>
                </a:extLst>
              </p:cNvPr>
              <p:cNvSpPr/>
              <p:nvPr/>
            </p:nvSpPr>
            <p:spPr>
              <a:xfrm>
                <a:off x="6864356" y="3257954"/>
                <a:ext cx="77335" cy="148150"/>
              </a:xfrm>
              <a:custGeom>
                <a:avLst/>
                <a:gdLst>
                  <a:gd name="connsiteX0" fmla="*/ 38657 w 77335"/>
                  <a:gd name="connsiteY0" fmla="*/ 0 h 148150"/>
                  <a:gd name="connsiteX1" fmla="*/ 38657 w 77335"/>
                  <a:gd name="connsiteY1" fmla="*/ 148150 h 148150"/>
                  <a:gd name="connsiteX2" fmla="*/ 38657 w 77335"/>
                  <a:gd name="connsiteY2" fmla="*/ 0 h 1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335" h="148150">
                    <a:moveTo>
                      <a:pt x="38657" y="0"/>
                    </a:moveTo>
                    <a:cubicBezTo>
                      <a:pt x="-9074" y="77846"/>
                      <a:pt x="-16562" y="148150"/>
                      <a:pt x="38657" y="148150"/>
                    </a:cubicBezTo>
                    <a:cubicBezTo>
                      <a:pt x="93931" y="148204"/>
                      <a:pt x="86389" y="77846"/>
                      <a:pt x="38657" y="0"/>
                    </a:cubicBezTo>
                    <a:close/>
                  </a:path>
                </a:pathLst>
              </a:custGeom>
              <a:solidFill>
                <a:srgbClr val="FDB714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88" name="مجموعة 187">
            <a:extLst>
              <a:ext uri="{FF2B5EF4-FFF2-40B4-BE49-F238E27FC236}">
                <a16:creationId xmlns:a16="http://schemas.microsoft.com/office/drawing/2014/main" id="{E2821B5F-7D4C-4BB2-AD28-B69A08149EA5}"/>
              </a:ext>
            </a:extLst>
          </p:cNvPr>
          <p:cNvGrpSpPr/>
          <p:nvPr/>
        </p:nvGrpSpPr>
        <p:grpSpPr>
          <a:xfrm>
            <a:off x="3836351" y="1073490"/>
            <a:ext cx="1385889" cy="1385889"/>
            <a:chOff x="2752098" y="734474"/>
            <a:chExt cx="1385889" cy="1385889"/>
          </a:xfrm>
        </p:grpSpPr>
        <p:sp>
          <p:nvSpPr>
            <p:cNvPr id="182" name="شكل بيضاوي 181">
              <a:extLst>
                <a:ext uri="{FF2B5EF4-FFF2-40B4-BE49-F238E27FC236}">
                  <a16:creationId xmlns:a16="http://schemas.microsoft.com/office/drawing/2014/main" id="{9BD68AE8-1A2B-4A23-BBCC-210D5706F70A}"/>
                </a:ext>
              </a:extLst>
            </p:cNvPr>
            <p:cNvSpPr/>
            <p:nvPr/>
          </p:nvSpPr>
          <p:spPr>
            <a:xfrm>
              <a:off x="2752098" y="734474"/>
              <a:ext cx="1385889" cy="13858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93" name="رسم 2">
              <a:extLst>
                <a:ext uri="{FF2B5EF4-FFF2-40B4-BE49-F238E27FC236}">
                  <a16:creationId xmlns:a16="http://schemas.microsoft.com/office/drawing/2014/main" id="{6D74607A-EB90-4A85-B308-C563A5F02C3F}"/>
                </a:ext>
              </a:extLst>
            </p:cNvPr>
            <p:cNvGrpSpPr/>
            <p:nvPr/>
          </p:nvGrpSpPr>
          <p:grpSpPr>
            <a:xfrm>
              <a:off x="3199300" y="961842"/>
              <a:ext cx="589004" cy="889534"/>
              <a:chOff x="6373237" y="3169646"/>
              <a:chExt cx="431963" cy="652366"/>
            </a:xfrm>
          </p:grpSpPr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81615E70-70A5-4D6A-B22F-EB802A9145BA}"/>
                  </a:ext>
                </a:extLst>
              </p:cNvPr>
              <p:cNvSpPr/>
              <p:nvPr/>
            </p:nvSpPr>
            <p:spPr>
              <a:xfrm>
                <a:off x="6373237" y="3169646"/>
                <a:ext cx="431963" cy="652366"/>
              </a:xfrm>
              <a:custGeom>
                <a:avLst/>
                <a:gdLst>
                  <a:gd name="connsiteX0" fmla="*/ 13891 w 431963"/>
                  <a:gd name="connsiteY0" fmla="*/ 192120 h 652366"/>
                  <a:gd name="connsiteX1" fmla="*/ 272480 w 431963"/>
                  <a:gd name="connsiteY1" fmla="*/ 1788 h 652366"/>
                  <a:gd name="connsiteX2" fmla="*/ 410772 w 431963"/>
                  <a:gd name="connsiteY2" fmla="*/ 429160 h 652366"/>
                  <a:gd name="connsiteX3" fmla="*/ 123468 w 431963"/>
                  <a:gd name="connsiteY3" fmla="*/ 651816 h 652366"/>
                  <a:gd name="connsiteX4" fmla="*/ 22888 w 431963"/>
                  <a:gd name="connsiteY4" fmla="*/ 488420 h 652366"/>
                  <a:gd name="connsiteX5" fmla="*/ 13891 w 431963"/>
                  <a:gd name="connsiteY5" fmla="*/ 192120 h 65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1963" h="652366">
                    <a:moveTo>
                      <a:pt x="13891" y="192120"/>
                    </a:moveTo>
                    <a:cubicBezTo>
                      <a:pt x="13891" y="192120"/>
                      <a:pt x="87535" y="-21593"/>
                      <a:pt x="272480" y="1788"/>
                    </a:cubicBezTo>
                    <a:cubicBezTo>
                      <a:pt x="457425" y="25115"/>
                      <a:pt x="446651" y="299865"/>
                      <a:pt x="410772" y="429160"/>
                    </a:cubicBezTo>
                    <a:cubicBezTo>
                      <a:pt x="374892" y="558455"/>
                      <a:pt x="229382" y="660813"/>
                      <a:pt x="123468" y="651816"/>
                    </a:cubicBezTo>
                    <a:cubicBezTo>
                      <a:pt x="17501" y="642819"/>
                      <a:pt x="19332" y="524299"/>
                      <a:pt x="22888" y="488420"/>
                    </a:cubicBezTo>
                    <a:cubicBezTo>
                      <a:pt x="26443" y="452541"/>
                      <a:pt x="-23335" y="265010"/>
                      <a:pt x="13891" y="192120"/>
                    </a:cubicBezTo>
                    <a:close/>
                  </a:path>
                </a:pathLst>
              </a:custGeom>
              <a:solidFill>
                <a:srgbClr val="F0CDB6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C62F4A61-0F25-4132-9EED-A8FC55A7233A}"/>
                  </a:ext>
                </a:extLst>
              </p:cNvPr>
              <p:cNvSpPr/>
              <p:nvPr/>
            </p:nvSpPr>
            <p:spPr>
              <a:xfrm>
                <a:off x="6496237" y="3225758"/>
                <a:ext cx="236930" cy="307701"/>
              </a:xfrm>
              <a:custGeom>
                <a:avLst/>
                <a:gdLst>
                  <a:gd name="connsiteX0" fmla="*/ 164726 w 236930"/>
                  <a:gd name="connsiteY0" fmla="*/ 307701 h 307701"/>
                  <a:gd name="connsiteX1" fmla="*/ 127015 w 236930"/>
                  <a:gd name="connsiteY1" fmla="*/ 205343 h 307701"/>
                  <a:gd name="connsiteX2" fmla="*/ 37209 w 236930"/>
                  <a:gd name="connsiteY2" fmla="*/ 142473 h 307701"/>
                  <a:gd name="connsiteX3" fmla="*/ 101964 w 236930"/>
                  <a:gd name="connsiteY3" fmla="*/ 128089 h 307701"/>
                  <a:gd name="connsiteX4" fmla="*/ 180834 w 236930"/>
                  <a:gd name="connsiteY4" fmla="*/ 97544 h 307701"/>
                  <a:gd name="connsiteX5" fmla="*/ 236485 w 236930"/>
                  <a:gd name="connsiteY5" fmla="*/ 214286 h 307701"/>
                  <a:gd name="connsiteX6" fmla="*/ 182612 w 236930"/>
                  <a:gd name="connsiteY6" fmla="*/ 31118 h 307701"/>
                  <a:gd name="connsiteX7" fmla="*/ 1222 w 236930"/>
                  <a:gd name="connsiteY7" fmla="*/ 86769 h 307701"/>
                  <a:gd name="connsiteX8" fmla="*/ 78853 w 236930"/>
                  <a:gd name="connsiteY8" fmla="*/ 253882 h 307701"/>
                  <a:gd name="connsiteX9" fmla="*/ 164726 w 236930"/>
                  <a:gd name="connsiteY9" fmla="*/ 307701 h 307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930" h="307701">
                    <a:moveTo>
                      <a:pt x="164726" y="307701"/>
                    </a:moveTo>
                    <a:cubicBezTo>
                      <a:pt x="164726" y="307701"/>
                      <a:pt x="180888" y="241276"/>
                      <a:pt x="127015" y="205343"/>
                    </a:cubicBezTo>
                    <a:cubicBezTo>
                      <a:pt x="73142" y="169410"/>
                      <a:pt x="33654" y="160467"/>
                      <a:pt x="37209" y="142473"/>
                    </a:cubicBezTo>
                    <a:cubicBezTo>
                      <a:pt x="40819" y="124534"/>
                      <a:pt x="76968" y="173019"/>
                      <a:pt x="101964" y="128089"/>
                    </a:cubicBezTo>
                    <a:cubicBezTo>
                      <a:pt x="126961" y="83213"/>
                      <a:pt x="141346" y="68829"/>
                      <a:pt x="180834" y="97544"/>
                    </a:cubicBezTo>
                    <a:cubicBezTo>
                      <a:pt x="220323" y="126258"/>
                      <a:pt x="236485" y="214286"/>
                      <a:pt x="236485" y="214286"/>
                    </a:cubicBezTo>
                    <a:cubicBezTo>
                      <a:pt x="236485" y="214286"/>
                      <a:pt x="245481" y="77826"/>
                      <a:pt x="182612" y="31118"/>
                    </a:cubicBezTo>
                    <a:cubicBezTo>
                      <a:pt x="119742" y="-15589"/>
                      <a:pt x="8441" y="-19145"/>
                      <a:pt x="1222" y="86769"/>
                    </a:cubicBezTo>
                    <a:cubicBezTo>
                      <a:pt x="-5943" y="192737"/>
                      <a:pt x="18192" y="234219"/>
                      <a:pt x="78853" y="253882"/>
                    </a:cubicBezTo>
                    <a:cubicBezTo>
                      <a:pt x="139568" y="273600"/>
                      <a:pt x="164726" y="307701"/>
                      <a:pt x="164726" y="307701"/>
                    </a:cubicBezTo>
                    <a:close/>
                  </a:path>
                </a:pathLst>
              </a:custGeom>
              <a:solidFill>
                <a:srgbClr val="EEB78F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8D4972E8-D53A-483F-9543-CE42FCC943AD}"/>
                  </a:ext>
                </a:extLst>
              </p:cNvPr>
              <p:cNvSpPr/>
              <p:nvPr/>
            </p:nvSpPr>
            <p:spPr>
              <a:xfrm>
                <a:off x="6443823" y="3508534"/>
                <a:ext cx="206806" cy="149046"/>
              </a:xfrm>
              <a:custGeom>
                <a:avLst/>
                <a:gdLst>
                  <a:gd name="connsiteX0" fmla="*/ 192897 w 206806"/>
                  <a:gd name="connsiteY0" fmla="*/ 109343 h 149046"/>
                  <a:gd name="connsiteX1" fmla="*/ 52828 w 206806"/>
                  <a:gd name="connsiteY1" fmla="*/ 148832 h 149046"/>
                  <a:gd name="connsiteX2" fmla="*/ 24114 w 206806"/>
                  <a:gd name="connsiteY2" fmla="*/ 98569 h 149046"/>
                  <a:gd name="connsiteX3" fmla="*/ 68990 w 206806"/>
                  <a:gd name="connsiteY3" fmla="*/ 14150 h 149046"/>
                  <a:gd name="connsiteX4" fmla="*/ 140802 w 206806"/>
                  <a:gd name="connsiteY4" fmla="*/ 14150 h 149046"/>
                  <a:gd name="connsiteX5" fmla="*/ 192897 w 206806"/>
                  <a:gd name="connsiteY5" fmla="*/ 109343 h 14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806" h="149046">
                    <a:moveTo>
                      <a:pt x="192897" y="109343"/>
                    </a:moveTo>
                    <a:cubicBezTo>
                      <a:pt x="192897" y="109343"/>
                      <a:pt x="94148" y="152441"/>
                      <a:pt x="52828" y="148832"/>
                    </a:cubicBezTo>
                    <a:cubicBezTo>
                      <a:pt x="11508" y="145222"/>
                      <a:pt x="-26203" y="102124"/>
                      <a:pt x="24114" y="98569"/>
                    </a:cubicBezTo>
                    <a:cubicBezTo>
                      <a:pt x="74377" y="94959"/>
                      <a:pt x="58215" y="32143"/>
                      <a:pt x="68990" y="14150"/>
                    </a:cubicBezTo>
                    <a:cubicBezTo>
                      <a:pt x="79764" y="-3790"/>
                      <a:pt x="92317" y="-5621"/>
                      <a:pt x="140802" y="14150"/>
                    </a:cubicBezTo>
                    <a:cubicBezTo>
                      <a:pt x="189288" y="33921"/>
                      <a:pt x="228830" y="71632"/>
                      <a:pt x="192897" y="109343"/>
                    </a:cubicBezTo>
                    <a:close/>
                  </a:path>
                </a:pathLst>
              </a:custGeom>
              <a:solidFill>
                <a:srgbClr val="EEB78F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B0AB8B3A-DEC1-4AB0-B635-F2091466DDF2}"/>
                  </a:ext>
                </a:extLst>
              </p:cNvPr>
              <p:cNvSpPr/>
              <p:nvPr/>
            </p:nvSpPr>
            <p:spPr>
              <a:xfrm>
                <a:off x="6480535" y="3206946"/>
                <a:ext cx="271907" cy="536616"/>
              </a:xfrm>
              <a:custGeom>
                <a:avLst/>
                <a:gdLst>
                  <a:gd name="connsiteX0" fmla="*/ 125585 w 271907"/>
                  <a:gd name="connsiteY0" fmla="*/ 536617 h 536616"/>
                  <a:gd name="connsiteX1" fmla="*/ 115726 w 271907"/>
                  <a:gd name="connsiteY1" fmla="*/ 530152 h 536616"/>
                  <a:gd name="connsiteX2" fmla="*/ 121275 w 271907"/>
                  <a:gd name="connsiteY2" fmla="*/ 515983 h 536616"/>
                  <a:gd name="connsiteX3" fmla="*/ 230422 w 271907"/>
                  <a:gd name="connsiteY3" fmla="*/ 122712 h 536616"/>
                  <a:gd name="connsiteX4" fmla="*/ 112817 w 271907"/>
                  <a:gd name="connsiteY4" fmla="*/ 21539 h 536616"/>
                  <a:gd name="connsiteX5" fmla="*/ 110501 w 271907"/>
                  <a:gd name="connsiteY5" fmla="*/ 21593 h 536616"/>
                  <a:gd name="connsiteX6" fmla="*/ 28830 w 271907"/>
                  <a:gd name="connsiteY6" fmla="*/ 95722 h 536616"/>
                  <a:gd name="connsiteX7" fmla="*/ 113248 w 271907"/>
                  <a:gd name="connsiteY7" fmla="*/ 268061 h 536616"/>
                  <a:gd name="connsiteX8" fmla="*/ 118474 w 271907"/>
                  <a:gd name="connsiteY8" fmla="*/ 282391 h 536616"/>
                  <a:gd name="connsiteX9" fmla="*/ 104197 w 271907"/>
                  <a:gd name="connsiteY9" fmla="*/ 287617 h 536616"/>
                  <a:gd name="connsiteX10" fmla="*/ 8358 w 271907"/>
                  <a:gd name="connsiteY10" fmla="*/ 89042 h 536616"/>
                  <a:gd name="connsiteX11" fmla="*/ 109908 w 271907"/>
                  <a:gd name="connsiteY11" fmla="*/ 44 h 536616"/>
                  <a:gd name="connsiteX12" fmla="*/ 250516 w 271907"/>
                  <a:gd name="connsiteY12" fmla="*/ 114954 h 536616"/>
                  <a:gd name="connsiteX13" fmla="*/ 129949 w 271907"/>
                  <a:gd name="connsiteY13" fmla="*/ 535808 h 536616"/>
                  <a:gd name="connsiteX14" fmla="*/ 125585 w 271907"/>
                  <a:gd name="connsiteY14" fmla="*/ 536617 h 536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1907" h="536616">
                    <a:moveTo>
                      <a:pt x="125585" y="536617"/>
                    </a:moveTo>
                    <a:cubicBezTo>
                      <a:pt x="121437" y="536617"/>
                      <a:pt x="117504" y="534192"/>
                      <a:pt x="115726" y="530152"/>
                    </a:cubicBezTo>
                    <a:cubicBezTo>
                      <a:pt x="113356" y="524711"/>
                      <a:pt x="115834" y="518354"/>
                      <a:pt x="121275" y="515983"/>
                    </a:cubicBezTo>
                    <a:cubicBezTo>
                      <a:pt x="244913" y="461949"/>
                      <a:pt x="275728" y="239347"/>
                      <a:pt x="230422" y="122712"/>
                    </a:cubicBezTo>
                    <a:cubicBezTo>
                      <a:pt x="206771" y="61890"/>
                      <a:pt x="159741" y="21539"/>
                      <a:pt x="112817" y="21539"/>
                    </a:cubicBezTo>
                    <a:cubicBezTo>
                      <a:pt x="112063" y="21539"/>
                      <a:pt x="111309" y="21539"/>
                      <a:pt x="110501" y="21593"/>
                    </a:cubicBezTo>
                    <a:cubicBezTo>
                      <a:pt x="73598" y="22616"/>
                      <a:pt x="43806" y="49661"/>
                      <a:pt x="28830" y="95722"/>
                    </a:cubicBezTo>
                    <a:cubicBezTo>
                      <a:pt x="-8342" y="209932"/>
                      <a:pt x="108238" y="265744"/>
                      <a:pt x="113248" y="268061"/>
                    </a:cubicBezTo>
                    <a:cubicBezTo>
                      <a:pt x="118636" y="270593"/>
                      <a:pt x="121006" y="277004"/>
                      <a:pt x="118474" y="282391"/>
                    </a:cubicBezTo>
                    <a:cubicBezTo>
                      <a:pt x="115996" y="287778"/>
                      <a:pt x="109585" y="290095"/>
                      <a:pt x="104197" y="287617"/>
                    </a:cubicBezTo>
                    <a:cubicBezTo>
                      <a:pt x="102797" y="286970"/>
                      <a:pt x="-34740" y="221568"/>
                      <a:pt x="8358" y="89042"/>
                    </a:cubicBezTo>
                    <a:cubicBezTo>
                      <a:pt x="26352" y="33822"/>
                      <a:pt x="63362" y="1337"/>
                      <a:pt x="109908" y="44"/>
                    </a:cubicBezTo>
                    <a:cubicBezTo>
                      <a:pt x="166582" y="-1626"/>
                      <a:pt x="223202" y="44597"/>
                      <a:pt x="250516" y="114954"/>
                    </a:cubicBezTo>
                    <a:cubicBezTo>
                      <a:pt x="298624" y="238754"/>
                      <a:pt x="268563" y="475201"/>
                      <a:pt x="129949" y="535808"/>
                    </a:cubicBezTo>
                    <a:cubicBezTo>
                      <a:pt x="128494" y="536347"/>
                      <a:pt x="127040" y="536617"/>
                      <a:pt x="125585" y="536617"/>
                    </a:cubicBezTo>
                    <a:close/>
                  </a:path>
                </a:pathLst>
              </a:custGeom>
              <a:solidFill>
                <a:srgbClr val="DBA78A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ECF55E2B-4114-4C1C-927B-EFD3C7A3B98A}"/>
                  </a:ext>
                </a:extLst>
              </p:cNvPr>
              <p:cNvSpPr/>
              <p:nvPr/>
            </p:nvSpPr>
            <p:spPr>
              <a:xfrm>
                <a:off x="6435844" y="3405913"/>
                <a:ext cx="235359" cy="272732"/>
              </a:xfrm>
              <a:custGeom>
                <a:avLst/>
                <a:gdLst>
                  <a:gd name="connsiteX0" fmla="*/ 90545 w 235359"/>
                  <a:gd name="connsiteY0" fmla="*/ 272733 h 272732"/>
                  <a:gd name="connsiteX1" fmla="*/ 54396 w 235359"/>
                  <a:gd name="connsiteY1" fmla="*/ 268962 h 272732"/>
                  <a:gd name="connsiteX2" fmla="*/ 685 w 235359"/>
                  <a:gd name="connsiteY2" fmla="*/ 232759 h 272732"/>
                  <a:gd name="connsiteX3" fmla="*/ 12699 w 235359"/>
                  <a:gd name="connsiteY3" fmla="*/ 203614 h 272732"/>
                  <a:gd name="connsiteX4" fmla="*/ 64416 w 235359"/>
                  <a:gd name="connsiteY4" fmla="*/ 141175 h 272732"/>
                  <a:gd name="connsiteX5" fmla="*/ 64632 w 235359"/>
                  <a:gd name="connsiteY5" fmla="*/ 137458 h 272732"/>
                  <a:gd name="connsiteX6" fmla="*/ 85750 w 235359"/>
                  <a:gd name="connsiteY6" fmla="*/ 90050 h 272732"/>
                  <a:gd name="connsiteX7" fmla="*/ 176310 w 235359"/>
                  <a:gd name="connsiteY7" fmla="*/ 118172 h 272732"/>
                  <a:gd name="connsiteX8" fmla="*/ 179327 w 235359"/>
                  <a:gd name="connsiteY8" fmla="*/ 133094 h 272732"/>
                  <a:gd name="connsiteX9" fmla="*/ 164404 w 235359"/>
                  <a:gd name="connsiteY9" fmla="*/ 136111 h 272732"/>
                  <a:gd name="connsiteX10" fmla="*/ 95393 w 235359"/>
                  <a:gd name="connsiteY10" fmla="*/ 109337 h 272732"/>
                  <a:gd name="connsiteX11" fmla="*/ 86181 w 235359"/>
                  <a:gd name="connsiteY11" fmla="*/ 138751 h 272732"/>
                  <a:gd name="connsiteX12" fmla="*/ 85912 w 235359"/>
                  <a:gd name="connsiteY12" fmla="*/ 142684 h 272732"/>
                  <a:gd name="connsiteX13" fmla="*/ 26275 w 235359"/>
                  <a:gd name="connsiteY13" fmla="*/ 220314 h 272732"/>
                  <a:gd name="connsiteX14" fmla="*/ 21588 w 235359"/>
                  <a:gd name="connsiteY14" fmla="*/ 227749 h 272732"/>
                  <a:gd name="connsiteX15" fmla="*/ 58922 w 235359"/>
                  <a:gd name="connsiteY15" fmla="*/ 247897 h 272732"/>
                  <a:gd name="connsiteX16" fmla="*/ 192364 w 235359"/>
                  <a:gd name="connsiteY16" fmla="*/ 205338 h 272732"/>
                  <a:gd name="connsiteX17" fmla="*/ 156485 w 235359"/>
                  <a:gd name="connsiteY17" fmla="*/ 18238 h 272732"/>
                  <a:gd name="connsiteX18" fmla="*/ 156862 w 235359"/>
                  <a:gd name="connsiteY18" fmla="*/ 2992 h 272732"/>
                  <a:gd name="connsiteX19" fmla="*/ 172108 w 235359"/>
                  <a:gd name="connsiteY19" fmla="*/ 3315 h 272732"/>
                  <a:gd name="connsiteX20" fmla="*/ 209442 w 235359"/>
                  <a:gd name="connsiteY20" fmla="*/ 218591 h 272732"/>
                  <a:gd name="connsiteX21" fmla="*/ 90545 w 235359"/>
                  <a:gd name="connsiteY21" fmla="*/ 272733 h 27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5359" h="272732">
                    <a:moveTo>
                      <a:pt x="90545" y="272733"/>
                    </a:moveTo>
                    <a:cubicBezTo>
                      <a:pt x="77669" y="272733"/>
                      <a:pt x="65386" y="271332"/>
                      <a:pt x="54396" y="268962"/>
                    </a:cubicBezTo>
                    <a:cubicBezTo>
                      <a:pt x="24605" y="262497"/>
                      <a:pt x="4564" y="248975"/>
                      <a:pt x="685" y="232759"/>
                    </a:cubicBezTo>
                    <a:cubicBezTo>
                      <a:pt x="-770" y="226725"/>
                      <a:pt x="-1147" y="214873"/>
                      <a:pt x="12699" y="203614"/>
                    </a:cubicBezTo>
                    <a:cubicBezTo>
                      <a:pt x="59568" y="165472"/>
                      <a:pt x="62962" y="161432"/>
                      <a:pt x="64416" y="141175"/>
                    </a:cubicBezTo>
                    <a:lnTo>
                      <a:pt x="64632" y="137458"/>
                    </a:lnTo>
                    <a:cubicBezTo>
                      <a:pt x="65548" y="122320"/>
                      <a:pt x="66949" y="99370"/>
                      <a:pt x="85750" y="90050"/>
                    </a:cubicBezTo>
                    <a:cubicBezTo>
                      <a:pt x="104605" y="80676"/>
                      <a:pt x="133374" y="89619"/>
                      <a:pt x="176310" y="118172"/>
                    </a:cubicBezTo>
                    <a:cubicBezTo>
                      <a:pt x="181266" y="121458"/>
                      <a:pt x="182613" y="128138"/>
                      <a:pt x="179327" y="133094"/>
                    </a:cubicBezTo>
                    <a:cubicBezTo>
                      <a:pt x="176041" y="138051"/>
                      <a:pt x="169361" y="139398"/>
                      <a:pt x="164404" y="136111"/>
                    </a:cubicBezTo>
                    <a:cubicBezTo>
                      <a:pt x="116942" y="104542"/>
                      <a:pt x="100350" y="106858"/>
                      <a:pt x="95393" y="109337"/>
                    </a:cubicBezTo>
                    <a:cubicBezTo>
                      <a:pt x="87743" y="113108"/>
                      <a:pt x="86828" y="127977"/>
                      <a:pt x="86181" y="138751"/>
                    </a:cubicBezTo>
                    <a:lnTo>
                      <a:pt x="85912" y="142684"/>
                    </a:lnTo>
                    <a:cubicBezTo>
                      <a:pt x="83757" y="172691"/>
                      <a:pt x="74598" y="181041"/>
                      <a:pt x="26275" y="220314"/>
                    </a:cubicBezTo>
                    <a:cubicBezTo>
                      <a:pt x="23796" y="222308"/>
                      <a:pt x="20995" y="225217"/>
                      <a:pt x="21588" y="227749"/>
                    </a:cubicBezTo>
                    <a:cubicBezTo>
                      <a:pt x="22773" y="232652"/>
                      <a:pt x="33924" y="242456"/>
                      <a:pt x="58922" y="247897"/>
                    </a:cubicBezTo>
                    <a:cubicBezTo>
                      <a:pt x="101589" y="257164"/>
                      <a:pt x="159394" y="247628"/>
                      <a:pt x="192364" y="205338"/>
                    </a:cubicBezTo>
                    <a:cubicBezTo>
                      <a:pt x="255772" y="124044"/>
                      <a:pt x="157455" y="19261"/>
                      <a:pt x="156485" y="18238"/>
                    </a:cubicBezTo>
                    <a:cubicBezTo>
                      <a:pt x="152391" y="13928"/>
                      <a:pt x="152552" y="7140"/>
                      <a:pt x="156862" y="2992"/>
                    </a:cubicBezTo>
                    <a:cubicBezTo>
                      <a:pt x="161172" y="-1102"/>
                      <a:pt x="167960" y="-995"/>
                      <a:pt x="172108" y="3315"/>
                    </a:cubicBezTo>
                    <a:cubicBezTo>
                      <a:pt x="173239" y="4500"/>
                      <a:pt x="284325" y="122536"/>
                      <a:pt x="209442" y="218591"/>
                    </a:cubicBezTo>
                    <a:cubicBezTo>
                      <a:pt x="177980" y="258834"/>
                      <a:pt x="131219" y="272733"/>
                      <a:pt x="90545" y="272733"/>
                    </a:cubicBezTo>
                    <a:close/>
                  </a:path>
                </a:pathLst>
              </a:custGeom>
              <a:solidFill>
                <a:srgbClr val="DBA78A"/>
              </a:solidFill>
              <a:ln w="538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D327E252-FFEA-469E-8E37-40914D621F6E}"/>
              </a:ext>
            </a:extLst>
          </p:cNvPr>
          <p:cNvSpPr txBox="1"/>
          <p:nvPr/>
        </p:nvSpPr>
        <p:spPr>
          <a:xfrm>
            <a:off x="6677013" y="2478942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4E9E3C2D-8B01-4A1E-BF07-5AF9CE98D174}"/>
              </a:ext>
            </a:extLst>
          </p:cNvPr>
          <p:cNvSpPr txBox="1"/>
          <p:nvPr/>
        </p:nvSpPr>
        <p:spPr>
          <a:xfrm>
            <a:off x="6724868" y="2831721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3" name="مربع نص 192">
            <a:extLst>
              <a:ext uri="{FF2B5EF4-FFF2-40B4-BE49-F238E27FC236}">
                <a16:creationId xmlns:a16="http://schemas.microsoft.com/office/drawing/2014/main" id="{2D511F41-D18E-4723-AFEA-21B9985F6A7D}"/>
              </a:ext>
            </a:extLst>
          </p:cNvPr>
          <p:cNvSpPr txBox="1"/>
          <p:nvPr/>
        </p:nvSpPr>
        <p:spPr>
          <a:xfrm>
            <a:off x="3654246" y="2478942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8968F4AA-4565-467D-9D67-E7E75570E561}"/>
              </a:ext>
            </a:extLst>
          </p:cNvPr>
          <p:cNvSpPr txBox="1"/>
          <p:nvPr/>
        </p:nvSpPr>
        <p:spPr>
          <a:xfrm>
            <a:off x="3702101" y="2831721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0F8906B3-926C-4EFE-8C45-B034D426D294}"/>
              </a:ext>
            </a:extLst>
          </p:cNvPr>
          <p:cNvSpPr txBox="1"/>
          <p:nvPr/>
        </p:nvSpPr>
        <p:spPr>
          <a:xfrm>
            <a:off x="876400" y="2478942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6" name="مربع نص 195">
            <a:extLst>
              <a:ext uri="{FF2B5EF4-FFF2-40B4-BE49-F238E27FC236}">
                <a16:creationId xmlns:a16="http://schemas.microsoft.com/office/drawing/2014/main" id="{AC6E790A-F8BD-4E43-9470-9B5B66847A57}"/>
              </a:ext>
            </a:extLst>
          </p:cNvPr>
          <p:cNvSpPr txBox="1"/>
          <p:nvPr/>
        </p:nvSpPr>
        <p:spPr>
          <a:xfrm>
            <a:off x="924255" y="2831721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7" name="مربع نص 196">
            <a:extLst>
              <a:ext uri="{FF2B5EF4-FFF2-40B4-BE49-F238E27FC236}">
                <a16:creationId xmlns:a16="http://schemas.microsoft.com/office/drawing/2014/main" id="{D7A160F5-894A-4F7A-BC7D-E0A64E349CEB}"/>
              </a:ext>
            </a:extLst>
          </p:cNvPr>
          <p:cNvSpPr txBox="1"/>
          <p:nvPr/>
        </p:nvSpPr>
        <p:spPr>
          <a:xfrm>
            <a:off x="876400" y="517025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8" name="مربع نص 197">
            <a:extLst>
              <a:ext uri="{FF2B5EF4-FFF2-40B4-BE49-F238E27FC236}">
                <a16:creationId xmlns:a16="http://schemas.microsoft.com/office/drawing/2014/main" id="{5267A7DC-1104-4983-8DD4-09755E496BF0}"/>
              </a:ext>
            </a:extLst>
          </p:cNvPr>
          <p:cNvSpPr txBox="1"/>
          <p:nvPr/>
        </p:nvSpPr>
        <p:spPr>
          <a:xfrm>
            <a:off x="924255" y="552303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9" name="مربع نص 198">
            <a:extLst>
              <a:ext uri="{FF2B5EF4-FFF2-40B4-BE49-F238E27FC236}">
                <a16:creationId xmlns:a16="http://schemas.microsoft.com/office/drawing/2014/main" id="{9E9A7CCA-B7CA-443F-B7E5-28FC8B3493FE}"/>
              </a:ext>
            </a:extLst>
          </p:cNvPr>
          <p:cNvSpPr txBox="1"/>
          <p:nvPr/>
        </p:nvSpPr>
        <p:spPr>
          <a:xfrm>
            <a:off x="3599565" y="517025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0" name="مربع نص 199">
            <a:extLst>
              <a:ext uri="{FF2B5EF4-FFF2-40B4-BE49-F238E27FC236}">
                <a16:creationId xmlns:a16="http://schemas.microsoft.com/office/drawing/2014/main" id="{2D7C5BBE-5701-4666-9C82-26B67E64FAB3}"/>
              </a:ext>
            </a:extLst>
          </p:cNvPr>
          <p:cNvSpPr txBox="1"/>
          <p:nvPr/>
        </p:nvSpPr>
        <p:spPr>
          <a:xfrm>
            <a:off x="3647420" y="552303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grpSp>
        <p:nvGrpSpPr>
          <p:cNvPr id="215" name="مجموعة 214">
            <a:extLst>
              <a:ext uri="{FF2B5EF4-FFF2-40B4-BE49-F238E27FC236}">
                <a16:creationId xmlns:a16="http://schemas.microsoft.com/office/drawing/2014/main" id="{4747CC88-298D-48FD-9FE9-CC4D5B58D2EB}"/>
              </a:ext>
            </a:extLst>
          </p:cNvPr>
          <p:cNvGrpSpPr/>
          <p:nvPr/>
        </p:nvGrpSpPr>
        <p:grpSpPr>
          <a:xfrm>
            <a:off x="6890984" y="3701930"/>
            <a:ext cx="1385889" cy="1385889"/>
            <a:chOff x="6890984" y="3360144"/>
            <a:chExt cx="1385889" cy="1385889"/>
          </a:xfrm>
        </p:grpSpPr>
        <p:sp>
          <p:nvSpPr>
            <p:cNvPr id="202" name="شكل بيضاوي 201">
              <a:extLst>
                <a:ext uri="{FF2B5EF4-FFF2-40B4-BE49-F238E27FC236}">
                  <a16:creationId xmlns:a16="http://schemas.microsoft.com/office/drawing/2014/main" id="{157410E7-0E03-4D7B-8F28-2AA3FF91CE28}"/>
                </a:ext>
              </a:extLst>
            </p:cNvPr>
            <p:cNvSpPr/>
            <p:nvPr/>
          </p:nvSpPr>
          <p:spPr>
            <a:xfrm>
              <a:off x="6890984" y="3360144"/>
              <a:ext cx="1385889" cy="1385889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/>
            </a:p>
          </p:txBody>
        </p:sp>
        <p:grpSp>
          <p:nvGrpSpPr>
            <p:cNvPr id="210" name="مجموعة 209">
              <a:extLst>
                <a:ext uri="{FF2B5EF4-FFF2-40B4-BE49-F238E27FC236}">
                  <a16:creationId xmlns:a16="http://schemas.microsoft.com/office/drawing/2014/main" id="{2CA0F528-A8FE-41AC-8531-A40E76E51632}"/>
                </a:ext>
              </a:extLst>
            </p:cNvPr>
            <p:cNvGrpSpPr/>
            <p:nvPr/>
          </p:nvGrpSpPr>
          <p:grpSpPr>
            <a:xfrm>
              <a:off x="7217562" y="3713209"/>
              <a:ext cx="717527" cy="751438"/>
              <a:chOff x="-2071263" y="3119573"/>
              <a:chExt cx="1209269" cy="1266420"/>
            </a:xfrm>
          </p:grpSpPr>
          <p:grpSp>
            <p:nvGrpSpPr>
              <p:cNvPr id="36" name="رسم 2">
                <a:extLst>
                  <a:ext uri="{FF2B5EF4-FFF2-40B4-BE49-F238E27FC236}">
                    <a16:creationId xmlns:a16="http://schemas.microsoft.com/office/drawing/2014/main" id="{029043E5-4B26-4F70-AEFE-1188AA996EF3}"/>
                  </a:ext>
                </a:extLst>
              </p:cNvPr>
              <p:cNvGrpSpPr/>
              <p:nvPr/>
            </p:nvGrpSpPr>
            <p:grpSpPr>
              <a:xfrm>
                <a:off x="-2071263" y="3119573"/>
                <a:ext cx="1209269" cy="1266420"/>
                <a:chOff x="6987108" y="1712345"/>
                <a:chExt cx="886853" cy="928766"/>
              </a:xfrm>
            </p:grpSpPr>
            <p:grpSp>
              <p:nvGrpSpPr>
                <p:cNvPr id="37" name="رسم 2">
                  <a:extLst>
                    <a:ext uri="{FF2B5EF4-FFF2-40B4-BE49-F238E27FC236}">
                      <a16:creationId xmlns:a16="http://schemas.microsoft.com/office/drawing/2014/main" id="{B3FC8166-28B8-42E8-B64E-E4429D9FAD26}"/>
                    </a:ext>
                  </a:extLst>
                </p:cNvPr>
                <p:cNvGrpSpPr/>
                <p:nvPr/>
              </p:nvGrpSpPr>
              <p:grpSpPr>
                <a:xfrm>
                  <a:off x="6987108" y="1712345"/>
                  <a:ext cx="886853" cy="928766"/>
                  <a:chOff x="6987108" y="1712345"/>
                  <a:chExt cx="886853" cy="928766"/>
                </a:xfrm>
                <a:solidFill>
                  <a:srgbClr val="E0E1E2"/>
                </a:solidFill>
              </p:grpSpPr>
              <p:sp>
                <p:nvSpPr>
                  <p:cNvPr id="42" name="شكل حر: شكل 41">
                    <a:extLst>
                      <a:ext uri="{FF2B5EF4-FFF2-40B4-BE49-F238E27FC236}">
                        <a16:creationId xmlns:a16="http://schemas.microsoft.com/office/drawing/2014/main" id="{1B848E9E-9338-4B21-B2B6-881DCA850DE2}"/>
                      </a:ext>
                    </a:extLst>
                  </p:cNvPr>
                  <p:cNvSpPr/>
                  <p:nvPr/>
                </p:nvSpPr>
                <p:spPr>
                  <a:xfrm>
                    <a:off x="7103743" y="1828548"/>
                    <a:ext cx="653584" cy="684884"/>
                  </a:xfrm>
                  <a:custGeom>
                    <a:avLst/>
                    <a:gdLst>
                      <a:gd name="connsiteX0" fmla="*/ 326792 w 653584"/>
                      <a:gd name="connsiteY0" fmla="*/ 0 h 684884"/>
                      <a:gd name="connsiteX1" fmla="*/ 0 w 653584"/>
                      <a:gd name="connsiteY1" fmla="*/ 114156 h 684884"/>
                      <a:gd name="connsiteX2" fmla="*/ 326792 w 653584"/>
                      <a:gd name="connsiteY2" fmla="*/ 684884 h 684884"/>
                      <a:gd name="connsiteX3" fmla="*/ 653584 w 653584"/>
                      <a:gd name="connsiteY3" fmla="*/ 114156 h 684884"/>
                      <a:gd name="connsiteX4" fmla="*/ 326792 w 653584"/>
                      <a:gd name="connsiteY4" fmla="*/ 0 h 684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3584" h="684884">
                        <a:moveTo>
                          <a:pt x="326792" y="0"/>
                        </a:moveTo>
                        <a:cubicBezTo>
                          <a:pt x="281647" y="0"/>
                          <a:pt x="129726" y="8566"/>
                          <a:pt x="0" y="114156"/>
                        </a:cubicBezTo>
                        <a:cubicBezTo>
                          <a:pt x="4525" y="259074"/>
                          <a:pt x="49994" y="548748"/>
                          <a:pt x="326792" y="684884"/>
                        </a:cubicBezTo>
                        <a:cubicBezTo>
                          <a:pt x="603590" y="548748"/>
                          <a:pt x="649059" y="259020"/>
                          <a:pt x="653584" y="114156"/>
                        </a:cubicBezTo>
                        <a:cubicBezTo>
                          <a:pt x="523859" y="8566"/>
                          <a:pt x="371991" y="0"/>
                          <a:pt x="326792" y="0"/>
                        </a:cubicBezTo>
                        <a:close/>
                      </a:path>
                    </a:pathLst>
                  </a:custGeom>
                  <a:solidFill>
                    <a:srgbClr val="E0E1E2"/>
                  </a:solidFill>
                  <a:ln w="538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43" name="شكل حر: شكل 42">
                    <a:extLst>
                      <a:ext uri="{FF2B5EF4-FFF2-40B4-BE49-F238E27FC236}">
                        <a16:creationId xmlns:a16="http://schemas.microsoft.com/office/drawing/2014/main" id="{03712EA9-5696-4D0D-8D35-ECCD303FDCBA}"/>
                      </a:ext>
                    </a:extLst>
                  </p:cNvPr>
                  <p:cNvSpPr/>
                  <p:nvPr/>
                </p:nvSpPr>
                <p:spPr>
                  <a:xfrm>
                    <a:off x="6987108" y="1712345"/>
                    <a:ext cx="886853" cy="928766"/>
                  </a:xfrm>
                  <a:custGeom>
                    <a:avLst/>
                    <a:gdLst>
                      <a:gd name="connsiteX0" fmla="*/ 867782 w 886853"/>
                      <a:gd name="connsiteY0" fmla="*/ 161133 h 928766"/>
                      <a:gd name="connsiteX1" fmla="*/ 443427 w 886853"/>
                      <a:gd name="connsiteY1" fmla="*/ 0 h 928766"/>
                      <a:gd name="connsiteX2" fmla="*/ 19071 w 886853"/>
                      <a:gd name="connsiteY2" fmla="*/ 161133 h 928766"/>
                      <a:gd name="connsiteX3" fmla="*/ 0 w 886853"/>
                      <a:gd name="connsiteY3" fmla="*/ 178427 h 928766"/>
                      <a:gd name="connsiteX4" fmla="*/ 0 w 886853"/>
                      <a:gd name="connsiteY4" fmla="*/ 204124 h 928766"/>
                      <a:gd name="connsiteX5" fmla="*/ 84419 w 886853"/>
                      <a:gd name="connsiteY5" fmla="*/ 593408 h 928766"/>
                      <a:gd name="connsiteX6" fmla="*/ 420046 w 886853"/>
                      <a:gd name="connsiteY6" fmla="*/ 918422 h 928766"/>
                      <a:gd name="connsiteX7" fmla="*/ 443427 w 886853"/>
                      <a:gd name="connsiteY7" fmla="*/ 928766 h 928766"/>
                      <a:gd name="connsiteX8" fmla="*/ 466807 w 886853"/>
                      <a:gd name="connsiteY8" fmla="*/ 918422 h 928766"/>
                      <a:gd name="connsiteX9" fmla="*/ 802435 w 886853"/>
                      <a:gd name="connsiteY9" fmla="*/ 593408 h 928766"/>
                      <a:gd name="connsiteX10" fmla="*/ 886853 w 886853"/>
                      <a:gd name="connsiteY10" fmla="*/ 204124 h 928766"/>
                      <a:gd name="connsiteX11" fmla="*/ 886853 w 886853"/>
                      <a:gd name="connsiteY11" fmla="*/ 178427 h 928766"/>
                      <a:gd name="connsiteX12" fmla="*/ 867782 w 886853"/>
                      <a:gd name="connsiteY12" fmla="*/ 161133 h 928766"/>
                      <a:gd name="connsiteX13" fmla="*/ 443427 w 886853"/>
                      <a:gd name="connsiteY13" fmla="*/ 801142 h 928766"/>
                      <a:gd name="connsiteX14" fmla="*/ 116635 w 886853"/>
                      <a:gd name="connsiteY14" fmla="*/ 230414 h 928766"/>
                      <a:gd name="connsiteX15" fmla="*/ 443427 w 886853"/>
                      <a:gd name="connsiteY15" fmla="*/ 116204 h 928766"/>
                      <a:gd name="connsiteX16" fmla="*/ 770219 w 886853"/>
                      <a:gd name="connsiteY16" fmla="*/ 230414 h 928766"/>
                      <a:gd name="connsiteX17" fmla="*/ 443427 w 886853"/>
                      <a:gd name="connsiteY17" fmla="*/ 801142 h 92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86853" h="928766">
                        <a:moveTo>
                          <a:pt x="867782" y="161133"/>
                        </a:moveTo>
                        <a:cubicBezTo>
                          <a:pt x="703363" y="11637"/>
                          <a:pt x="501448" y="0"/>
                          <a:pt x="443427" y="0"/>
                        </a:cubicBezTo>
                        <a:cubicBezTo>
                          <a:pt x="385406" y="0"/>
                          <a:pt x="183491" y="11637"/>
                          <a:pt x="19071" y="161133"/>
                        </a:cubicBezTo>
                        <a:lnTo>
                          <a:pt x="0" y="178427"/>
                        </a:lnTo>
                        <a:lnTo>
                          <a:pt x="0" y="204124"/>
                        </a:lnTo>
                        <a:cubicBezTo>
                          <a:pt x="0" y="302065"/>
                          <a:pt x="14654" y="449083"/>
                          <a:pt x="84419" y="593408"/>
                        </a:cubicBezTo>
                        <a:cubicBezTo>
                          <a:pt x="156608" y="742851"/>
                          <a:pt x="269526" y="852159"/>
                          <a:pt x="420046" y="918422"/>
                        </a:cubicBezTo>
                        <a:lnTo>
                          <a:pt x="443427" y="928766"/>
                        </a:lnTo>
                        <a:lnTo>
                          <a:pt x="466807" y="918422"/>
                        </a:lnTo>
                        <a:cubicBezTo>
                          <a:pt x="617328" y="852213"/>
                          <a:pt x="730245" y="742905"/>
                          <a:pt x="802435" y="593408"/>
                        </a:cubicBezTo>
                        <a:cubicBezTo>
                          <a:pt x="872200" y="449083"/>
                          <a:pt x="886853" y="302065"/>
                          <a:pt x="886853" y="204124"/>
                        </a:cubicBezTo>
                        <a:lnTo>
                          <a:pt x="886853" y="178427"/>
                        </a:lnTo>
                        <a:lnTo>
                          <a:pt x="867782" y="161133"/>
                        </a:lnTo>
                        <a:close/>
                        <a:moveTo>
                          <a:pt x="443427" y="801142"/>
                        </a:moveTo>
                        <a:cubicBezTo>
                          <a:pt x="166629" y="665005"/>
                          <a:pt x="121106" y="375278"/>
                          <a:pt x="116635" y="230414"/>
                        </a:cubicBezTo>
                        <a:cubicBezTo>
                          <a:pt x="246414" y="124769"/>
                          <a:pt x="398281" y="116204"/>
                          <a:pt x="443427" y="116204"/>
                        </a:cubicBezTo>
                        <a:cubicBezTo>
                          <a:pt x="488572" y="116204"/>
                          <a:pt x="640493" y="124769"/>
                          <a:pt x="770219" y="230414"/>
                        </a:cubicBezTo>
                        <a:cubicBezTo>
                          <a:pt x="765747" y="375278"/>
                          <a:pt x="720225" y="665005"/>
                          <a:pt x="443427" y="801142"/>
                        </a:cubicBezTo>
                        <a:close/>
                      </a:path>
                    </a:pathLst>
                  </a:custGeom>
                  <a:solidFill>
                    <a:srgbClr val="E0E1E2"/>
                  </a:solidFill>
                  <a:ln w="538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38" name="شكل حر: شكل 37">
                  <a:extLst>
                    <a:ext uri="{FF2B5EF4-FFF2-40B4-BE49-F238E27FC236}">
                      <a16:creationId xmlns:a16="http://schemas.microsoft.com/office/drawing/2014/main" id="{42BF3A8C-CFB4-49C4-9F8E-2A4C60948256}"/>
                    </a:ext>
                  </a:extLst>
                </p:cNvPr>
                <p:cNvSpPr/>
                <p:nvPr/>
              </p:nvSpPr>
              <p:spPr>
                <a:xfrm>
                  <a:off x="7430535" y="1712345"/>
                  <a:ext cx="443426" cy="928766"/>
                </a:xfrm>
                <a:custGeom>
                  <a:avLst/>
                  <a:gdLst>
                    <a:gd name="connsiteX0" fmla="*/ 443427 w 443426"/>
                    <a:gd name="connsiteY0" fmla="*/ 178427 h 928766"/>
                    <a:gd name="connsiteX1" fmla="*/ 443427 w 443426"/>
                    <a:gd name="connsiteY1" fmla="*/ 204124 h 928766"/>
                    <a:gd name="connsiteX2" fmla="*/ 359008 w 443426"/>
                    <a:gd name="connsiteY2" fmla="*/ 593408 h 928766"/>
                    <a:gd name="connsiteX3" fmla="*/ 23381 w 443426"/>
                    <a:gd name="connsiteY3" fmla="*/ 918422 h 928766"/>
                    <a:gd name="connsiteX4" fmla="*/ 0 w 443426"/>
                    <a:gd name="connsiteY4" fmla="*/ 928766 h 928766"/>
                    <a:gd name="connsiteX5" fmla="*/ 0 w 443426"/>
                    <a:gd name="connsiteY5" fmla="*/ 0 h 928766"/>
                    <a:gd name="connsiteX6" fmla="*/ 424356 w 443426"/>
                    <a:gd name="connsiteY6" fmla="*/ 161133 h 928766"/>
                    <a:gd name="connsiteX7" fmla="*/ 443427 w 443426"/>
                    <a:gd name="connsiteY7" fmla="*/ 178427 h 92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3426" h="928766">
                      <a:moveTo>
                        <a:pt x="443427" y="178427"/>
                      </a:moveTo>
                      <a:lnTo>
                        <a:pt x="443427" y="204124"/>
                      </a:lnTo>
                      <a:cubicBezTo>
                        <a:pt x="443427" y="302065"/>
                        <a:pt x="428774" y="449083"/>
                        <a:pt x="359008" y="593408"/>
                      </a:cubicBezTo>
                      <a:cubicBezTo>
                        <a:pt x="286819" y="742851"/>
                        <a:pt x="173901" y="852159"/>
                        <a:pt x="23381" y="918422"/>
                      </a:cubicBezTo>
                      <a:lnTo>
                        <a:pt x="0" y="928766"/>
                      </a:lnTo>
                      <a:lnTo>
                        <a:pt x="0" y="0"/>
                      </a:lnTo>
                      <a:cubicBezTo>
                        <a:pt x="58021" y="0"/>
                        <a:pt x="259936" y="11637"/>
                        <a:pt x="424356" y="161133"/>
                      </a:cubicBezTo>
                      <a:lnTo>
                        <a:pt x="443427" y="178427"/>
                      </a:lnTo>
                      <a:close/>
                    </a:path>
                  </a:pathLst>
                </a:custGeom>
                <a:solidFill>
                  <a:srgbClr val="C9CACC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39" name="رسم 2">
                  <a:extLst>
                    <a:ext uri="{FF2B5EF4-FFF2-40B4-BE49-F238E27FC236}">
                      <a16:creationId xmlns:a16="http://schemas.microsoft.com/office/drawing/2014/main" id="{D5F3BDFA-4951-4888-9D06-25A8BC09FA55}"/>
                    </a:ext>
                  </a:extLst>
                </p:cNvPr>
                <p:cNvGrpSpPr/>
                <p:nvPr/>
              </p:nvGrpSpPr>
              <p:grpSpPr>
                <a:xfrm>
                  <a:off x="7045237" y="1770473"/>
                  <a:ext cx="770595" cy="807067"/>
                  <a:chOff x="7045237" y="1770473"/>
                  <a:chExt cx="770595" cy="807067"/>
                </a:xfrm>
              </p:grpSpPr>
              <p:sp>
                <p:nvSpPr>
                  <p:cNvPr id="40" name="شكل حر: شكل 39">
                    <a:extLst>
                      <a:ext uri="{FF2B5EF4-FFF2-40B4-BE49-F238E27FC236}">
                        <a16:creationId xmlns:a16="http://schemas.microsoft.com/office/drawing/2014/main" id="{DAF5A34F-DFC9-467B-AF64-094DE6A53B00}"/>
                      </a:ext>
                    </a:extLst>
                  </p:cNvPr>
                  <p:cNvSpPr/>
                  <p:nvPr/>
                </p:nvSpPr>
                <p:spPr>
                  <a:xfrm>
                    <a:off x="7045237" y="1770473"/>
                    <a:ext cx="385297" cy="807067"/>
                  </a:xfrm>
                  <a:custGeom>
                    <a:avLst/>
                    <a:gdLst>
                      <a:gd name="connsiteX0" fmla="*/ 385298 w 385297"/>
                      <a:gd name="connsiteY0" fmla="*/ 0 h 807067"/>
                      <a:gd name="connsiteX1" fmla="*/ 385298 w 385297"/>
                      <a:gd name="connsiteY1" fmla="*/ 807068 h 807067"/>
                      <a:gd name="connsiteX2" fmla="*/ 0 w 385297"/>
                      <a:gd name="connsiteY2" fmla="*/ 145995 h 807067"/>
                      <a:gd name="connsiteX3" fmla="*/ 385298 w 385297"/>
                      <a:gd name="connsiteY3" fmla="*/ 0 h 80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297" h="807067">
                        <a:moveTo>
                          <a:pt x="385298" y="0"/>
                        </a:moveTo>
                        <a:lnTo>
                          <a:pt x="385298" y="807068"/>
                        </a:lnTo>
                        <a:cubicBezTo>
                          <a:pt x="81132" y="673248"/>
                          <a:pt x="0" y="369028"/>
                          <a:pt x="0" y="145995"/>
                        </a:cubicBezTo>
                        <a:cubicBezTo>
                          <a:pt x="133874" y="24350"/>
                          <a:pt x="300125" y="0"/>
                          <a:pt x="385298" y="0"/>
                        </a:cubicBezTo>
                        <a:close/>
                      </a:path>
                    </a:pathLst>
                  </a:custGeom>
                  <a:solidFill>
                    <a:srgbClr val="52CAF5"/>
                  </a:solidFill>
                  <a:ln w="538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41" name="شكل حر: شكل 40">
                    <a:extLst>
                      <a:ext uri="{FF2B5EF4-FFF2-40B4-BE49-F238E27FC236}">
                        <a16:creationId xmlns:a16="http://schemas.microsoft.com/office/drawing/2014/main" id="{A06E884F-3F3B-4264-9161-C16D3F2D7849}"/>
                      </a:ext>
                    </a:extLst>
                  </p:cNvPr>
                  <p:cNvSpPr/>
                  <p:nvPr/>
                </p:nvSpPr>
                <p:spPr>
                  <a:xfrm>
                    <a:off x="7430535" y="1770473"/>
                    <a:ext cx="385297" cy="807067"/>
                  </a:xfrm>
                  <a:custGeom>
                    <a:avLst/>
                    <a:gdLst>
                      <a:gd name="connsiteX0" fmla="*/ 0 w 385297"/>
                      <a:gd name="connsiteY0" fmla="*/ 0 h 807067"/>
                      <a:gd name="connsiteX1" fmla="*/ 0 w 385297"/>
                      <a:gd name="connsiteY1" fmla="*/ 807068 h 807067"/>
                      <a:gd name="connsiteX2" fmla="*/ 385298 w 385297"/>
                      <a:gd name="connsiteY2" fmla="*/ 145995 h 807067"/>
                      <a:gd name="connsiteX3" fmla="*/ 0 w 385297"/>
                      <a:gd name="connsiteY3" fmla="*/ 0 h 80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297" h="807067">
                        <a:moveTo>
                          <a:pt x="0" y="0"/>
                        </a:moveTo>
                        <a:lnTo>
                          <a:pt x="0" y="807068"/>
                        </a:lnTo>
                        <a:cubicBezTo>
                          <a:pt x="304166" y="673248"/>
                          <a:pt x="385298" y="369028"/>
                          <a:pt x="385298" y="145995"/>
                        </a:cubicBezTo>
                        <a:cubicBezTo>
                          <a:pt x="251478" y="24350"/>
                          <a:pt x="85173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ACE3"/>
                  </a:solidFill>
                  <a:ln w="538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</p:grpSp>
          <p:grpSp>
            <p:nvGrpSpPr>
              <p:cNvPr id="44" name="رسم 2">
                <a:extLst>
                  <a:ext uri="{FF2B5EF4-FFF2-40B4-BE49-F238E27FC236}">
                    <a16:creationId xmlns:a16="http://schemas.microsoft.com/office/drawing/2014/main" id="{DA367AD0-2E1D-486E-B443-D1DE91B92FCE}"/>
                  </a:ext>
                </a:extLst>
              </p:cNvPr>
              <p:cNvGrpSpPr/>
              <p:nvPr/>
            </p:nvGrpSpPr>
            <p:grpSpPr>
              <a:xfrm>
                <a:off x="-1755327" y="3335830"/>
                <a:ext cx="477409" cy="717259"/>
                <a:chOff x="7272314" y="1856389"/>
                <a:chExt cx="350122" cy="526023"/>
              </a:xfrm>
              <a:solidFill>
                <a:srgbClr val="FFFFFF"/>
              </a:solidFill>
            </p:grpSpPr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6B8A0EA0-D1E5-4317-868B-1F51F6084825}"/>
                    </a:ext>
                  </a:extLst>
                </p:cNvPr>
                <p:cNvSpPr/>
                <p:nvPr/>
              </p:nvSpPr>
              <p:spPr>
                <a:xfrm>
                  <a:off x="7312015" y="1974166"/>
                  <a:ext cx="267262" cy="332825"/>
                </a:xfrm>
                <a:custGeom>
                  <a:avLst/>
                  <a:gdLst>
                    <a:gd name="connsiteX0" fmla="*/ 103436 w 267262"/>
                    <a:gd name="connsiteY0" fmla="*/ 332826 h 332825"/>
                    <a:gd name="connsiteX1" fmla="*/ 0 w 267262"/>
                    <a:gd name="connsiteY1" fmla="*/ 270118 h 332825"/>
                    <a:gd name="connsiteX2" fmla="*/ 163827 w 267262"/>
                    <a:gd name="connsiteY2" fmla="*/ 0 h 332825"/>
                    <a:gd name="connsiteX3" fmla="*/ 267263 w 267262"/>
                    <a:gd name="connsiteY3" fmla="*/ 62708 h 332825"/>
                    <a:gd name="connsiteX4" fmla="*/ 103436 w 267262"/>
                    <a:gd name="connsiteY4" fmla="*/ 332826 h 332825"/>
                    <a:gd name="connsiteX5" fmla="*/ 29630 w 267262"/>
                    <a:gd name="connsiteY5" fmla="*/ 262845 h 332825"/>
                    <a:gd name="connsiteX6" fmla="*/ 96217 w 267262"/>
                    <a:gd name="connsiteY6" fmla="*/ 303196 h 332825"/>
                    <a:gd name="connsiteX7" fmla="*/ 237687 w 267262"/>
                    <a:gd name="connsiteY7" fmla="*/ 69927 h 332825"/>
                    <a:gd name="connsiteX8" fmla="*/ 171100 w 267262"/>
                    <a:gd name="connsiteY8" fmla="*/ 29576 h 332825"/>
                    <a:gd name="connsiteX9" fmla="*/ 29630 w 267262"/>
                    <a:gd name="connsiteY9" fmla="*/ 262845 h 332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7262" h="332825">
                      <a:moveTo>
                        <a:pt x="103436" y="332826"/>
                      </a:moveTo>
                      <a:lnTo>
                        <a:pt x="0" y="270118"/>
                      </a:lnTo>
                      <a:lnTo>
                        <a:pt x="163827" y="0"/>
                      </a:lnTo>
                      <a:lnTo>
                        <a:pt x="267263" y="62708"/>
                      </a:lnTo>
                      <a:lnTo>
                        <a:pt x="103436" y="332826"/>
                      </a:lnTo>
                      <a:close/>
                      <a:moveTo>
                        <a:pt x="29630" y="262845"/>
                      </a:moveTo>
                      <a:lnTo>
                        <a:pt x="96217" y="303196"/>
                      </a:lnTo>
                      <a:lnTo>
                        <a:pt x="237687" y="69927"/>
                      </a:lnTo>
                      <a:lnTo>
                        <a:pt x="171100" y="29576"/>
                      </a:lnTo>
                      <a:lnTo>
                        <a:pt x="29630" y="2628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E82D96E9-E8D5-4A86-8FE0-FB002F021CC9}"/>
                    </a:ext>
                  </a:extLst>
                </p:cNvPr>
                <p:cNvSpPr/>
                <p:nvPr/>
              </p:nvSpPr>
              <p:spPr>
                <a:xfrm>
                  <a:off x="7480798" y="1956173"/>
                  <a:ext cx="96809" cy="87920"/>
                </a:xfrm>
                <a:custGeom>
                  <a:avLst/>
                  <a:gdLst>
                    <a:gd name="connsiteX0" fmla="*/ 68742 w 96809"/>
                    <a:gd name="connsiteY0" fmla="*/ 87920 h 87920"/>
                    <a:gd name="connsiteX1" fmla="*/ 0 w 96809"/>
                    <a:gd name="connsiteY1" fmla="*/ 46223 h 87920"/>
                    <a:gd name="connsiteX2" fmla="*/ 28068 w 96809"/>
                    <a:gd name="connsiteY2" fmla="*/ 0 h 87920"/>
                    <a:gd name="connsiteX3" fmla="*/ 96809 w 96809"/>
                    <a:gd name="connsiteY3" fmla="*/ 41698 h 87920"/>
                    <a:gd name="connsiteX4" fmla="*/ 68742 w 96809"/>
                    <a:gd name="connsiteY4" fmla="*/ 87920 h 87920"/>
                    <a:gd name="connsiteX5" fmla="*/ 29576 w 96809"/>
                    <a:gd name="connsiteY5" fmla="*/ 38950 h 87920"/>
                    <a:gd name="connsiteX6" fmla="*/ 61469 w 96809"/>
                    <a:gd name="connsiteY6" fmla="*/ 58290 h 87920"/>
                    <a:gd name="connsiteX7" fmla="*/ 67179 w 96809"/>
                    <a:gd name="connsiteY7" fmla="*/ 48917 h 87920"/>
                    <a:gd name="connsiteX8" fmla="*/ 35287 w 96809"/>
                    <a:gd name="connsiteY8" fmla="*/ 29576 h 87920"/>
                    <a:gd name="connsiteX9" fmla="*/ 29576 w 96809"/>
                    <a:gd name="connsiteY9" fmla="*/ 38950 h 87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809" h="87920">
                      <a:moveTo>
                        <a:pt x="68742" y="87920"/>
                      </a:moveTo>
                      <a:lnTo>
                        <a:pt x="0" y="46223"/>
                      </a:lnTo>
                      <a:lnTo>
                        <a:pt x="28068" y="0"/>
                      </a:lnTo>
                      <a:lnTo>
                        <a:pt x="96809" y="41698"/>
                      </a:lnTo>
                      <a:lnTo>
                        <a:pt x="68742" y="87920"/>
                      </a:lnTo>
                      <a:close/>
                      <a:moveTo>
                        <a:pt x="29576" y="38950"/>
                      </a:moveTo>
                      <a:lnTo>
                        <a:pt x="61469" y="58290"/>
                      </a:lnTo>
                      <a:lnTo>
                        <a:pt x="67179" y="48917"/>
                      </a:lnTo>
                      <a:lnTo>
                        <a:pt x="35287" y="29576"/>
                      </a:lnTo>
                      <a:lnTo>
                        <a:pt x="29576" y="38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9462105D-A5F7-4A5D-AFF1-F5D579378D3B}"/>
                    </a:ext>
                  </a:extLst>
                </p:cNvPr>
                <p:cNvSpPr/>
                <p:nvPr/>
              </p:nvSpPr>
              <p:spPr>
                <a:xfrm rot="-3525666">
                  <a:off x="7377351" y="2195007"/>
                  <a:ext cx="21548" cy="39272"/>
                </a:xfrm>
                <a:custGeom>
                  <a:avLst/>
                  <a:gdLst>
                    <a:gd name="connsiteX0" fmla="*/ 0 w 21548"/>
                    <a:gd name="connsiteY0" fmla="*/ 0 h 39272"/>
                    <a:gd name="connsiteX1" fmla="*/ 21549 w 21548"/>
                    <a:gd name="connsiteY1" fmla="*/ 0 h 39272"/>
                    <a:gd name="connsiteX2" fmla="*/ 21549 w 21548"/>
                    <a:gd name="connsiteY2" fmla="*/ 39273 h 39272"/>
                    <a:gd name="connsiteX3" fmla="*/ 0 w 21548"/>
                    <a:gd name="connsiteY3" fmla="*/ 39273 h 3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48" h="39272">
                      <a:moveTo>
                        <a:pt x="0" y="0"/>
                      </a:moveTo>
                      <a:lnTo>
                        <a:pt x="21549" y="0"/>
                      </a:lnTo>
                      <a:lnTo>
                        <a:pt x="21549" y="39273"/>
                      </a:lnTo>
                      <a:lnTo>
                        <a:pt x="0" y="392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F6D66C62-4651-4E45-8DB8-6ABBF4C6AD43}"/>
                    </a:ext>
                  </a:extLst>
                </p:cNvPr>
                <p:cNvSpPr/>
                <p:nvPr/>
              </p:nvSpPr>
              <p:spPr>
                <a:xfrm rot="-3526432">
                  <a:off x="7407164" y="2173971"/>
                  <a:ext cx="21548" cy="19609"/>
                </a:xfrm>
                <a:custGeom>
                  <a:avLst/>
                  <a:gdLst>
                    <a:gd name="connsiteX0" fmla="*/ 0 w 21548"/>
                    <a:gd name="connsiteY0" fmla="*/ 0 h 19609"/>
                    <a:gd name="connsiteX1" fmla="*/ 21548 w 21548"/>
                    <a:gd name="connsiteY1" fmla="*/ 0 h 19609"/>
                    <a:gd name="connsiteX2" fmla="*/ 21548 w 21548"/>
                    <a:gd name="connsiteY2" fmla="*/ 19609 h 19609"/>
                    <a:gd name="connsiteX3" fmla="*/ 0 w 21548"/>
                    <a:gd name="connsiteY3" fmla="*/ 19609 h 19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48" h="19609">
                      <a:moveTo>
                        <a:pt x="0" y="0"/>
                      </a:moveTo>
                      <a:lnTo>
                        <a:pt x="21548" y="0"/>
                      </a:lnTo>
                      <a:lnTo>
                        <a:pt x="21548" y="19609"/>
                      </a:lnTo>
                      <a:lnTo>
                        <a:pt x="0" y="196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9" name="شكل حر: شكل 48">
                  <a:extLst>
                    <a:ext uri="{FF2B5EF4-FFF2-40B4-BE49-F238E27FC236}">
                      <a16:creationId xmlns:a16="http://schemas.microsoft.com/office/drawing/2014/main" id="{0849ECFA-1437-4345-93AD-8E6FDCB8D322}"/>
                    </a:ext>
                  </a:extLst>
                </p:cNvPr>
                <p:cNvSpPr/>
                <p:nvPr/>
              </p:nvSpPr>
              <p:spPr>
                <a:xfrm rot="-3525666">
                  <a:off x="7428893" y="2138072"/>
                  <a:ext cx="21548" cy="19609"/>
                </a:xfrm>
                <a:custGeom>
                  <a:avLst/>
                  <a:gdLst>
                    <a:gd name="connsiteX0" fmla="*/ 0 w 21548"/>
                    <a:gd name="connsiteY0" fmla="*/ 0 h 19609"/>
                    <a:gd name="connsiteX1" fmla="*/ 21549 w 21548"/>
                    <a:gd name="connsiteY1" fmla="*/ 0 h 19609"/>
                    <a:gd name="connsiteX2" fmla="*/ 21549 w 21548"/>
                    <a:gd name="connsiteY2" fmla="*/ 19609 h 19609"/>
                    <a:gd name="connsiteX3" fmla="*/ 0 w 21548"/>
                    <a:gd name="connsiteY3" fmla="*/ 19609 h 19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48" h="19609">
                      <a:moveTo>
                        <a:pt x="0" y="0"/>
                      </a:moveTo>
                      <a:lnTo>
                        <a:pt x="21549" y="0"/>
                      </a:lnTo>
                      <a:lnTo>
                        <a:pt x="21549" y="19609"/>
                      </a:lnTo>
                      <a:lnTo>
                        <a:pt x="0" y="196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50" name="شكل حر: شكل 49">
                  <a:extLst>
                    <a:ext uri="{FF2B5EF4-FFF2-40B4-BE49-F238E27FC236}">
                      <a16:creationId xmlns:a16="http://schemas.microsoft.com/office/drawing/2014/main" id="{6C791EA8-76AB-4B91-B12B-945FDE283B5E}"/>
                    </a:ext>
                  </a:extLst>
                </p:cNvPr>
                <p:cNvSpPr/>
                <p:nvPr/>
              </p:nvSpPr>
              <p:spPr>
                <a:xfrm rot="-3526139">
                  <a:off x="7450676" y="2102119"/>
                  <a:ext cx="21549" cy="19610"/>
                </a:xfrm>
                <a:custGeom>
                  <a:avLst/>
                  <a:gdLst>
                    <a:gd name="connsiteX0" fmla="*/ 0 w 21549"/>
                    <a:gd name="connsiteY0" fmla="*/ 0 h 19610"/>
                    <a:gd name="connsiteX1" fmla="*/ 21549 w 21549"/>
                    <a:gd name="connsiteY1" fmla="*/ 0 h 19610"/>
                    <a:gd name="connsiteX2" fmla="*/ 21549 w 21549"/>
                    <a:gd name="connsiteY2" fmla="*/ 19610 h 19610"/>
                    <a:gd name="connsiteX3" fmla="*/ 0 w 21549"/>
                    <a:gd name="connsiteY3" fmla="*/ 19610 h 1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49" h="19610">
                      <a:moveTo>
                        <a:pt x="0" y="0"/>
                      </a:moveTo>
                      <a:lnTo>
                        <a:pt x="21549" y="0"/>
                      </a:lnTo>
                      <a:lnTo>
                        <a:pt x="21549" y="19610"/>
                      </a:lnTo>
                      <a:lnTo>
                        <a:pt x="0" y="196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51" name="شكل حر: شكل 50">
                  <a:extLst>
                    <a:ext uri="{FF2B5EF4-FFF2-40B4-BE49-F238E27FC236}">
                      <a16:creationId xmlns:a16="http://schemas.microsoft.com/office/drawing/2014/main" id="{2A2E58F5-607A-4AB8-9238-DDC5EE4DF793}"/>
                    </a:ext>
                  </a:extLst>
                </p:cNvPr>
                <p:cNvSpPr/>
                <p:nvPr/>
              </p:nvSpPr>
              <p:spPr>
                <a:xfrm rot="-3525666">
                  <a:off x="7464082" y="2051898"/>
                  <a:ext cx="21548" cy="39272"/>
                </a:xfrm>
                <a:custGeom>
                  <a:avLst/>
                  <a:gdLst>
                    <a:gd name="connsiteX0" fmla="*/ 0 w 21548"/>
                    <a:gd name="connsiteY0" fmla="*/ 0 h 39272"/>
                    <a:gd name="connsiteX1" fmla="*/ 21549 w 21548"/>
                    <a:gd name="connsiteY1" fmla="*/ 0 h 39272"/>
                    <a:gd name="connsiteX2" fmla="*/ 21549 w 21548"/>
                    <a:gd name="connsiteY2" fmla="*/ 39273 h 39272"/>
                    <a:gd name="connsiteX3" fmla="*/ 0 w 21548"/>
                    <a:gd name="connsiteY3" fmla="*/ 39273 h 3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48" h="39272">
                      <a:moveTo>
                        <a:pt x="0" y="0"/>
                      </a:moveTo>
                      <a:lnTo>
                        <a:pt x="21549" y="0"/>
                      </a:lnTo>
                      <a:lnTo>
                        <a:pt x="21549" y="39273"/>
                      </a:lnTo>
                      <a:lnTo>
                        <a:pt x="0" y="392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52" name="شكل حر: شكل 51">
                  <a:extLst>
                    <a:ext uri="{FF2B5EF4-FFF2-40B4-BE49-F238E27FC236}">
                      <a16:creationId xmlns:a16="http://schemas.microsoft.com/office/drawing/2014/main" id="{762C40CE-0F13-40BE-8D4B-4D76629B4928}"/>
                    </a:ext>
                  </a:extLst>
                </p:cNvPr>
                <p:cNvSpPr/>
                <p:nvPr/>
              </p:nvSpPr>
              <p:spPr>
                <a:xfrm rot="-3525666">
                  <a:off x="7502657" y="1913454"/>
                  <a:ext cx="145615" cy="21548"/>
                </a:xfrm>
                <a:custGeom>
                  <a:avLst/>
                  <a:gdLst>
                    <a:gd name="connsiteX0" fmla="*/ 0 w 145615"/>
                    <a:gd name="connsiteY0" fmla="*/ 0 h 21548"/>
                    <a:gd name="connsiteX1" fmla="*/ 145616 w 145615"/>
                    <a:gd name="connsiteY1" fmla="*/ 0 h 21548"/>
                    <a:gd name="connsiteX2" fmla="*/ 145616 w 145615"/>
                    <a:gd name="connsiteY2" fmla="*/ 21549 h 21548"/>
                    <a:gd name="connsiteX3" fmla="*/ 0 w 145615"/>
                    <a:gd name="connsiteY3" fmla="*/ 21549 h 2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615" h="21548">
                      <a:moveTo>
                        <a:pt x="0" y="0"/>
                      </a:moveTo>
                      <a:lnTo>
                        <a:pt x="145616" y="0"/>
                      </a:lnTo>
                      <a:lnTo>
                        <a:pt x="145616" y="21549"/>
                      </a:lnTo>
                      <a:lnTo>
                        <a:pt x="0" y="215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FC27F36E-D079-4666-A686-0FF47F2C09C9}"/>
                    </a:ext>
                  </a:extLst>
                </p:cNvPr>
                <p:cNvSpPr/>
                <p:nvPr/>
              </p:nvSpPr>
              <p:spPr>
                <a:xfrm rot="-3525666">
                  <a:off x="7309619" y="2297730"/>
                  <a:ext cx="21548" cy="99393"/>
                </a:xfrm>
                <a:custGeom>
                  <a:avLst/>
                  <a:gdLst>
                    <a:gd name="connsiteX0" fmla="*/ 0 w 21548"/>
                    <a:gd name="connsiteY0" fmla="*/ 0 h 99393"/>
                    <a:gd name="connsiteX1" fmla="*/ 21549 w 21548"/>
                    <a:gd name="connsiteY1" fmla="*/ 0 h 99393"/>
                    <a:gd name="connsiteX2" fmla="*/ 21549 w 21548"/>
                    <a:gd name="connsiteY2" fmla="*/ 99394 h 99393"/>
                    <a:gd name="connsiteX3" fmla="*/ 0 w 21548"/>
                    <a:gd name="connsiteY3" fmla="*/ 99394 h 99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48" h="99393">
                      <a:moveTo>
                        <a:pt x="0" y="0"/>
                      </a:moveTo>
                      <a:lnTo>
                        <a:pt x="21549" y="0"/>
                      </a:lnTo>
                      <a:lnTo>
                        <a:pt x="21549" y="99394"/>
                      </a:lnTo>
                      <a:lnTo>
                        <a:pt x="0" y="993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141752BD-CEC1-4320-B01A-7A12C55E3EBA}"/>
                    </a:ext>
                  </a:extLst>
                </p:cNvPr>
                <p:cNvSpPr/>
                <p:nvPr/>
              </p:nvSpPr>
              <p:spPr>
                <a:xfrm rot="-3525666">
                  <a:off x="7297614" y="2296255"/>
                  <a:ext cx="94491" cy="21548"/>
                </a:xfrm>
                <a:custGeom>
                  <a:avLst/>
                  <a:gdLst>
                    <a:gd name="connsiteX0" fmla="*/ 0 w 94491"/>
                    <a:gd name="connsiteY0" fmla="*/ 0 h 21548"/>
                    <a:gd name="connsiteX1" fmla="*/ 94491 w 94491"/>
                    <a:gd name="connsiteY1" fmla="*/ 0 h 21548"/>
                    <a:gd name="connsiteX2" fmla="*/ 94491 w 94491"/>
                    <a:gd name="connsiteY2" fmla="*/ 21549 h 21548"/>
                    <a:gd name="connsiteX3" fmla="*/ 0 w 94491"/>
                    <a:gd name="connsiteY3" fmla="*/ 21549 h 2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491" h="21548">
                      <a:moveTo>
                        <a:pt x="0" y="0"/>
                      </a:moveTo>
                      <a:lnTo>
                        <a:pt x="94491" y="0"/>
                      </a:lnTo>
                      <a:lnTo>
                        <a:pt x="94491" y="21549"/>
                      </a:lnTo>
                      <a:lnTo>
                        <a:pt x="0" y="215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55" name="رسم 2">
                  <a:extLst>
                    <a:ext uri="{FF2B5EF4-FFF2-40B4-BE49-F238E27FC236}">
                      <a16:creationId xmlns:a16="http://schemas.microsoft.com/office/drawing/2014/main" id="{F61CB43A-36A6-403E-BF50-4ADBFFDF9314}"/>
                    </a:ext>
                  </a:extLst>
                </p:cNvPr>
                <p:cNvGrpSpPr/>
                <p:nvPr/>
              </p:nvGrpSpPr>
              <p:grpSpPr>
                <a:xfrm>
                  <a:off x="7295369" y="2247849"/>
                  <a:ext cx="105904" cy="114939"/>
                  <a:chOff x="7295369" y="2247849"/>
                  <a:chExt cx="105904" cy="114939"/>
                </a:xfrm>
                <a:solidFill>
                  <a:srgbClr val="FFFFFF"/>
                </a:solidFill>
              </p:grpSpPr>
              <p:sp>
                <p:nvSpPr>
                  <p:cNvPr id="57" name="شكل حر: شكل 56">
                    <a:extLst>
                      <a:ext uri="{FF2B5EF4-FFF2-40B4-BE49-F238E27FC236}">
                        <a16:creationId xmlns:a16="http://schemas.microsoft.com/office/drawing/2014/main" id="{DD24F42E-4E91-4582-A296-AEDC7F3B7F5C}"/>
                      </a:ext>
                    </a:extLst>
                  </p:cNvPr>
                  <p:cNvSpPr/>
                  <p:nvPr/>
                </p:nvSpPr>
                <p:spPr>
                  <a:xfrm rot="-3188769">
                    <a:off x="7316677" y="2307551"/>
                    <a:ext cx="94981" cy="21549"/>
                  </a:xfrm>
                  <a:custGeom>
                    <a:avLst/>
                    <a:gdLst>
                      <a:gd name="connsiteX0" fmla="*/ 0 w 94981"/>
                      <a:gd name="connsiteY0" fmla="*/ 0 h 21549"/>
                      <a:gd name="connsiteX1" fmla="*/ 94981 w 94981"/>
                      <a:gd name="connsiteY1" fmla="*/ 0 h 21549"/>
                      <a:gd name="connsiteX2" fmla="*/ 94981 w 94981"/>
                      <a:gd name="connsiteY2" fmla="*/ 21550 h 21549"/>
                      <a:gd name="connsiteX3" fmla="*/ 0 w 94981"/>
                      <a:gd name="connsiteY3" fmla="*/ 21550 h 2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4981" h="21549">
                        <a:moveTo>
                          <a:pt x="0" y="0"/>
                        </a:moveTo>
                        <a:lnTo>
                          <a:pt x="94981" y="0"/>
                        </a:lnTo>
                        <a:lnTo>
                          <a:pt x="94981" y="21550"/>
                        </a:lnTo>
                        <a:lnTo>
                          <a:pt x="0" y="215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38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58" name="شكل حر: شكل 57">
                    <a:extLst>
                      <a:ext uri="{FF2B5EF4-FFF2-40B4-BE49-F238E27FC236}">
                        <a16:creationId xmlns:a16="http://schemas.microsoft.com/office/drawing/2014/main" id="{217EA48C-F2D3-4A57-A1B3-61E8A2DB4B3C}"/>
                      </a:ext>
                    </a:extLst>
                  </p:cNvPr>
                  <p:cNvSpPr/>
                  <p:nvPr/>
                </p:nvSpPr>
                <p:spPr>
                  <a:xfrm rot="-3863139">
                    <a:off x="7278126" y="2284553"/>
                    <a:ext cx="94975" cy="21548"/>
                  </a:xfrm>
                  <a:custGeom>
                    <a:avLst/>
                    <a:gdLst>
                      <a:gd name="connsiteX0" fmla="*/ 0 w 94975"/>
                      <a:gd name="connsiteY0" fmla="*/ 0 h 21548"/>
                      <a:gd name="connsiteX1" fmla="*/ 94975 w 94975"/>
                      <a:gd name="connsiteY1" fmla="*/ 0 h 21548"/>
                      <a:gd name="connsiteX2" fmla="*/ 94975 w 94975"/>
                      <a:gd name="connsiteY2" fmla="*/ 21548 h 21548"/>
                      <a:gd name="connsiteX3" fmla="*/ 0 w 94975"/>
                      <a:gd name="connsiteY3" fmla="*/ 21548 h 21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4975" h="21548">
                        <a:moveTo>
                          <a:pt x="0" y="0"/>
                        </a:moveTo>
                        <a:lnTo>
                          <a:pt x="94975" y="0"/>
                        </a:lnTo>
                        <a:lnTo>
                          <a:pt x="94975" y="21548"/>
                        </a:lnTo>
                        <a:lnTo>
                          <a:pt x="0" y="215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38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56" name="شكل حر: شكل 55">
                  <a:extLst>
                    <a:ext uri="{FF2B5EF4-FFF2-40B4-BE49-F238E27FC236}">
                      <a16:creationId xmlns:a16="http://schemas.microsoft.com/office/drawing/2014/main" id="{47B101F8-208A-4883-A485-E7FCBD4F4256}"/>
                    </a:ext>
                  </a:extLst>
                </p:cNvPr>
                <p:cNvSpPr/>
                <p:nvPr/>
              </p:nvSpPr>
              <p:spPr>
                <a:xfrm rot="-3525666">
                  <a:off x="7358671" y="2176296"/>
                  <a:ext cx="21548" cy="180955"/>
                </a:xfrm>
                <a:custGeom>
                  <a:avLst/>
                  <a:gdLst>
                    <a:gd name="connsiteX0" fmla="*/ 0 w 21548"/>
                    <a:gd name="connsiteY0" fmla="*/ 0 h 180955"/>
                    <a:gd name="connsiteX1" fmla="*/ 21549 w 21548"/>
                    <a:gd name="connsiteY1" fmla="*/ 0 h 180955"/>
                    <a:gd name="connsiteX2" fmla="*/ 21549 w 21548"/>
                    <a:gd name="connsiteY2" fmla="*/ 180956 h 180955"/>
                    <a:gd name="connsiteX3" fmla="*/ 0 w 21548"/>
                    <a:gd name="connsiteY3" fmla="*/ 180956 h 18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48" h="180955">
                      <a:moveTo>
                        <a:pt x="0" y="0"/>
                      </a:moveTo>
                      <a:lnTo>
                        <a:pt x="21549" y="0"/>
                      </a:lnTo>
                      <a:lnTo>
                        <a:pt x="21549" y="180956"/>
                      </a:lnTo>
                      <a:lnTo>
                        <a:pt x="0" y="1809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38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D15ADACC-330E-45C6-92A5-CDB9A6F19311}"/>
              </a:ext>
            </a:extLst>
          </p:cNvPr>
          <p:cNvSpPr txBox="1"/>
          <p:nvPr/>
        </p:nvSpPr>
        <p:spPr>
          <a:xfrm>
            <a:off x="6677013" y="5180599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12" name="مربع نص 211">
            <a:extLst>
              <a:ext uri="{FF2B5EF4-FFF2-40B4-BE49-F238E27FC236}">
                <a16:creationId xmlns:a16="http://schemas.microsoft.com/office/drawing/2014/main" id="{4798DD55-7F4B-4DD3-8498-F8BC073856E0}"/>
              </a:ext>
            </a:extLst>
          </p:cNvPr>
          <p:cNvSpPr txBox="1"/>
          <p:nvPr/>
        </p:nvSpPr>
        <p:spPr>
          <a:xfrm>
            <a:off x="6724868" y="5533378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13" name="مربع نص 212">
            <a:extLst>
              <a:ext uri="{FF2B5EF4-FFF2-40B4-BE49-F238E27FC236}">
                <a16:creationId xmlns:a16="http://schemas.microsoft.com/office/drawing/2014/main" id="{EC766C62-EE8F-4796-844C-F5F91689953D}"/>
              </a:ext>
            </a:extLst>
          </p:cNvPr>
          <p:cNvSpPr txBox="1"/>
          <p:nvPr/>
        </p:nvSpPr>
        <p:spPr>
          <a:xfrm>
            <a:off x="8889820" y="3701157"/>
            <a:ext cx="2748839" cy="22775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214" name="مربع نص 213">
            <a:extLst>
              <a:ext uri="{FF2B5EF4-FFF2-40B4-BE49-F238E27FC236}">
                <a16:creationId xmlns:a16="http://schemas.microsoft.com/office/drawing/2014/main" id="{BDE655D0-950C-4B75-939D-773E47A71308}"/>
              </a:ext>
            </a:extLst>
          </p:cNvPr>
          <p:cNvSpPr txBox="1"/>
          <p:nvPr/>
        </p:nvSpPr>
        <p:spPr>
          <a:xfrm>
            <a:off x="8607986" y="1373941"/>
            <a:ext cx="33125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</a:t>
            </a:r>
          </a:p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النـص</a:t>
            </a:r>
            <a:endParaRPr lang="ar-EG" sz="72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05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شكل حر: شكل 175">
            <a:extLst>
              <a:ext uri="{FF2B5EF4-FFF2-40B4-BE49-F238E27FC236}">
                <a16:creationId xmlns:a16="http://schemas.microsoft.com/office/drawing/2014/main" id="{D3ED123D-5FE8-47EC-8439-ADB8E27E1248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51" name="رسم 2">
            <a:extLst>
              <a:ext uri="{FF2B5EF4-FFF2-40B4-BE49-F238E27FC236}">
                <a16:creationId xmlns:a16="http://schemas.microsoft.com/office/drawing/2014/main" id="{1A45FB3A-784C-4933-9372-4AFC7F39E32E}"/>
              </a:ext>
            </a:extLst>
          </p:cNvPr>
          <p:cNvGrpSpPr/>
          <p:nvPr/>
        </p:nvGrpSpPr>
        <p:grpSpPr>
          <a:xfrm>
            <a:off x="426871" y="1292404"/>
            <a:ext cx="3861199" cy="4828863"/>
            <a:chOff x="1899735" y="4823646"/>
            <a:chExt cx="787060" cy="984307"/>
          </a:xfrm>
        </p:grpSpPr>
        <p:grpSp>
          <p:nvGrpSpPr>
            <p:cNvPr id="152" name="رسم 2">
              <a:extLst>
                <a:ext uri="{FF2B5EF4-FFF2-40B4-BE49-F238E27FC236}">
                  <a16:creationId xmlns:a16="http://schemas.microsoft.com/office/drawing/2014/main" id="{93343225-A78E-4D02-914E-54B61561A5B2}"/>
                </a:ext>
              </a:extLst>
            </p:cNvPr>
            <p:cNvGrpSpPr/>
            <p:nvPr/>
          </p:nvGrpSpPr>
          <p:grpSpPr>
            <a:xfrm>
              <a:off x="1899735" y="5123079"/>
              <a:ext cx="256671" cy="497331"/>
              <a:chOff x="1899735" y="5123079"/>
              <a:chExt cx="256671" cy="497331"/>
            </a:xfrm>
          </p:grpSpPr>
          <p:sp>
            <p:nvSpPr>
              <p:cNvPr id="161" name="شكل حر: شكل 160">
                <a:extLst>
                  <a:ext uri="{FF2B5EF4-FFF2-40B4-BE49-F238E27FC236}">
                    <a16:creationId xmlns:a16="http://schemas.microsoft.com/office/drawing/2014/main" id="{0B9EF88C-C230-4050-A063-E28BF2495950}"/>
                  </a:ext>
                </a:extLst>
              </p:cNvPr>
              <p:cNvSpPr/>
              <p:nvPr/>
            </p:nvSpPr>
            <p:spPr>
              <a:xfrm>
                <a:off x="1899735" y="5123079"/>
                <a:ext cx="256671" cy="497331"/>
              </a:xfrm>
              <a:custGeom>
                <a:avLst/>
                <a:gdLst>
                  <a:gd name="connsiteX0" fmla="*/ 231081 w 256671"/>
                  <a:gd name="connsiteY0" fmla="*/ 497331 h 497331"/>
                  <a:gd name="connsiteX1" fmla="*/ 60470 w 256671"/>
                  <a:gd name="connsiteY1" fmla="*/ 244215 h 497331"/>
                  <a:gd name="connsiteX2" fmla="*/ 8965 w 256671"/>
                  <a:gd name="connsiteY2" fmla="*/ 87181 h 497331"/>
                  <a:gd name="connsiteX3" fmla="*/ 26390 w 256671"/>
                  <a:gd name="connsiteY3" fmla="*/ 22869 h 497331"/>
                  <a:gd name="connsiteX4" fmla="*/ 91051 w 256671"/>
                  <a:gd name="connsiteY4" fmla="*/ 12303 h 497331"/>
                  <a:gd name="connsiteX5" fmla="*/ 207917 w 256671"/>
                  <a:gd name="connsiteY5" fmla="*/ 45683 h 497331"/>
                  <a:gd name="connsiteX6" fmla="*/ 231081 w 256671"/>
                  <a:gd name="connsiteY6" fmla="*/ 497331 h 49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71" h="497331">
                    <a:moveTo>
                      <a:pt x="231081" y="497331"/>
                    </a:moveTo>
                    <a:cubicBezTo>
                      <a:pt x="132759" y="476967"/>
                      <a:pt x="54872" y="363880"/>
                      <a:pt x="60470" y="244215"/>
                    </a:cubicBezTo>
                    <a:cubicBezTo>
                      <a:pt x="65999" y="124550"/>
                      <a:pt x="26600" y="104536"/>
                      <a:pt x="8965" y="87181"/>
                    </a:cubicBezTo>
                    <a:cubicBezTo>
                      <a:pt x="-8670" y="69826"/>
                      <a:pt x="1058" y="47013"/>
                      <a:pt x="26390" y="22869"/>
                    </a:cubicBezTo>
                    <a:cubicBezTo>
                      <a:pt x="53402" y="-2883"/>
                      <a:pt x="68308" y="-7571"/>
                      <a:pt x="91051" y="12303"/>
                    </a:cubicBezTo>
                    <a:cubicBezTo>
                      <a:pt x="110506" y="29238"/>
                      <a:pt x="113865" y="52821"/>
                      <a:pt x="207917" y="45683"/>
                    </a:cubicBezTo>
                    <a:cubicBezTo>
                      <a:pt x="301900" y="38615"/>
                      <a:pt x="231081" y="497331"/>
                      <a:pt x="231081" y="497331"/>
                    </a:cubicBezTo>
                    <a:close/>
                  </a:path>
                </a:pathLst>
              </a:custGeom>
              <a:solidFill>
                <a:srgbClr val="FDB913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id="{FF695D1E-0476-40BA-A2BD-26842A99B37A}"/>
                  </a:ext>
                </a:extLst>
              </p:cNvPr>
              <p:cNvSpPr/>
              <p:nvPr/>
            </p:nvSpPr>
            <p:spPr>
              <a:xfrm>
                <a:off x="1910494" y="5131794"/>
                <a:ext cx="60686" cy="61910"/>
              </a:xfrm>
              <a:custGeom>
                <a:avLst/>
                <a:gdLst>
                  <a:gd name="connsiteX0" fmla="*/ 1285 w 60686"/>
                  <a:gd name="connsiteY0" fmla="*/ 61041 h 61910"/>
                  <a:gd name="connsiteX1" fmla="*/ 18221 w 60686"/>
                  <a:gd name="connsiteY1" fmla="*/ 23183 h 61910"/>
                  <a:gd name="connsiteX2" fmla="*/ 58949 w 60686"/>
                  <a:gd name="connsiteY2" fmla="*/ 789 h 61910"/>
                  <a:gd name="connsiteX3" fmla="*/ 37745 w 60686"/>
                  <a:gd name="connsiteY3" fmla="*/ 39278 h 61910"/>
                  <a:gd name="connsiteX4" fmla="*/ 1285 w 60686"/>
                  <a:gd name="connsiteY4" fmla="*/ 61041 h 6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86" h="61910">
                    <a:moveTo>
                      <a:pt x="1285" y="61041"/>
                    </a:moveTo>
                    <a:cubicBezTo>
                      <a:pt x="-2773" y="56843"/>
                      <a:pt x="2755" y="38368"/>
                      <a:pt x="18221" y="23183"/>
                    </a:cubicBezTo>
                    <a:cubicBezTo>
                      <a:pt x="36205" y="5548"/>
                      <a:pt x="52161" y="-2710"/>
                      <a:pt x="58949" y="789"/>
                    </a:cubicBezTo>
                    <a:cubicBezTo>
                      <a:pt x="64827" y="3868"/>
                      <a:pt x="55310" y="23043"/>
                      <a:pt x="37745" y="39278"/>
                    </a:cubicBezTo>
                    <a:cubicBezTo>
                      <a:pt x="24449" y="51384"/>
                      <a:pt x="5694" y="65590"/>
                      <a:pt x="1285" y="61041"/>
                    </a:cubicBezTo>
                    <a:close/>
                  </a:path>
                </a:pathLst>
              </a:custGeom>
              <a:solidFill>
                <a:srgbClr val="C6920E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53" name="رسم 2">
              <a:extLst>
                <a:ext uri="{FF2B5EF4-FFF2-40B4-BE49-F238E27FC236}">
                  <a16:creationId xmlns:a16="http://schemas.microsoft.com/office/drawing/2014/main" id="{1F446AC7-8FFD-4A40-91B3-41DD65C1944D}"/>
                </a:ext>
              </a:extLst>
            </p:cNvPr>
            <p:cNvGrpSpPr/>
            <p:nvPr/>
          </p:nvGrpSpPr>
          <p:grpSpPr>
            <a:xfrm>
              <a:off x="2073441" y="4823646"/>
              <a:ext cx="351835" cy="543718"/>
              <a:chOff x="2073441" y="4823646"/>
              <a:chExt cx="351835" cy="543718"/>
            </a:xfrm>
          </p:grpSpPr>
          <p:sp>
            <p:nvSpPr>
              <p:cNvPr id="158" name="شكل حر: شكل 157">
                <a:extLst>
                  <a:ext uri="{FF2B5EF4-FFF2-40B4-BE49-F238E27FC236}">
                    <a16:creationId xmlns:a16="http://schemas.microsoft.com/office/drawing/2014/main" id="{E1B2A12E-1142-4C2D-A6C6-537B9E3A16A7}"/>
                  </a:ext>
                </a:extLst>
              </p:cNvPr>
              <p:cNvSpPr/>
              <p:nvPr/>
            </p:nvSpPr>
            <p:spPr>
              <a:xfrm>
                <a:off x="2073441" y="4823646"/>
                <a:ext cx="351835" cy="543718"/>
              </a:xfrm>
              <a:custGeom>
                <a:avLst/>
                <a:gdLst>
                  <a:gd name="connsiteX0" fmla="*/ 34911 w 351835"/>
                  <a:gd name="connsiteY0" fmla="*/ 543718 h 543718"/>
                  <a:gd name="connsiteX1" fmla="*/ 28753 w 351835"/>
                  <a:gd name="connsiteY1" fmla="*/ 287103 h 543718"/>
                  <a:gd name="connsiteX2" fmla="*/ 36731 w 351835"/>
                  <a:gd name="connsiteY2" fmla="*/ 121182 h 543718"/>
                  <a:gd name="connsiteX3" fmla="*/ 59404 w 351835"/>
                  <a:gd name="connsiteY3" fmla="*/ 73036 h 543718"/>
                  <a:gd name="connsiteX4" fmla="*/ 116298 w 351835"/>
                  <a:gd name="connsiteY4" fmla="*/ 68347 h 543718"/>
                  <a:gd name="connsiteX5" fmla="*/ 157516 w 351835"/>
                  <a:gd name="connsiteY5" fmla="*/ 114254 h 543718"/>
                  <a:gd name="connsiteX6" fmla="*/ 211890 w 351835"/>
                  <a:gd name="connsiteY6" fmla="*/ 27339 h 543718"/>
                  <a:gd name="connsiteX7" fmla="*/ 254087 w 351835"/>
                  <a:gd name="connsiteY7" fmla="*/ 537 h 543718"/>
                  <a:gd name="connsiteX8" fmla="*/ 293346 w 351835"/>
                  <a:gd name="connsiteY8" fmla="*/ 40845 h 543718"/>
                  <a:gd name="connsiteX9" fmla="*/ 343031 w 351835"/>
                  <a:gd name="connsiteY9" fmla="*/ 162470 h 543718"/>
                  <a:gd name="connsiteX10" fmla="*/ 34911 w 351835"/>
                  <a:gd name="connsiteY10" fmla="*/ 543718 h 54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1835" h="543718">
                    <a:moveTo>
                      <a:pt x="34911" y="543718"/>
                    </a:moveTo>
                    <a:cubicBezTo>
                      <a:pt x="-6517" y="454494"/>
                      <a:pt x="-14144" y="377377"/>
                      <a:pt x="28753" y="287103"/>
                    </a:cubicBezTo>
                    <a:cubicBezTo>
                      <a:pt x="71651" y="196830"/>
                      <a:pt x="53596" y="142735"/>
                      <a:pt x="36731" y="121182"/>
                    </a:cubicBezTo>
                    <a:cubicBezTo>
                      <a:pt x="30153" y="112784"/>
                      <a:pt x="30223" y="94869"/>
                      <a:pt x="59404" y="73036"/>
                    </a:cubicBezTo>
                    <a:cubicBezTo>
                      <a:pt x="86206" y="52952"/>
                      <a:pt x="109440" y="58830"/>
                      <a:pt x="116298" y="68347"/>
                    </a:cubicBezTo>
                    <a:cubicBezTo>
                      <a:pt x="131623" y="89831"/>
                      <a:pt x="133023" y="117543"/>
                      <a:pt x="157516" y="114254"/>
                    </a:cubicBezTo>
                    <a:cubicBezTo>
                      <a:pt x="182078" y="110965"/>
                      <a:pt x="205312" y="54351"/>
                      <a:pt x="211890" y="27339"/>
                    </a:cubicBezTo>
                    <a:cubicBezTo>
                      <a:pt x="217278" y="5295"/>
                      <a:pt x="232044" y="-2192"/>
                      <a:pt x="254087" y="537"/>
                    </a:cubicBezTo>
                    <a:cubicBezTo>
                      <a:pt x="278580" y="3616"/>
                      <a:pt x="297265" y="18382"/>
                      <a:pt x="293346" y="40845"/>
                    </a:cubicBezTo>
                    <a:cubicBezTo>
                      <a:pt x="289217" y="64638"/>
                      <a:pt x="281659" y="129439"/>
                      <a:pt x="343031" y="162470"/>
                    </a:cubicBezTo>
                    <a:cubicBezTo>
                      <a:pt x="413781" y="200469"/>
                      <a:pt x="34911" y="543718"/>
                      <a:pt x="34911" y="543718"/>
                    </a:cubicBezTo>
                    <a:close/>
                  </a:path>
                </a:pathLst>
              </a:custGeom>
              <a:solidFill>
                <a:srgbClr val="0095DA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59" name="شكل حر: شكل 158">
                <a:extLst>
                  <a:ext uri="{FF2B5EF4-FFF2-40B4-BE49-F238E27FC236}">
                    <a16:creationId xmlns:a16="http://schemas.microsoft.com/office/drawing/2014/main" id="{DF0CD99D-5D93-44A3-B1DC-E16244BC5D00}"/>
                  </a:ext>
                </a:extLst>
              </p:cNvPr>
              <p:cNvSpPr/>
              <p:nvPr/>
            </p:nvSpPr>
            <p:spPr>
              <a:xfrm>
                <a:off x="2117441" y="4893533"/>
                <a:ext cx="59929" cy="41891"/>
              </a:xfrm>
              <a:custGeom>
                <a:avLst/>
                <a:gdLst>
                  <a:gd name="connsiteX0" fmla="*/ 428 w 59929"/>
                  <a:gd name="connsiteY0" fmla="*/ 39607 h 41891"/>
                  <a:gd name="connsiteX1" fmla="*/ 38147 w 59929"/>
                  <a:gd name="connsiteY1" fmla="*/ 28970 h 41891"/>
                  <a:gd name="connsiteX2" fmla="*/ 59350 w 59929"/>
                  <a:gd name="connsiteY2" fmla="*/ 1888 h 41891"/>
                  <a:gd name="connsiteX3" fmla="*/ 24571 w 59929"/>
                  <a:gd name="connsiteY3" fmla="*/ 10146 h 41891"/>
                  <a:gd name="connsiteX4" fmla="*/ 428 w 59929"/>
                  <a:gd name="connsiteY4" fmla="*/ 39607 h 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29" h="41891">
                    <a:moveTo>
                      <a:pt x="428" y="39607"/>
                    </a:moveTo>
                    <a:cubicBezTo>
                      <a:pt x="3227" y="45906"/>
                      <a:pt x="25480" y="38138"/>
                      <a:pt x="38147" y="28970"/>
                    </a:cubicBezTo>
                    <a:cubicBezTo>
                      <a:pt x="49273" y="20923"/>
                      <a:pt x="62919" y="9516"/>
                      <a:pt x="59350" y="1888"/>
                    </a:cubicBezTo>
                    <a:cubicBezTo>
                      <a:pt x="56901" y="-3430"/>
                      <a:pt x="35277" y="3498"/>
                      <a:pt x="24571" y="10146"/>
                    </a:cubicBezTo>
                    <a:cubicBezTo>
                      <a:pt x="7146" y="20993"/>
                      <a:pt x="-2162" y="33729"/>
                      <a:pt x="428" y="39607"/>
                    </a:cubicBezTo>
                    <a:close/>
                  </a:path>
                </a:pathLst>
              </a:custGeom>
              <a:solidFill>
                <a:srgbClr val="0066B3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0" name="شكل حر: شكل 159">
                <a:extLst>
                  <a:ext uri="{FF2B5EF4-FFF2-40B4-BE49-F238E27FC236}">
                    <a16:creationId xmlns:a16="http://schemas.microsoft.com/office/drawing/2014/main" id="{72BE4994-569B-43CD-99FA-30B52F324E9A}"/>
                  </a:ext>
                </a:extLst>
              </p:cNvPr>
              <p:cNvSpPr/>
              <p:nvPr/>
            </p:nvSpPr>
            <p:spPr>
              <a:xfrm>
                <a:off x="2299529" y="4834064"/>
                <a:ext cx="60251" cy="32731"/>
              </a:xfrm>
              <a:custGeom>
                <a:avLst/>
                <a:gdLst>
                  <a:gd name="connsiteX0" fmla="*/ 287 w 60251"/>
                  <a:gd name="connsiteY0" fmla="*/ 7054 h 32731"/>
                  <a:gd name="connsiteX1" fmla="*/ 35417 w 60251"/>
                  <a:gd name="connsiteY1" fmla="*/ 2855 h 32731"/>
                  <a:gd name="connsiteX2" fmla="*/ 60049 w 60251"/>
                  <a:gd name="connsiteY2" fmla="*/ 25529 h 32731"/>
                  <a:gd name="connsiteX3" fmla="*/ 25270 w 60251"/>
                  <a:gd name="connsiteY3" fmla="*/ 30077 h 32731"/>
                  <a:gd name="connsiteX4" fmla="*/ 287 w 60251"/>
                  <a:gd name="connsiteY4" fmla="*/ 7054 h 3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1" h="32731">
                    <a:moveTo>
                      <a:pt x="287" y="7054"/>
                    </a:moveTo>
                    <a:cubicBezTo>
                      <a:pt x="2596" y="-1064"/>
                      <a:pt x="21211" y="-1763"/>
                      <a:pt x="35417" y="2855"/>
                    </a:cubicBezTo>
                    <a:cubicBezTo>
                      <a:pt x="50322" y="7614"/>
                      <a:pt x="61939" y="17551"/>
                      <a:pt x="60049" y="25529"/>
                    </a:cubicBezTo>
                    <a:cubicBezTo>
                      <a:pt x="57810" y="34976"/>
                      <a:pt x="37306" y="33576"/>
                      <a:pt x="25270" y="30077"/>
                    </a:cubicBezTo>
                    <a:cubicBezTo>
                      <a:pt x="12323" y="26298"/>
                      <a:pt x="-2233" y="15732"/>
                      <a:pt x="287" y="7054"/>
                    </a:cubicBezTo>
                    <a:close/>
                  </a:path>
                </a:pathLst>
              </a:custGeom>
              <a:solidFill>
                <a:srgbClr val="0066B3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154" name="شكل حر: شكل 153">
              <a:extLst>
                <a:ext uri="{FF2B5EF4-FFF2-40B4-BE49-F238E27FC236}">
                  <a16:creationId xmlns:a16="http://schemas.microsoft.com/office/drawing/2014/main" id="{1AB8A465-92FC-4719-B63C-0B411B64432F}"/>
                </a:ext>
              </a:extLst>
            </p:cNvPr>
            <p:cNvSpPr/>
            <p:nvPr/>
          </p:nvSpPr>
          <p:spPr>
            <a:xfrm>
              <a:off x="2070213" y="4926829"/>
              <a:ext cx="616581" cy="881123"/>
            </a:xfrm>
            <a:custGeom>
              <a:avLst/>
              <a:gdLst>
                <a:gd name="connsiteX0" fmla="*/ 0 w 616581"/>
                <a:gd name="connsiteY0" fmla="*/ 523461 h 881123"/>
                <a:gd name="connsiteX1" fmla="*/ 189505 w 616581"/>
                <a:gd name="connsiteY1" fmla="*/ 186999 h 881123"/>
                <a:gd name="connsiteX2" fmla="*/ 441011 w 616581"/>
                <a:gd name="connsiteY2" fmla="*/ 294 h 881123"/>
                <a:gd name="connsiteX3" fmla="*/ 494266 w 616581"/>
                <a:gd name="connsiteY3" fmla="*/ 48300 h 881123"/>
                <a:gd name="connsiteX4" fmla="*/ 489227 w 616581"/>
                <a:gd name="connsiteY4" fmla="*/ 122688 h 881123"/>
                <a:gd name="connsiteX5" fmla="*/ 437582 w 616581"/>
                <a:gd name="connsiteY5" fmla="*/ 246902 h 881123"/>
                <a:gd name="connsiteX6" fmla="*/ 551859 w 616581"/>
                <a:gd name="connsiteY6" fmla="*/ 171114 h 881123"/>
                <a:gd name="connsiteX7" fmla="*/ 605114 w 616581"/>
                <a:gd name="connsiteY7" fmla="*/ 220519 h 881123"/>
                <a:gd name="connsiteX8" fmla="*/ 605324 w 616581"/>
                <a:gd name="connsiteY8" fmla="*/ 294278 h 881123"/>
                <a:gd name="connsiteX9" fmla="*/ 544721 w 616581"/>
                <a:gd name="connsiteY9" fmla="*/ 369226 h 881123"/>
                <a:gd name="connsiteX10" fmla="*/ 576422 w 616581"/>
                <a:gd name="connsiteY10" fmla="*/ 489031 h 881123"/>
                <a:gd name="connsiteX11" fmla="*/ 467394 w 616581"/>
                <a:gd name="connsiteY11" fmla="*/ 716884 h 881123"/>
                <a:gd name="connsiteX12" fmla="*/ 252276 w 616581"/>
                <a:gd name="connsiteY12" fmla="*/ 881057 h 881123"/>
                <a:gd name="connsiteX13" fmla="*/ 0 w 616581"/>
                <a:gd name="connsiteY13" fmla="*/ 523461 h 88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6581" h="881123">
                  <a:moveTo>
                    <a:pt x="0" y="523461"/>
                  </a:moveTo>
                  <a:cubicBezTo>
                    <a:pt x="0" y="402886"/>
                    <a:pt x="38419" y="300016"/>
                    <a:pt x="189505" y="186999"/>
                  </a:cubicBezTo>
                  <a:cubicBezTo>
                    <a:pt x="333733" y="79091"/>
                    <a:pt x="379149" y="9601"/>
                    <a:pt x="441011" y="294"/>
                  </a:cubicBezTo>
                  <a:cubicBezTo>
                    <a:pt x="465434" y="-3345"/>
                    <a:pt x="486218" y="27655"/>
                    <a:pt x="494266" y="48300"/>
                  </a:cubicBezTo>
                  <a:cubicBezTo>
                    <a:pt x="505882" y="78041"/>
                    <a:pt x="510571" y="109462"/>
                    <a:pt x="489227" y="122688"/>
                  </a:cubicBezTo>
                  <a:cubicBezTo>
                    <a:pt x="446960" y="148790"/>
                    <a:pt x="418058" y="193017"/>
                    <a:pt x="437582" y="246902"/>
                  </a:cubicBezTo>
                  <a:cubicBezTo>
                    <a:pt x="451578" y="209323"/>
                    <a:pt x="497555" y="175662"/>
                    <a:pt x="551859" y="171114"/>
                  </a:cubicBezTo>
                  <a:cubicBezTo>
                    <a:pt x="566345" y="169924"/>
                    <a:pt x="584749" y="175872"/>
                    <a:pt x="605114" y="220519"/>
                  </a:cubicBezTo>
                  <a:cubicBezTo>
                    <a:pt x="618970" y="250820"/>
                    <a:pt x="621699" y="283711"/>
                    <a:pt x="605324" y="294278"/>
                  </a:cubicBezTo>
                  <a:cubicBezTo>
                    <a:pt x="590558" y="303795"/>
                    <a:pt x="544721" y="324859"/>
                    <a:pt x="544721" y="369226"/>
                  </a:cubicBezTo>
                  <a:cubicBezTo>
                    <a:pt x="544721" y="413593"/>
                    <a:pt x="576422" y="422200"/>
                    <a:pt x="576422" y="489031"/>
                  </a:cubicBezTo>
                  <a:cubicBezTo>
                    <a:pt x="576422" y="555861"/>
                    <a:pt x="511971" y="622692"/>
                    <a:pt x="467394" y="716884"/>
                  </a:cubicBezTo>
                  <a:cubicBezTo>
                    <a:pt x="422817" y="811077"/>
                    <a:pt x="342690" y="883646"/>
                    <a:pt x="252276" y="881057"/>
                  </a:cubicBezTo>
                  <a:cubicBezTo>
                    <a:pt x="161863" y="878397"/>
                    <a:pt x="0" y="714575"/>
                    <a:pt x="0" y="523461"/>
                  </a:cubicBezTo>
                  <a:close/>
                </a:path>
              </a:pathLst>
            </a:custGeom>
            <a:solidFill>
              <a:srgbClr val="ED1C24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5" name="شكل حر: شكل 154">
              <a:extLst>
                <a:ext uri="{FF2B5EF4-FFF2-40B4-BE49-F238E27FC236}">
                  <a16:creationId xmlns:a16="http://schemas.microsoft.com/office/drawing/2014/main" id="{173279DD-6A42-4756-BC2E-CDBA3D4A4F1B}"/>
                </a:ext>
              </a:extLst>
            </p:cNvPr>
            <p:cNvSpPr/>
            <p:nvPr/>
          </p:nvSpPr>
          <p:spPr>
            <a:xfrm>
              <a:off x="2497775" y="4937905"/>
              <a:ext cx="64638" cy="96482"/>
            </a:xfrm>
            <a:custGeom>
              <a:avLst/>
              <a:gdLst>
                <a:gd name="connsiteX0" fmla="*/ 8551 w 64638"/>
                <a:gd name="connsiteY0" fmla="*/ 1814 h 96482"/>
                <a:gd name="connsiteX1" fmla="*/ 51518 w 64638"/>
                <a:gd name="connsiteY1" fmla="*/ 30925 h 96482"/>
                <a:gd name="connsiteX2" fmla="*/ 57467 w 64638"/>
                <a:gd name="connsiteY2" fmla="*/ 94537 h 96482"/>
                <a:gd name="connsiteX3" fmla="*/ 8621 w 64638"/>
                <a:gd name="connsiteY3" fmla="*/ 56677 h 96482"/>
                <a:gd name="connsiteX4" fmla="*/ 8551 w 64638"/>
                <a:gd name="connsiteY4" fmla="*/ 1814 h 9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38" h="96482">
                  <a:moveTo>
                    <a:pt x="8551" y="1814"/>
                  </a:moveTo>
                  <a:cubicBezTo>
                    <a:pt x="18418" y="-4555"/>
                    <a:pt x="36613" y="6012"/>
                    <a:pt x="51518" y="30925"/>
                  </a:cubicBezTo>
                  <a:cubicBezTo>
                    <a:pt x="62995" y="50100"/>
                    <a:pt x="71183" y="86069"/>
                    <a:pt x="57467" y="94537"/>
                  </a:cubicBezTo>
                  <a:cubicBezTo>
                    <a:pt x="43821" y="103004"/>
                    <a:pt x="20867" y="82640"/>
                    <a:pt x="8621" y="56677"/>
                  </a:cubicBezTo>
                  <a:cubicBezTo>
                    <a:pt x="-2366" y="33375"/>
                    <a:pt x="-3346" y="9511"/>
                    <a:pt x="8551" y="1814"/>
                  </a:cubicBezTo>
                  <a:close/>
                </a:path>
              </a:pathLst>
            </a:custGeom>
            <a:solidFill>
              <a:srgbClr val="C4161C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6" name="شكل حر: شكل 155">
              <a:extLst>
                <a:ext uri="{FF2B5EF4-FFF2-40B4-BE49-F238E27FC236}">
                  <a16:creationId xmlns:a16="http://schemas.microsoft.com/office/drawing/2014/main" id="{D35CCE9A-375F-47B0-B8CF-C8ADD3AE9130}"/>
                </a:ext>
              </a:extLst>
            </p:cNvPr>
            <p:cNvSpPr/>
            <p:nvPr/>
          </p:nvSpPr>
          <p:spPr>
            <a:xfrm>
              <a:off x="2607068" y="5110739"/>
              <a:ext cx="65475" cy="99547"/>
            </a:xfrm>
            <a:custGeom>
              <a:avLst/>
              <a:gdLst>
                <a:gd name="connsiteX0" fmla="*/ 8286 w 65475"/>
                <a:gd name="connsiteY0" fmla="*/ 920 h 99547"/>
                <a:gd name="connsiteX1" fmla="*/ 52653 w 65475"/>
                <a:gd name="connsiteY1" fmla="*/ 37869 h 99547"/>
                <a:gd name="connsiteX2" fmla="*/ 58251 w 65475"/>
                <a:gd name="connsiteY2" fmla="*/ 98331 h 99547"/>
                <a:gd name="connsiteX3" fmla="*/ 10875 w 65475"/>
                <a:gd name="connsiteY3" fmla="*/ 62152 h 99547"/>
                <a:gd name="connsiteX4" fmla="*/ 8286 w 65475"/>
                <a:gd name="connsiteY4" fmla="*/ 920 h 9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75" h="99547">
                  <a:moveTo>
                    <a:pt x="8286" y="920"/>
                  </a:moveTo>
                  <a:cubicBezTo>
                    <a:pt x="20602" y="-4259"/>
                    <a:pt x="39357" y="13026"/>
                    <a:pt x="52653" y="37869"/>
                  </a:cubicBezTo>
                  <a:cubicBezTo>
                    <a:pt x="66999" y="64671"/>
                    <a:pt x="69938" y="92033"/>
                    <a:pt x="58251" y="98331"/>
                  </a:cubicBezTo>
                  <a:cubicBezTo>
                    <a:pt x="48804" y="103439"/>
                    <a:pt x="27111" y="92663"/>
                    <a:pt x="10875" y="62152"/>
                  </a:cubicBezTo>
                  <a:cubicBezTo>
                    <a:pt x="-5850" y="30731"/>
                    <a:pt x="-461" y="4628"/>
                    <a:pt x="8286" y="920"/>
                  </a:cubicBezTo>
                  <a:close/>
                </a:path>
              </a:pathLst>
            </a:custGeom>
            <a:solidFill>
              <a:srgbClr val="C4161C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7" name="شكل حر: شكل 156">
              <a:extLst>
                <a:ext uri="{FF2B5EF4-FFF2-40B4-BE49-F238E27FC236}">
                  <a16:creationId xmlns:a16="http://schemas.microsoft.com/office/drawing/2014/main" id="{B5317902-87F8-4024-84C8-D7B7F48AA498}"/>
                </a:ext>
              </a:extLst>
            </p:cNvPr>
            <p:cNvSpPr/>
            <p:nvPr/>
          </p:nvSpPr>
          <p:spPr>
            <a:xfrm>
              <a:off x="2141312" y="5082827"/>
              <a:ext cx="396241" cy="593566"/>
            </a:xfrm>
            <a:custGeom>
              <a:avLst/>
              <a:gdLst>
                <a:gd name="connsiteX0" fmla="*/ 305251 w 396241"/>
                <a:gd name="connsiteY0" fmla="*/ 157874 h 593566"/>
                <a:gd name="connsiteX1" fmla="*/ 278659 w 396241"/>
                <a:gd name="connsiteY1" fmla="*/ 81036 h 593566"/>
                <a:gd name="connsiteX2" fmla="*/ 330094 w 396241"/>
                <a:gd name="connsiteY2" fmla="*/ 12666 h 593566"/>
                <a:gd name="connsiteX3" fmla="*/ 319387 w 396241"/>
                <a:gd name="connsiteY3" fmla="*/ 0 h 593566"/>
                <a:gd name="connsiteX4" fmla="*/ 155915 w 396241"/>
                <a:gd name="connsiteY4" fmla="*/ 320506 h 593566"/>
                <a:gd name="connsiteX5" fmla="*/ 0 w 396241"/>
                <a:gd name="connsiteY5" fmla="*/ 458017 h 593566"/>
                <a:gd name="connsiteX6" fmla="*/ 152485 w 396241"/>
                <a:gd name="connsiteY6" fmla="*/ 340171 h 593566"/>
                <a:gd name="connsiteX7" fmla="*/ 169770 w 396241"/>
                <a:gd name="connsiteY7" fmla="*/ 593567 h 593566"/>
                <a:gd name="connsiteX8" fmla="*/ 181247 w 396241"/>
                <a:gd name="connsiteY8" fmla="*/ 294964 h 593566"/>
                <a:gd name="connsiteX9" fmla="*/ 226734 w 396241"/>
                <a:gd name="connsiteY9" fmla="*/ 358156 h 593566"/>
                <a:gd name="connsiteX10" fmla="*/ 334712 w 396241"/>
                <a:gd name="connsiteY10" fmla="*/ 493286 h 593566"/>
                <a:gd name="connsiteX11" fmla="*/ 237161 w 396241"/>
                <a:gd name="connsiteY11" fmla="*/ 355146 h 593566"/>
                <a:gd name="connsiteX12" fmla="*/ 185726 w 396241"/>
                <a:gd name="connsiteY12" fmla="*/ 278869 h 593566"/>
                <a:gd name="connsiteX13" fmla="*/ 264453 w 396241"/>
                <a:gd name="connsiteY13" fmla="*/ 102940 h 593566"/>
                <a:gd name="connsiteX14" fmla="*/ 294264 w 396241"/>
                <a:gd name="connsiteY14" fmla="*/ 162283 h 593566"/>
                <a:gd name="connsiteX15" fmla="*/ 303012 w 396241"/>
                <a:gd name="connsiteY15" fmla="*/ 296713 h 593566"/>
                <a:gd name="connsiteX16" fmla="*/ 301332 w 396241"/>
                <a:gd name="connsiteY16" fmla="*/ 167601 h 593566"/>
                <a:gd name="connsiteX17" fmla="*/ 395805 w 396241"/>
                <a:gd name="connsiteY17" fmla="*/ 321906 h 593566"/>
                <a:gd name="connsiteX18" fmla="*/ 305251 w 396241"/>
                <a:gd name="connsiteY18" fmla="*/ 157874 h 59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6241" h="593566">
                  <a:moveTo>
                    <a:pt x="305251" y="157874"/>
                  </a:moveTo>
                  <a:cubicBezTo>
                    <a:pt x="276769" y="137160"/>
                    <a:pt x="274530" y="106369"/>
                    <a:pt x="278659" y="81036"/>
                  </a:cubicBezTo>
                  <a:cubicBezTo>
                    <a:pt x="293984" y="58293"/>
                    <a:pt x="311059" y="35480"/>
                    <a:pt x="330094" y="12666"/>
                  </a:cubicBezTo>
                  <a:lnTo>
                    <a:pt x="319387" y="0"/>
                  </a:lnTo>
                  <a:cubicBezTo>
                    <a:pt x="274530" y="38909"/>
                    <a:pt x="186496" y="161653"/>
                    <a:pt x="155915" y="320506"/>
                  </a:cubicBezTo>
                  <a:cubicBezTo>
                    <a:pt x="116026" y="332543"/>
                    <a:pt x="7628" y="373761"/>
                    <a:pt x="0" y="458017"/>
                  </a:cubicBezTo>
                  <a:cubicBezTo>
                    <a:pt x="20084" y="372991"/>
                    <a:pt x="117636" y="347099"/>
                    <a:pt x="152485" y="340171"/>
                  </a:cubicBezTo>
                  <a:cubicBezTo>
                    <a:pt x="140029" y="418478"/>
                    <a:pt x="141989" y="504763"/>
                    <a:pt x="169770" y="593567"/>
                  </a:cubicBezTo>
                  <a:cubicBezTo>
                    <a:pt x="156264" y="508052"/>
                    <a:pt x="152695" y="405182"/>
                    <a:pt x="181247" y="294964"/>
                  </a:cubicBezTo>
                  <a:cubicBezTo>
                    <a:pt x="193004" y="300702"/>
                    <a:pt x="219106" y="317637"/>
                    <a:pt x="226734" y="358156"/>
                  </a:cubicBezTo>
                  <a:cubicBezTo>
                    <a:pt x="239890" y="428065"/>
                    <a:pt x="276559" y="528766"/>
                    <a:pt x="334712" y="493286"/>
                  </a:cubicBezTo>
                  <a:cubicBezTo>
                    <a:pt x="272850" y="520438"/>
                    <a:pt x="247168" y="425336"/>
                    <a:pt x="237161" y="355146"/>
                  </a:cubicBezTo>
                  <a:cubicBezTo>
                    <a:pt x="231073" y="312739"/>
                    <a:pt x="206510" y="290345"/>
                    <a:pt x="185726" y="278869"/>
                  </a:cubicBezTo>
                  <a:cubicBezTo>
                    <a:pt x="202101" y="221625"/>
                    <a:pt x="227294" y="162562"/>
                    <a:pt x="264453" y="102940"/>
                  </a:cubicBezTo>
                  <a:cubicBezTo>
                    <a:pt x="264383" y="119665"/>
                    <a:pt x="269841" y="142548"/>
                    <a:pt x="294264" y="162283"/>
                  </a:cubicBezTo>
                  <a:cubicBezTo>
                    <a:pt x="277749" y="181807"/>
                    <a:pt x="253886" y="234082"/>
                    <a:pt x="303012" y="296713"/>
                  </a:cubicBezTo>
                  <a:cubicBezTo>
                    <a:pt x="268372" y="221905"/>
                    <a:pt x="288946" y="182787"/>
                    <a:pt x="301332" y="167601"/>
                  </a:cubicBezTo>
                  <a:cubicBezTo>
                    <a:pt x="353817" y="203851"/>
                    <a:pt x="388807" y="246748"/>
                    <a:pt x="395805" y="321906"/>
                  </a:cubicBezTo>
                  <a:cubicBezTo>
                    <a:pt x="401893" y="235201"/>
                    <a:pt x="343040" y="185376"/>
                    <a:pt x="305251" y="157874"/>
                  </a:cubicBezTo>
                  <a:close/>
                </a:path>
              </a:pathLst>
            </a:custGeom>
            <a:solidFill>
              <a:srgbClr val="F0AF13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65E33D7-F3E9-45A7-8BD9-51693B3374CF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BFCB6CE-20DE-4F74-97F0-DB8ED67E5C07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3D00FF3B-41F4-4A78-9904-7DD679BB5FBB}"/>
              </a:ext>
            </a:extLst>
          </p:cNvPr>
          <p:cNvSpPr txBox="1"/>
          <p:nvPr/>
        </p:nvSpPr>
        <p:spPr>
          <a:xfrm>
            <a:off x="6114988" y="2242852"/>
            <a:ext cx="4917879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0950834F-3D4F-43C6-81A8-4261997A2C52}"/>
              </a:ext>
            </a:extLst>
          </p:cNvPr>
          <p:cNvSpPr txBox="1"/>
          <p:nvPr/>
        </p:nvSpPr>
        <p:spPr>
          <a:xfrm flipH="1">
            <a:off x="6415817" y="1626475"/>
            <a:ext cx="459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6F636CBD-9824-49C1-B985-2A0C233E7B06}"/>
              </a:ext>
            </a:extLst>
          </p:cNvPr>
          <p:cNvSpPr txBox="1"/>
          <p:nvPr/>
        </p:nvSpPr>
        <p:spPr>
          <a:xfrm>
            <a:off x="5877266" y="3672850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97DE2C41-1228-4683-B96A-347C6C22F7BC}"/>
              </a:ext>
            </a:extLst>
          </p:cNvPr>
          <p:cNvSpPr txBox="1"/>
          <p:nvPr/>
        </p:nvSpPr>
        <p:spPr>
          <a:xfrm>
            <a:off x="5877266" y="4944913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E6C43D8-B8F2-4063-8536-89F615D654B0}"/>
              </a:ext>
            </a:extLst>
          </p:cNvPr>
          <p:cNvGrpSpPr/>
          <p:nvPr/>
        </p:nvGrpSpPr>
        <p:grpSpPr>
          <a:xfrm>
            <a:off x="11116157" y="2512634"/>
            <a:ext cx="572006" cy="572006"/>
            <a:chOff x="11008174" y="2593659"/>
            <a:chExt cx="872930" cy="872930"/>
          </a:xfrm>
        </p:grpSpPr>
        <p:sp>
          <p:nvSpPr>
            <p:cNvPr id="188" name="شكل بيضاوي 187">
              <a:extLst>
                <a:ext uri="{FF2B5EF4-FFF2-40B4-BE49-F238E27FC236}">
                  <a16:creationId xmlns:a16="http://schemas.microsoft.com/office/drawing/2014/main" id="{469641FC-58B6-4911-8D75-91618AD0B11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313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184" name="رسم 2">
              <a:extLst>
                <a:ext uri="{FF2B5EF4-FFF2-40B4-BE49-F238E27FC236}">
                  <a16:creationId xmlns:a16="http://schemas.microsoft.com/office/drawing/2014/main" id="{A374B225-CCBE-4354-AC7F-A366F81FD569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775747F7-AEB8-4558-B767-DBD3C05DFA29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84D2FE8D-D416-4C26-BEF0-BA76586D5C7A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59CD4CC0-B55C-4D48-8465-36492998324E}"/>
              </a:ext>
            </a:extLst>
          </p:cNvPr>
          <p:cNvGrpSpPr/>
          <p:nvPr/>
        </p:nvGrpSpPr>
        <p:grpSpPr>
          <a:xfrm>
            <a:off x="11116157" y="3971622"/>
            <a:ext cx="572006" cy="572006"/>
            <a:chOff x="11008174" y="2593659"/>
            <a:chExt cx="872930" cy="872930"/>
          </a:xfrm>
        </p:grpSpPr>
        <p:sp>
          <p:nvSpPr>
            <p:cNvPr id="219" name="شكل بيضاوي 218">
              <a:extLst>
                <a:ext uri="{FF2B5EF4-FFF2-40B4-BE49-F238E27FC236}">
                  <a16:creationId xmlns:a16="http://schemas.microsoft.com/office/drawing/2014/main" id="{50CF574F-53A5-473F-ACBD-64B4D385FB3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0" name="رسم 2">
              <a:extLst>
                <a:ext uri="{FF2B5EF4-FFF2-40B4-BE49-F238E27FC236}">
                  <a16:creationId xmlns:a16="http://schemas.microsoft.com/office/drawing/2014/main" id="{5BE93E14-C0C1-4E02-A601-1DC3BD6CF05C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88F6042D-0C6D-431D-8EAC-18660F0BB51F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680FC30A-B9A9-4362-84D2-13A60E155272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7C6A8B21-33B0-4FA6-ABC5-674AFF798B78}"/>
              </a:ext>
            </a:extLst>
          </p:cNvPr>
          <p:cNvGrpSpPr/>
          <p:nvPr/>
        </p:nvGrpSpPr>
        <p:grpSpPr>
          <a:xfrm>
            <a:off x="11116157" y="5352506"/>
            <a:ext cx="572006" cy="572006"/>
            <a:chOff x="11008174" y="2593659"/>
            <a:chExt cx="872930" cy="872930"/>
          </a:xfrm>
        </p:grpSpPr>
        <p:sp>
          <p:nvSpPr>
            <p:cNvPr id="224" name="شكل بيضاوي 223">
              <a:extLst>
                <a:ext uri="{FF2B5EF4-FFF2-40B4-BE49-F238E27FC236}">
                  <a16:creationId xmlns:a16="http://schemas.microsoft.com/office/drawing/2014/main" id="{C29A210B-2C63-42D2-B113-17A57FF47710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5" name="رسم 2">
              <a:extLst>
                <a:ext uri="{FF2B5EF4-FFF2-40B4-BE49-F238E27FC236}">
                  <a16:creationId xmlns:a16="http://schemas.microsoft.com/office/drawing/2014/main" id="{03FB01C7-ADAF-493E-8005-C80DEE943585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EBB55A39-55EA-42B9-82DF-334418A49F56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3854195E-8014-49A7-AAB5-7800AEC8C5AF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sp>
        <p:nvSpPr>
          <p:cNvPr id="231" name="شكل حر: شكل 230">
            <a:extLst>
              <a:ext uri="{FF2B5EF4-FFF2-40B4-BE49-F238E27FC236}">
                <a16:creationId xmlns:a16="http://schemas.microsoft.com/office/drawing/2014/main" id="{902375BB-C031-405C-8A21-49B2BB2B6D83}"/>
              </a:ext>
            </a:extLst>
          </p:cNvPr>
          <p:cNvSpPr/>
          <p:nvPr/>
        </p:nvSpPr>
        <p:spPr>
          <a:xfrm>
            <a:off x="206417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582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شكل حر: شكل 175">
            <a:extLst>
              <a:ext uri="{FF2B5EF4-FFF2-40B4-BE49-F238E27FC236}">
                <a16:creationId xmlns:a16="http://schemas.microsoft.com/office/drawing/2014/main" id="{D3ED123D-5FE8-47EC-8439-ADB8E27E1248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38" name="رسم 2">
            <a:extLst>
              <a:ext uri="{FF2B5EF4-FFF2-40B4-BE49-F238E27FC236}">
                <a16:creationId xmlns:a16="http://schemas.microsoft.com/office/drawing/2014/main" id="{FAA62435-DDB3-4860-A156-C2EA4243800C}"/>
              </a:ext>
            </a:extLst>
          </p:cNvPr>
          <p:cNvGrpSpPr/>
          <p:nvPr/>
        </p:nvGrpSpPr>
        <p:grpSpPr>
          <a:xfrm>
            <a:off x="513201" y="1408909"/>
            <a:ext cx="3492585" cy="4244850"/>
            <a:chOff x="9508554" y="4983156"/>
            <a:chExt cx="635422" cy="772285"/>
          </a:xfrm>
        </p:grpSpPr>
        <p:sp>
          <p:nvSpPr>
            <p:cNvPr id="139" name="شكل حر: شكل 138">
              <a:extLst>
                <a:ext uri="{FF2B5EF4-FFF2-40B4-BE49-F238E27FC236}">
                  <a16:creationId xmlns:a16="http://schemas.microsoft.com/office/drawing/2014/main" id="{7D99558A-C5F9-4780-A56E-27F30739888E}"/>
                </a:ext>
              </a:extLst>
            </p:cNvPr>
            <p:cNvSpPr/>
            <p:nvPr/>
          </p:nvSpPr>
          <p:spPr>
            <a:xfrm>
              <a:off x="9614043" y="4983156"/>
              <a:ext cx="529932" cy="772285"/>
            </a:xfrm>
            <a:custGeom>
              <a:avLst/>
              <a:gdLst>
                <a:gd name="connsiteX0" fmla="*/ 44407 w 529932"/>
                <a:gd name="connsiteY0" fmla="*/ 55304 h 772285"/>
                <a:gd name="connsiteX1" fmla="*/ 451478 w 529932"/>
                <a:gd name="connsiteY1" fmla="*/ 240820 h 772285"/>
                <a:gd name="connsiteX2" fmla="*/ 324605 w 529932"/>
                <a:gd name="connsiteY2" fmla="*/ 769166 h 772285"/>
                <a:gd name="connsiteX3" fmla="*/ 144758 w 529932"/>
                <a:gd name="connsiteY3" fmla="*/ 418778 h 772285"/>
                <a:gd name="connsiteX4" fmla="*/ 44407 w 529932"/>
                <a:gd name="connsiteY4" fmla="*/ 55304 h 77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932" h="772285">
                  <a:moveTo>
                    <a:pt x="44407" y="55304"/>
                  </a:moveTo>
                  <a:cubicBezTo>
                    <a:pt x="90943" y="7088"/>
                    <a:pt x="274010" y="-101870"/>
                    <a:pt x="451478" y="240820"/>
                  </a:cubicBezTo>
                  <a:cubicBezTo>
                    <a:pt x="616210" y="558878"/>
                    <a:pt x="496195" y="802896"/>
                    <a:pt x="324605" y="769166"/>
                  </a:cubicBezTo>
                  <a:cubicBezTo>
                    <a:pt x="140979" y="733057"/>
                    <a:pt x="246998" y="549430"/>
                    <a:pt x="144758" y="418778"/>
                  </a:cubicBezTo>
                  <a:cubicBezTo>
                    <a:pt x="42518" y="288197"/>
                    <a:pt x="-61612" y="165172"/>
                    <a:pt x="44407" y="55304"/>
                  </a:cubicBezTo>
                  <a:close/>
                </a:path>
              </a:pathLst>
            </a:custGeom>
            <a:solidFill>
              <a:srgbClr val="CA5873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0" name="شكل حر: شكل 139">
              <a:extLst>
                <a:ext uri="{FF2B5EF4-FFF2-40B4-BE49-F238E27FC236}">
                  <a16:creationId xmlns:a16="http://schemas.microsoft.com/office/drawing/2014/main" id="{9BF8F007-70CC-42EE-B9BF-05B7B04A71F9}"/>
                </a:ext>
              </a:extLst>
            </p:cNvPr>
            <p:cNvSpPr/>
            <p:nvPr/>
          </p:nvSpPr>
          <p:spPr>
            <a:xfrm>
              <a:off x="9847615" y="5068831"/>
              <a:ext cx="225961" cy="581320"/>
            </a:xfrm>
            <a:custGeom>
              <a:avLst/>
              <a:gdLst>
                <a:gd name="connsiteX0" fmla="*/ 12166 w 225961"/>
                <a:gd name="connsiteY0" fmla="*/ 0 h 581320"/>
                <a:gd name="connsiteX1" fmla="*/ 57234 w 225961"/>
                <a:gd name="connsiteY1" fmla="*/ 144648 h 581320"/>
                <a:gd name="connsiteX2" fmla="*/ 129522 w 225961"/>
                <a:gd name="connsiteY2" fmla="*/ 271451 h 581320"/>
                <a:gd name="connsiteX3" fmla="*/ 190544 w 225961"/>
                <a:gd name="connsiteY3" fmla="*/ 397274 h 581320"/>
                <a:gd name="connsiteX4" fmla="*/ 171790 w 225961"/>
                <a:gd name="connsiteY4" fmla="*/ 581321 h 581320"/>
                <a:gd name="connsiteX5" fmla="*/ 201811 w 225961"/>
                <a:gd name="connsiteY5" fmla="*/ 386007 h 581320"/>
                <a:gd name="connsiteX6" fmla="*/ 146388 w 225961"/>
                <a:gd name="connsiteY6" fmla="*/ 274250 h 581320"/>
                <a:gd name="connsiteX7" fmla="*/ 64651 w 225961"/>
                <a:gd name="connsiteY7" fmla="*/ 130582 h 581320"/>
                <a:gd name="connsiteX8" fmla="*/ 12166 w 225961"/>
                <a:gd name="connsiteY8" fmla="*/ 0 h 58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61" h="581320">
                  <a:moveTo>
                    <a:pt x="12166" y="0"/>
                  </a:moveTo>
                  <a:cubicBezTo>
                    <a:pt x="-8477" y="57313"/>
                    <a:pt x="-8477" y="112737"/>
                    <a:pt x="57234" y="144648"/>
                  </a:cubicBezTo>
                  <a:cubicBezTo>
                    <a:pt x="123015" y="176558"/>
                    <a:pt x="159614" y="165292"/>
                    <a:pt x="129522" y="271451"/>
                  </a:cubicBezTo>
                  <a:cubicBezTo>
                    <a:pt x="99501" y="377610"/>
                    <a:pt x="170950" y="377680"/>
                    <a:pt x="190544" y="397274"/>
                  </a:cubicBezTo>
                  <a:cubicBezTo>
                    <a:pt x="235612" y="442341"/>
                    <a:pt x="169901" y="507142"/>
                    <a:pt x="171790" y="581321"/>
                  </a:cubicBezTo>
                  <a:cubicBezTo>
                    <a:pt x="180257" y="486498"/>
                    <a:pt x="267102" y="427645"/>
                    <a:pt x="201811" y="386007"/>
                  </a:cubicBezTo>
                  <a:cubicBezTo>
                    <a:pt x="134211" y="342830"/>
                    <a:pt x="130362" y="333103"/>
                    <a:pt x="146388" y="274250"/>
                  </a:cubicBezTo>
                  <a:cubicBezTo>
                    <a:pt x="168921" y="191604"/>
                    <a:pt x="163322" y="160603"/>
                    <a:pt x="64651" y="130582"/>
                  </a:cubicBezTo>
                  <a:cubicBezTo>
                    <a:pt x="-19884" y="104759"/>
                    <a:pt x="2789" y="34780"/>
                    <a:pt x="12166" y="0"/>
                  </a:cubicBezTo>
                  <a:close/>
                </a:path>
              </a:pathLst>
            </a:custGeom>
            <a:solidFill>
              <a:srgbClr val="9F184D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1" name="شكل حر: شكل 140">
              <a:extLst>
                <a:ext uri="{FF2B5EF4-FFF2-40B4-BE49-F238E27FC236}">
                  <a16:creationId xmlns:a16="http://schemas.microsoft.com/office/drawing/2014/main" id="{19C2127B-FA21-4E87-AC94-6A99273F62E1}"/>
                </a:ext>
              </a:extLst>
            </p:cNvPr>
            <p:cNvSpPr/>
            <p:nvPr/>
          </p:nvSpPr>
          <p:spPr>
            <a:xfrm>
              <a:off x="9508624" y="5228245"/>
              <a:ext cx="404761" cy="287358"/>
            </a:xfrm>
            <a:custGeom>
              <a:avLst/>
              <a:gdLst>
                <a:gd name="connsiteX0" fmla="*/ 298463 w 404761"/>
                <a:gd name="connsiteY0" fmla="*/ 209729 h 287358"/>
                <a:gd name="connsiteX1" fmla="*/ 388247 w 404761"/>
                <a:gd name="connsiteY1" fmla="*/ 191184 h 287358"/>
                <a:gd name="connsiteX2" fmla="*/ 387057 w 404761"/>
                <a:gd name="connsiteY2" fmla="*/ 186846 h 287358"/>
                <a:gd name="connsiteX3" fmla="*/ 293774 w 404761"/>
                <a:gd name="connsiteY3" fmla="*/ 198112 h 287358"/>
                <a:gd name="connsiteX4" fmla="*/ 288316 w 404761"/>
                <a:gd name="connsiteY4" fmla="*/ 183347 h 287358"/>
                <a:gd name="connsiteX5" fmla="*/ 339051 w 404761"/>
                <a:gd name="connsiteY5" fmla="*/ 100701 h 287358"/>
                <a:gd name="connsiteX6" fmla="*/ 334293 w 404761"/>
                <a:gd name="connsiteY6" fmla="*/ 95102 h 287358"/>
                <a:gd name="connsiteX7" fmla="*/ 270401 w 404761"/>
                <a:gd name="connsiteY7" fmla="*/ 134151 h 287358"/>
                <a:gd name="connsiteX8" fmla="*/ 214907 w 404761"/>
                <a:gd name="connsiteY8" fmla="*/ 96852 h 287358"/>
                <a:gd name="connsiteX9" fmla="*/ 256825 w 404761"/>
                <a:gd name="connsiteY9" fmla="*/ 5389 h 287358"/>
                <a:gd name="connsiteX10" fmla="*/ 253256 w 404761"/>
                <a:gd name="connsiteY10" fmla="*/ 0 h 287358"/>
                <a:gd name="connsiteX11" fmla="*/ 204760 w 404761"/>
                <a:gd name="connsiteY11" fmla="*/ 95872 h 287358"/>
                <a:gd name="connsiteX12" fmla="*/ 157803 w 404761"/>
                <a:gd name="connsiteY12" fmla="*/ 187895 h 287358"/>
                <a:gd name="connsiteX13" fmla="*/ 0 w 404761"/>
                <a:gd name="connsiteY13" fmla="*/ 201961 h 287358"/>
                <a:gd name="connsiteX14" fmla="*/ 0 w 404761"/>
                <a:gd name="connsiteY14" fmla="*/ 261164 h 287358"/>
                <a:gd name="connsiteX15" fmla="*/ 172779 w 404761"/>
                <a:gd name="connsiteY15" fmla="*/ 219806 h 287358"/>
                <a:gd name="connsiteX16" fmla="*/ 277959 w 404761"/>
                <a:gd name="connsiteY16" fmla="*/ 186006 h 287358"/>
                <a:gd name="connsiteX17" fmla="*/ 404762 w 404761"/>
                <a:gd name="connsiteY17" fmla="*/ 286496 h 287358"/>
                <a:gd name="connsiteX18" fmla="*/ 404762 w 404761"/>
                <a:gd name="connsiteY18" fmla="*/ 280199 h 287358"/>
                <a:gd name="connsiteX19" fmla="*/ 298463 w 404761"/>
                <a:gd name="connsiteY19" fmla="*/ 209729 h 28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4761" h="287358">
                  <a:moveTo>
                    <a:pt x="298463" y="209729"/>
                  </a:moveTo>
                  <a:cubicBezTo>
                    <a:pt x="321836" y="217637"/>
                    <a:pt x="357806" y="216377"/>
                    <a:pt x="388247" y="191184"/>
                  </a:cubicBezTo>
                  <a:lnTo>
                    <a:pt x="387057" y="186846"/>
                  </a:lnTo>
                  <a:cubicBezTo>
                    <a:pt x="351017" y="211618"/>
                    <a:pt x="309869" y="205880"/>
                    <a:pt x="293774" y="198112"/>
                  </a:cubicBezTo>
                  <a:cubicBezTo>
                    <a:pt x="291955" y="193424"/>
                    <a:pt x="290135" y="188595"/>
                    <a:pt x="288316" y="183347"/>
                  </a:cubicBezTo>
                  <a:cubicBezTo>
                    <a:pt x="271590" y="136110"/>
                    <a:pt x="292934" y="101820"/>
                    <a:pt x="339051" y="100701"/>
                  </a:cubicBezTo>
                  <a:lnTo>
                    <a:pt x="334293" y="95102"/>
                  </a:lnTo>
                  <a:cubicBezTo>
                    <a:pt x="311409" y="97832"/>
                    <a:pt x="292305" y="106299"/>
                    <a:pt x="270401" y="134151"/>
                  </a:cubicBezTo>
                  <a:cubicBezTo>
                    <a:pt x="247378" y="163542"/>
                    <a:pt x="214907" y="135201"/>
                    <a:pt x="214907" y="96852"/>
                  </a:cubicBezTo>
                  <a:cubicBezTo>
                    <a:pt x="214907" y="62072"/>
                    <a:pt x="231282" y="17005"/>
                    <a:pt x="256825" y="5389"/>
                  </a:cubicBezTo>
                  <a:lnTo>
                    <a:pt x="253256" y="0"/>
                  </a:lnTo>
                  <a:cubicBezTo>
                    <a:pt x="223235" y="14276"/>
                    <a:pt x="208539" y="48916"/>
                    <a:pt x="204760" y="95872"/>
                  </a:cubicBezTo>
                  <a:cubicBezTo>
                    <a:pt x="200981" y="142829"/>
                    <a:pt x="203851" y="169141"/>
                    <a:pt x="157803" y="187895"/>
                  </a:cubicBezTo>
                  <a:cubicBezTo>
                    <a:pt x="111757" y="206650"/>
                    <a:pt x="0" y="201961"/>
                    <a:pt x="0" y="201961"/>
                  </a:cubicBezTo>
                  <a:lnTo>
                    <a:pt x="0" y="261164"/>
                  </a:lnTo>
                  <a:cubicBezTo>
                    <a:pt x="0" y="261164"/>
                    <a:pt x="128693" y="249897"/>
                    <a:pt x="172779" y="219806"/>
                  </a:cubicBezTo>
                  <a:cubicBezTo>
                    <a:pt x="216937" y="189785"/>
                    <a:pt x="255426" y="133381"/>
                    <a:pt x="277959" y="186006"/>
                  </a:cubicBezTo>
                  <a:cubicBezTo>
                    <a:pt x="300492" y="238631"/>
                    <a:pt x="321207" y="295034"/>
                    <a:pt x="404762" y="286496"/>
                  </a:cubicBezTo>
                  <a:lnTo>
                    <a:pt x="404762" y="280199"/>
                  </a:lnTo>
                  <a:cubicBezTo>
                    <a:pt x="357036" y="282088"/>
                    <a:pt x="328974" y="281668"/>
                    <a:pt x="298463" y="209729"/>
                  </a:cubicBezTo>
                  <a:close/>
                </a:path>
              </a:pathLst>
            </a:custGeom>
            <a:solidFill>
              <a:srgbClr val="C4161C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2" name="شكل حر: شكل 141">
              <a:extLst>
                <a:ext uri="{FF2B5EF4-FFF2-40B4-BE49-F238E27FC236}">
                  <a16:creationId xmlns:a16="http://schemas.microsoft.com/office/drawing/2014/main" id="{5B55EEEB-9BE9-4D89-8493-EB548A7107BF}"/>
                </a:ext>
              </a:extLst>
            </p:cNvPr>
            <p:cNvSpPr/>
            <p:nvPr/>
          </p:nvSpPr>
          <p:spPr>
            <a:xfrm>
              <a:off x="9508554" y="5248609"/>
              <a:ext cx="404411" cy="292177"/>
            </a:xfrm>
            <a:custGeom>
              <a:avLst/>
              <a:gdLst>
                <a:gd name="connsiteX0" fmla="*/ 0 w 404411"/>
                <a:gd name="connsiteY0" fmla="*/ 226104 h 292177"/>
                <a:gd name="connsiteX1" fmla="*/ 0 w 404411"/>
                <a:gd name="connsiteY1" fmla="*/ 292165 h 292177"/>
                <a:gd name="connsiteX2" fmla="*/ 170260 w 404411"/>
                <a:gd name="connsiteY2" fmla="*/ 274250 h 292177"/>
                <a:gd name="connsiteX3" fmla="*/ 302592 w 404411"/>
                <a:gd name="connsiteY3" fmla="*/ 259134 h 292177"/>
                <a:gd name="connsiteX4" fmla="*/ 404412 w 404411"/>
                <a:gd name="connsiteY4" fmla="*/ 281178 h 292177"/>
                <a:gd name="connsiteX5" fmla="*/ 404412 w 404411"/>
                <a:gd name="connsiteY5" fmla="*/ 275020 h 292177"/>
                <a:gd name="connsiteX6" fmla="*/ 308610 w 404411"/>
                <a:gd name="connsiteY6" fmla="*/ 219316 h 292177"/>
                <a:gd name="connsiteX7" fmla="*/ 401962 w 404411"/>
                <a:gd name="connsiteY7" fmla="*/ 222955 h 292177"/>
                <a:gd name="connsiteX8" fmla="*/ 401263 w 404411"/>
                <a:gd name="connsiteY8" fmla="*/ 216237 h 292177"/>
                <a:gd name="connsiteX9" fmla="*/ 327225 w 404411"/>
                <a:gd name="connsiteY9" fmla="*/ 187405 h 292177"/>
                <a:gd name="connsiteX10" fmla="*/ 352487 w 404411"/>
                <a:gd name="connsiteY10" fmla="*/ 97132 h 292177"/>
                <a:gd name="connsiteX11" fmla="*/ 348359 w 404411"/>
                <a:gd name="connsiteY11" fmla="*/ 92513 h 292177"/>
                <a:gd name="connsiteX12" fmla="*/ 264803 w 404411"/>
                <a:gd name="connsiteY12" fmla="*/ 136880 h 292177"/>
                <a:gd name="connsiteX13" fmla="*/ 273550 w 404411"/>
                <a:gd name="connsiteY13" fmla="*/ 3849 h 292177"/>
                <a:gd name="connsiteX14" fmla="*/ 270331 w 404411"/>
                <a:gd name="connsiteY14" fmla="*/ 0 h 292177"/>
                <a:gd name="connsiteX15" fmla="*/ 246748 w 404411"/>
                <a:gd name="connsiteY15" fmla="*/ 136390 h 292177"/>
                <a:gd name="connsiteX16" fmla="*/ 188455 w 404411"/>
                <a:gd name="connsiteY16" fmla="*/ 216307 h 292177"/>
                <a:gd name="connsiteX17" fmla="*/ 0 w 404411"/>
                <a:gd name="connsiteY17" fmla="*/ 226104 h 2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4411" h="292177">
                  <a:moveTo>
                    <a:pt x="0" y="226104"/>
                  </a:moveTo>
                  <a:lnTo>
                    <a:pt x="0" y="292165"/>
                  </a:lnTo>
                  <a:cubicBezTo>
                    <a:pt x="0" y="292165"/>
                    <a:pt x="105949" y="293284"/>
                    <a:pt x="170260" y="274250"/>
                  </a:cubicBezTo>
                  <a:cubicBezTo>
                    <a:pt x="234572" y="255285"/>
                    <a:pt x="258644" y="226104"/>
                    <a:pt x="302592" y="259134"/>
                  </a:cubicBezTo>
                  <a:cubicBezTo>
                    <a:pt x="349618" y="294404"/>
                    <a:pt x="378100" y="298813"/>
                    <a:pt x="404412" y="281178"/>
                  </a:cubicBezTo>
                  <a:lnTo>
                    <a:pt x="404412" y="275020"/>
                  </a:lnTo>
                  <a:cubicBezTo>
                    <a:pt x="375650" y="296713"/>
                    <a:pt x="302592" y="259134"/>
                    <a:pt x="308610" y="219316"/>
                  </a:cubicBezTo>
                  <a:cubicBezTo>
                    <a:pt x="315748" y="171800"/>
                    <a:pt x="401962" y="222955"/>
                    <a:pt x="401962" y="222955"/>
                  </a:cubicBezTo>
                  <a:lnTo>
                    <a:pt x="401263" y="216237"/>
                  </a:lnTo>
                  <a:cubicBezTo>
                    <a:pt x="401263" y="216237"/>
                    <a:pt x="370472" y="188455"/>
                    <a:pt x="327225" y="187405"/>
                  </a:cubicBezTo>
                  <a:cubicBezTo>
                    <a:pt x="275650" y="186216"/>
                    <a:pt x="298323" y="125543"/>
                    <a:pt x="352487" y="97132"/>
                  </a:cubicBezTo>
                  <a:lnTo>
                    <a:pt x="348359" y="92513"/>
                  </a:lnTo>
                  <a:cubicBezTo>
                    <a:pt x="301962" y="117286"/>
                    <a:pt x="293844" y="145068"/>
                    <a:pt x="264803" y="136880"/>
                  </a:cubicBezTo>
                  <a:cubicBezTo>
                    <a:pt x="237440" y="129112"/>
                    <a:pt x="239540" y="31141"/>
                    <a:pt x="273550" y="3849"/>
                  </a:cubicBezTo>
                  <a:lnTo>
                    <a:pt x="270331" y="0"/>
                  </a:lnTo>
                  <a:cubicBezTo>
                    <a:pt x="245208" y="19314"/>
                    <a:pt x="225964" y="64801"/>
                    <a:pt x="246748" y="136390"/>
                  </a:cubicBezTo>
                  <a:cubicBezTo>
                    <a:pt x="256965" y="171590"/>
                    <a:pt x="235131" y="201261"/>
                    <a:pt x="188455" y="216307"/>
                  </a:cubicBezTo>
                  <a:cubicBezTo>
                    <a:pt x="124913" y="236811"/>
                    <a:pt x="0" y="226104"/>
                    <a:pt x="0" y="226104"/>
                  </a:cubicBezTo>
                  <a:close/>
                </a:path>
              </a:pathLst>
            </a:custGeom>
            <a:solidFill>
              <a:srgbClr val="0095DA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3" name="شكل حر: شكل 142">
              <a:extLst>
                <a:ext uri="{FF2B5EF4-FFF2-40B4-BE49-F238E27FC236}">
                  <a16:creationId xmlns:a16="http://schemas.microsoft.com/office/drawing/2014/main" id="{02F24B0D-20CB-4D5B-AE78-8DEE15E86138}"/>
                </a:ext>
              </a:extLst>
            </p:cNvPr>
            <p:cNvSpPr/>
            <p:nvPr/>
          </p:nvSpPr>
          <p:spPr>
            <a:xfrm>
              <a:off x="9733548" y="5116697"/>
              <a:ext cx="185961" cy="502453"/>
            </a:xfrm>
            <a:custGeom>
              <a:avLst/>
              <a:gdLst>
                <a:gd name="connsiteX0" fmla="*/ 1320 w 185961"/>
                <a:gd name="connsiteY0" fmla="*/ 0 h 502453"/>
                <a:gd name="connsiteX1" fmla="*/ 156255 w 185961"/>
                <a:gd name="connsiteY1" fmla="*/ 302382 h 502453"/>
                <a:gd name="connsiteX2" fmla="*/ 173190 w 185961"/>
                <a:gd name="connsiteY2" fmla="*/ 502453 h 502453"/>
                <a:gd name="connsiteX3" fmla="*/ 170391 w 185961"/>
                <a:gd name="connsiteY3" fmla="*/ 294894 h 502453"/>
                <a:gd name="connsiteX4" fmla="*/ 1320 w 185961"/>
                <a:gd name="connsiteY4" fmla="*/ 0 h 5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61" h="502453">
                  <a:moveTo>
                    <a:pt x="1320" y="0"/>
                  </a:moveTo>
                  <a:cubicBezTo>
                    <a:pt x="-13726" y="145557"/>
                    <a:pt x="103770" y="156825"/>
                    <a:pt x="156255" y="302382"/>
                  </a:cubicBezTo>
                  <a:cubicBezTo>
                    <a:pt x="185366" y="383138"/>
                    <a:pt x="173190" y="502453"/>
                    <a:pt x="173190" y="502453"/>
                  </a:cubicBezTo>
                  <a:cubicBezTo>
                    <a:pt x="189145" y="428275"/>
                    <a:pt x="192224" y="353607"/>
                    <a:pt x="170391" y="294894"/>
                  </a:cubicBezTo>
                  <a:cubicBezTo>
                    <a:pt x="115946" y="148427"/>
                    <a:pt x="-9667" y="127923"/>
                    <a:pt x="1320" y="0"/>
                  </a:cubicBezTo>
                  <a:close/>
                </a:path>
              </a:pathLst>
            </a:custGeom>
            <a:solidFill>
              <a:srgbClr val="9F184D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65E33D7-F3E9-45A7-8BD9-51693B3374CF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BFCB6CE-20DE-4F74-97F0-DB8ED67E5C07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3D00FF3B-41F4-4A78-9904-7DD679BB5FBB}"/>
              </a:ext>
            </a:extLst>
          </p:cNvPr>
          <p:cNvSpPr txBox="1"/>
          <p:nvPr/>
        </p:nvSpPr>
        <p:spPr>
          <a:xfrm>
            <a:off x="6114988" y="2242852"/>
            <a:ext cx="4917879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0950834F-3D4F-43C6-81A8-4261997A2C52}"/>
              </a:ext>
            </a:extLst>
          </p:cNvPr>
          <p:cNvSpPr txBox="1"/>
          <p:nvPr/>
        </p:nvSpPr>
        <p:spPr>
          <a:xfrm flipH="1">
            <a:off x="6415817" y="1626475"/>
            <a:ext cx="459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6F636CBD-9824-49C1-B985-2A0C233E7B06}"/>
              </a:ext>
            </a:extLst>
          </p:cNvPr>
          <p:cNvSpPr txBox="1"/>
          <p:nvPr/>
        </p:nvSpPr>
        <p:spPr>
          <a:xfrm>
            <a:off x="5877266" y="3672850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97DE2C41-1228-4683-B96A-347C6C22F7BC}"/>
              </a:ext>
            </a:extLst>
          </p:cNvPr>
          <p:cNvSpPr txBox="1"/>
          <p:nvPr/>
        </p:nvSpPr>
        <p:spPr>
          <a:xfrm>
            <a:off x="5877266" y="4944913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E6C43D8-B8F2-4063-8536-89F615D654B0}"/>
              </a:ext>
            </a:extLst>
          </p:cNvPr>
          <p:cNvGrpSpPr/>
          <p:nvPr/>
        </p:nvGrpSpPr>
        <p:grpSpPr>
          <a:xfrm>
            <a:off x="11116157" y="2512634"/>
            <a:ext cx="572006" cy="572006"/>
            <a:chOff x="11008174" y="2593659"/>
            <a:chExt cx="872930" cy="872930"/>
          </a:xfrm>
        </p:grpSpPr>
        <p:sp>
          <p:nvSpPr>
            <p:cNvPr id="188" name="شكل بيضاوي 187">
              <a:extLst>
                <a:ext uri="{FF2B5EF4-FFF2-40B4-BE49-F238E27FC236}">
                  <a16:creationId xmlns:a16="http://schemas.microsoft.com/office/drawing/2014/main" id="{469641FC-58B6-4911-8D75-91618AD0B11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313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184" name="رسم 2">
              <a:extLst>
                <a:ext uri="{FF2B5EF4-FFF2-40B4-BE49-F238E27FC236}">
                  <a16:creationId xmlns:a16="http://schemas.microsoft.com/office/drawing/2014/main" id="{A374B225-CCBE-4354-AC7F-A366F81FD569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775747F7-AEB8-4558-B767-DBD3C05DFA29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84D2FE8D-D416-4C26-BEF0-BA76586D5C7A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59CD4CC0-B55C-4D48-8465-36492998324E}"/>
              </a:ext>
            </a:extLst>
          </p:cNvPr>
          <p:cNvGrpSpPr/>
          <p:nvPr/>
        </p:nvGrpSpPr>
        <p:grpSpPr>
          <a:xfrm>
            <a:off x="11116157" y="3971622"/>
            <a:ext cx="572006" cy="572006"/>
            <a:chOff x="11008174" y="2593659"/>
            <a:chExt cx="872930" cy="872930"/>
          </a:xfrm>
        </p:grpSpPr>
        <p:sp>
          <p:nvSpPr>
            <p:cNvPr id="219" name="شكل بيضاوي 218">
              <a:extLst>
                <a:ext uri="{FF2B5EF4-FFF2-40B4-BE49-F238E27FC236}">
                  <a16:creationId xmlns:a16="http://schemas.microsoft.com/office/drawing/2014/main" id="{50CF574F-53A5-473F-ACBD-64B4D385FB3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0" name="رسم 2">
              <a:extLst>
                <a:ext uri="{FF2B5EF4-FFF2-40B4-BE49-F238E27FC236}">
                  <a16:creationId xmlns:a16="http://schemas.microsoft.com/office/drawing/2014/main" id="{5BE93E14-C0C1-4E02-A601-1DC3BD6CF05C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88F6042D-0C6D-431D-8EAC-18660F0BB51F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680FC30A-B9A9-4362-84D2-13A60E155272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7C6A8B21-33B0-4FA6-ABC5-674AFF798B78}"/>
              </a:ext>
            </a:extLst>
          </p:cNvPr>
          <p:cNvGrpSpPr/>
          <p:nvPr/>
        </p:nvGrpSpPr>
        <p:grpSpPr>
          <a:xfrm>
            <a:off x="11116157" y="5352506"/>
            <a:ext cx="572006" cy="572006"/>
            <a:chOff x="11008174" y="2593659"/>
            <a:chExt cx="872930" cy="872930"/>
          </a:xfrm>
        </p:grpSpPr>
        <p:sp>
          <p:nvSpPr>
            <p:cNvPr id="224" name="شكل بيضاوي 223">
              <a:extLst>
                <a:ext uri="{FF2B5EF4-FFF2-40B4-BE49-F238E27FC236}">
                  <a16:creationId xmlns:a16="http://schemas.microsoft.com/office/drawing/2014/main" id="{C29A210B-2C63-42D2-B113-17A57FF47710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5" name="رسم 2">
              <a:extLst>
                <a:ext uri="{FF2B5EF4-FFF2-40B4-BE49-F238E27FC236}">
                  <a16:creationId xmlns:a16="http://schemas.microsoft.com/office/drawing/2014/main" id="{03FB01C7-ADAF-493E-8005-C80DEE943585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EBB55A39-55EA-42B9-82DF-334418A49F56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3854195E-8014-49A7-AAB5-7800AEC8C5AF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sp>
        <p:nvSpPr>
          <p:cNvPr id="187" name="شكل حر: شكل 186">
            <a:extLst>
              <a:ext uri="{FF2B5EF4-FFF2-40B4-BE49-F238E27FC236}">
                <a16:creationId xmlns:a16="http://schemas.microsoft.com/office/drawing/2014/main" id="{00986049-8FA7-4DB7-B616-11758F64B5E6}"/>
              </a:ext>
            </a:extLst>
          </p:cNvPr>
          <p:cNvSpPr/>
          <p:nvPr/>
        </p:nvSpPr>
        <p:spPr>
          <a:xfrm>
            <a:off x="206417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931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رسم 2">
            <a:extLst>
              <a:ext uri="{FF2B5EF4-FFF2-40B4-BE49-F238E27FC236}">
                <a16:creationId xmlns:a16="http://schemas.microsoft.com/office/drawing/2014/main" id="{ADC09B8E-882F-4E0D-B9AD-6B6194AAC08D}"/>
              </a:ext>
            </a:extLst>
          </p:cNvPr>
          <p:cNvGrpSpPr/>
          <p:nvPr/>
        </p:nvGrpSpPr>
        <p:grpSpPr>
          <a:xfrm>
            <a:off x="6309360" y="2147212"/>
            <a:ext cx="1305318" cy="2007362"/>
            <a:chOff x="7918482" y="1650269"/>
            <a:chExt cx="716096" cy="1101237"/>
          </a:xfrm>
        </p:grpSpPr>
        <p:grpSp>
          <p:nvGrpSpPr>
            <p:cNvPr id="5" name="رسم 2">
              <a:extLst>
                <a:ext uri="{FF2B5EF4-FFF2-40B4-BE49-F238E27FC236}">
                  <a16:creationId xmlns:a16="http://schemas.microsoft.com/office/drawing/2014/main" id="{11CE0BA2-E632-40F5-A8A3-A7141A5DDE20}"/>
                </a:ext>
              </a:extLst>
            </p:cNvPr>
            <p:cNvGrpSpPr/>
            <p:nvPr/>
          </p:nvGrpSpPr>
          <p:grpSpPr>
            <a:xfrm>
              <a:off x="7918482" y="1650269"/>
              <a:ext cx="716096" cy="1101237"/>
              <a:chOff x="7918482" y="1650269"/>
              <a:chExt cx="716096" cy="1101237"/>
            </a:xfrm>
          </p:grpSpPr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A6A783DF-4186-43BD-B577-18C0FDDCBDC0}"/>
                  </a:ext>
                </a:extLst>
              </p:cNvPr>
              <p:cNvSpPr/>
              <p:nvPr/>
            </p:nvSpPr>
            <p:spPr>
              <a:xfrm>
                <a:off x="7919449" y="1914081"/>
                <a:ext cx="714165" cy="837424"/>
              </a:xfrm>
              <a:custGeom>
                <a:avLst/>
                <a:gdLst>
                  <a:gd name="connsiteX0" fmla="*/ 714165 w 714165"/>
                  <a:gd name="connsiteY0" fmla="*/ 837394 h 837424"/>
                  <a:gd name="connsiteX1" fmla="*/ 714165 w 714165"/>
                  <a:gd name="connsiteY1" fmla="*/ 459607 h 837424"/>
                  <a:gd name="connsiteX2" fmla="*/ 634557 w 714165"/>
                  <a:gd name="connsiteY2" fmla="*/ 343669 h 837424"/>
                  <a:gd name="connsiteX3" fmla="*/ 463127 w 714165"/>
                  <a:gd name="connsiteY3" fmla="*/ 277646 h 837424"/>
                  <a:gd name="connsiteX4" fmla="*/ 463127 w 714165"/>
                  <a:gd name="connsiteY4" fmla="*/ 0 h 837424"/>
                  <a:gd name="connsiteX5" fmla="*/ 251037 w 714165"/>
                  <a:gd name="connsiteY5" fmla="*/ 0 h 837424"/>
                  <a:gd name="connsiteX6" fmla="*/ 251037 w 714165"/>
                  <a:gd name="connsiteY6" fmla="*/ 277646 h 837424"/>
                  <a:gd name="connsiteX7" fmla="*/ 79607 w 714165"/>
                  <a:gd name="connsiteY7" fmla="*/ 343669 h 837424"/>
                  <a:gd name="connsiteX8" fmla="*/ 0 w 714165"/>
                  <a:gd name="connsiteY8" fmla="*/ 459607 h 837424"/>
                  <a:gd name="connsiteX9" fmla="*/ 0 w 714165"/>
                  <a:gd name="connsiteY9" fmla="*/ 837425 h 837424"/>
                  <a:gd name="connsiteX10" fmla="*/ 714165 w 714165"/>
                  <a:gd name="connsiteY10" fmla="*/ 837425 h 83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165" h="837424">
                    <a:moveTo>
                      <a:pt x="714165" y="837394"/>
                    </a:moveTo>
                    <a:lnTo>
                      <a:pt x="714165" y="459607"/>
                    </a:lnTo>
                    <a:cubicBezTo>
                      <a:pt x="714165" y="412497"/>
                      <a:pt x="678520" y="360588"/>
                      <a:pt x="634557" y="343669"/>
                    </a:cubicBezTo>
                    <a:lnTo>
                      <a:pt x="463127" y="277646"/>
                    </a:lnTo>
                    <a:lnTo>
                      <a:pt x="463127" y="0"/>
                    </a:lnTo>
                    <a:lnTo>
                      <a:pt x="251037" y="0"/>
                    </a:lnTo>
                    <a:lnTo>
                      <a:pt x="251037" y="277646"/>
                    </a:lnTo>
                    <a:lnTo>
                      <a:pt x="79607" y="343669"/>
                    </a:lnTo>
                    <a:cubicBezTo>
                      <a:pt x="35644" y="360588"/>
                      <a:pt x="0" y="412497"/>
                      <a:pt x="0" y="459607"/>
                    </a:cubicBezTo>
                    <a:lnTo>
                      <a:pt x="0" y="837425"/>
                    </a:lnTo>
                    <a:lnTo>
                      <a:pt x="714165" y="837425"/>
                    </a:lnTo>
                    <a:close/>
                  </a:path>
                </a:pathLst>
              </a:custGeom>
              <a:solidFill>
                <a:srgbClr val="EAB79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A7D524FE-641A-4464-B2AB-82017085B029}"/>
                  </a:ext>
                </a:extLst>
              </p:cNvPr>
              <p:cNvSpPr/>
              <p:nvPr/>
            </p:nvSpPr>
            <p:spPr>
              <a:xfrm>
                <a:off x="7918482" y="2190450"/>
                <a:ext cx="716096" cy="561025"/>
              </a:xfrm>
              <a:custGeom>
                <a:avLst/>
                <a:gdLst>
                  <a:gd name="connsiteX0" fmla="*/ 716096 w 716096"/>
                  <a:gd name="connsiteY0" fmla="*/ 561025 h 561025"/>
                  <a:gd name="connsiteX1" fmla="*/ 716096 w 716096"/>
                  <a:gd name="connsiteY1" fmla="*/ 183238 h 561025"/>
                  <a:gd name="connsiteX2" fmla="*/ 635865 w 716096"/>
                  <a:gd name="connsiteY2" fmla="*/ 66366 h 561025"/>
                  <a:gd name="connsiteX3" fmla="*/ 464748 w 716096"/>
                  <a:gd name="connsiteY3" fmla="*/ 0 h 561025"/>
                  <a:gd name="connsiteX4" fmla="*/ 355385 w 716096"/>
                  <a:gd name="connsiteY4" fmla="*/ 239540 h 561025"/>
                  <a:gd name="connsiteX5" fmla="*/ 251380 w 716096"/>
                  <a:gd name="connsiteY5" fmla="*/ 0 h 561025"/>
                  <a:gd name="connsiteX6" fmla="*/ 80231 w 716096"/>
                  <a:gd name="connsiteY6" fmla="*/ 66366 h 561025"/>
                  <a:gd name="connsiteX7" fmla="*/ 0 w 716096"/>
                  <a:gd name="connsiteY7" fmla="*/ 183207 h 561025"/>
                  <a:gd name="connsiteX8" fmla="*/ 0 w 716096"/>
                  <a:gd name="connsiteY8" fmla="*/ 561025 h 561025"/>
                  <a:gd name="connsiteX9" fmla="*/ 716096 w 716096"/>
                  <a:gd name="connsiteY9" fmla="*/ 561025 h 56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096" h="561025">
                    <a:moveTo>
                      <a:pt x="716096" y="561025"/>
                    </a:moveTo>
                    <a:lnTo>
                      <a:pt x="716096" y="183238"/>
                    </a:lnTo>
                    <a:cubicBezTo>
                      <a:pt x="716096" y="135848"/>
                      <a:pt x="680110" y="83409"/>
                      <a:pt x="635865" y="66366"/>
                    </a:cubicBezTo>
                    <a:lnTo>
                      <a:pt x="464748" y="0"/>
                    </a:lnTo>
                    <a:lnTo>
                      <a:pt x="355385" y="239540"/>
                    </a:lnTo>
                    <a:lnTo>
                      <a:pt x="251380" y="0"/>
                    </a:lnTo>
                    <a:lnTo>
                      <a:pt x="80231" y="66366"/>
                    </a:lnTo>
                    <a:cubicBezTo>
                      <a:pt x="35987" y="83409"/>
                      <a:pt x="0" y="135816"/>
                      <a:pt x="0" y="183207"/>
                    </a:cubicBezTo>
                    <a:lnTo>
                      <a:pt x="0" y="561025"/>
                    </a:lnTo>
                    <a:lnTo>
                      <a:pt x="716096" y="561025"/>
                    </a:lnTo>
                    <a:close/>
                  </a:path>
                </a:pathLst>
              </a:custGeom>
              <a:solidFill>
                <a:srgbClr val="31ACFF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9187F0DB-6489-4C11-AB1B-5A9E0ACA4473}"/>
                  </a:ext>
                </a:extLst>
              </p:cNvPr>
              <p:cNvSpPr/>
              <p:nvPr/>
            </p:nvSpPr>
            <p:spPr>
              <a:xfrm>
                <a:off x="8232240" y="2046907"/>
                <a:ext cx="93722" cy="17853"/>
              </a:xfrm>
              <a:custGeom>
                <a:avLst/>
                <a:gdLst>
                  <a:gd name="connsiteX0" fmla="*/ 46020 w 93722"/>
                  <a:gd name="connsiteY0" fmla="*/ 17853 h 17853"/>
                  <a:gd name="connsiteX1" fmla="*/ 0 w 93722"/>
                  <a:gd name="connsiteY1" fmla="*/ 11528 h 17853"/>
                  <a:gd name="connsiteX2" fmla="*/ 47048 w 93722"/>
                  <a:gd name="connsiteY2" fmla="*/ 0 h 17853"/>
                  <a:gd name="connsiteX3" fmla="*/ 93723 w 93722"/>
                  <a:gd name="connsiteY3" fmla="*/ 11030 h 17853"/>
                  <a:gd name="connsiteX4" fmla="*/ 46020 w 93722"/>
                  <a:gd name="connsiteY4" fmla="*/ 17853 h 1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722" h="17853">
                    <a:moveTo>
                      <a:pt x="46020" y="17853"/>
                    </a:moveTo>
                    <a:cubicBezTo>
                      <a:pt x="29631" y="17853"/>
                      <a:pt x="14177" y="15392"/>
                      <a:pt x="0" y="11528"/>
                    </a:cubicBezTo>
                    <a:cubicBezTo>
                      <a:pt x="6325" y="2555"/>
                      <a:pt x="19817" y="0"/>
                      <a:pt x="47048" y="0"/>
                    </a:cubicBezTo>
                    <a:cubicBezTo>
                      <a:pt x="73781" y="0"/>
                      <a:pt x="87242" y="2493"/>
                      <a:pt x="93723" y="11030"/>
                    </a:cubicBezTo>
                    <a:cubicBezTo>
                      <a:pt x="78954" y="15174"/>
                      <a:pt x="62907" y="17853"/>
                      <a:pt x="46020" y="17853"/>
                    </a:cubicBezTo>
                    <a:close/>
                  </a:path>
                </a:pathLst>
              </a:custGeom>
              <a:solidFill>
                <a:srgbClr val="FFB048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D44ADFFC-7E97-4C94-896E-624CD7F9F1D1}"/>
                  </a:ext>
                </a:extLst>
              </p:cNvPr>
              <p:cNvSpPr/>
              <p:nvPr/>
            </p:nvSpPr>
            <p:spPr>
              <a:xfrm>
                <a:off x="8127364" y="1710466"/>
                <a:ext cx="303849" cy="416858"/>
              </a:xfrm>
              <a:custGeom>
                <a:avLst/>
                <a:gdLst>
                  <a:gd name="connsiteX0" fmla="*/ 303850 w 303849"/>
                  <a:gd name="connsiteY0" fmla="*/ 168127 h 416858"/>
                  <a:gd name="connsiteX1" fmla="*/ 151925 w 303849"/>
                  <a:gd name="connsiteY1" fmla="*/ 416859 h 416858"/>
                  <a:gd name="connsiteX2" fmla="*/ 0 w 303849"/>
                  <a:gd name="connsiteY2" fmla="*/ 168127 h 416858"/>
                  <a:gd name="connsiteX3" fmla="*/ 151925 w 303849"/>
                  <a:gd name="connsiteY3" fmla="*/ 0 h 416858"/>
                  <a:gd name="connsiteX4" fmla="*/ 303850 w 303849"/>
                  <a:gd name="connsiteY4" fmla="*/ 168127 h 41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849" h="416858">
                    <a:moveTo>
                      <a:pt x="303850" y="168127"/>
                    </a:moveTo>
                    <a:cubicBezTo>
                      <a:pt x="303850" y="381931"/>
                      <a:pt x="208289" y="416859"/>
                      <a:pt x="151925" y="416859"/>
                    </a:cubicBezTo>
                    <a:cubicBezTo>
                      <a:pt x="95560" y="416859"/>
                      <a:pt x="0" y="375419"/>
                      <a:pt x="0" y="168127"/>
                    </a:cubicBezTo>
                    <a:cubicBezTo>
                      <a:pt x="0" y="63811"/>
                      <a:pt x="68017" y="0"/>
                      <a:pt x="151925" y="0"/>
                    </a:cubicBezTo>
                    <a:cubicBezTo>
                      <a:pt x="235832" y="0"/>
                      <a:pt x="303850" y="63811"/>
                      <a:pt x="303850" y="168127"/>
                    </a:cubicBezTo>
                    <a:close/>
                  </a:path>
                </a:pathLst>
              </a:custGeom>
              <a:solidFill>
                <a:srgbClr val="FED1AA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8D282B04-B758-4428-8C5C-7EFDECD0431D}"/>
                  </a:ext>
                </a:extLst>
              </p:cNvPr>
              <p:cNvSpPr/>
              <p:nvPr/>
            </p:nvSpPr>
            <p:spPr>
              <a:xfrm>
                <a:off x="8088835" y="1862976"/>
                <a:ext cx="59140" cy="119223"/>
              </a:xfrm>
              <a:custGeom>
                <a:avLst/>
                <a:gdLst>
                  <a:gd name="connsiteX0" fmla="*/ 56942 w 59140"/>
                  <a:gd name="connsiteY0" fmla="*/ 54471 h 119223"/>
                  <a:gd name="connsiteX1" fmla="*/ 40709 w 59140"/>
                  <a:gd name="connsiteY1" fmla="*/ 118998 h 119223"/>
                  <a:gd name="connsiteX2" fmla="*/ 2198 w 59140"/>
                  <a:gd name="connsiteY2" fmla="*/ 64753 h 119223"/>
                  <a:gd name="connsiteX3" fmla="*/ 18431 w 59140"/>
                  <a:gd name="connsiteY3" fmla="*/ 225 h 119223"/>
                  <a:gd name="connsiteX4" fmla="*/ 56942 w 59140"/>
                  <a:gd name="connsiteY4" fmla="*/ 54471 h 11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40" h="119223">
                    <a:moveTo>
                      <a:pt x="56942" y="54471"/>
                    </a:moveTo>
                    <a:cubicBezTo>
                      <a:pt x="63111" y="87280"/>
                      <a:pt x="55851" y="116163"/>
                      <a:pt x="40709" y="118998"/>
                    </a:cubicBezTo>
                    <a:cubicBezTo>
                      <a:pt x="25597" y="121834"/>
                      <a:pt x="8336" y="97562"/>
                      <a:pt x="2198" y="64753"/>
                    </a:cubicBezTo>
                    <a:cubicBezTo>
                      <a:pt x="-3971" y="31944"/>
                      <a:pt x="3289" y="3061"/>
                      <a:pt x="18431" y="225"/>
                    </a:cubicBezTo>
                    <a:cubicBezTo>
                      <a:pt x="33543" y="-2610"/>
                      <a:pt x="50804" y="21662"/>
                      <a:pt x="56942" y="54471"/>
                    </a:cubicBezTo>
                    <a:close/>
                  </a:path>
                </a:pathLst>
              </a:custGeom>
              <a:solidFill>
                <a:srgbClr val="FED1AA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7697899C-5358-4773-A5BF-0C55F2A59E32}"/>
                  </a:ext>
                </a:extLst>
              </p:cNvPr>
              <p:cNvSpPr/>
              <p:nvPr/>
            </p:nvSpPr>
            <p:spPr>
              <a:xfrm>
                <a:off x="8407984" y="1862976"/>
                <a:ext cx="59140" cy="119223"/>
              </a:xfrm>
              <a:custGeom>
                <a:avLst/>
                <a:gdLst>
                  <a:gd name="connsiteX0" fmla="*/ 2198 w 59140"/>
                  <a:gd name="connsiteY0" fmla="*/ 54471 h 119223"/>
                  <a:gd name="connsiteX1" fmla="*/ 18431 w 59140"/>
                  <a:gd name="connsiteY1" fmla="*/ 118998 h 119223"/>
                  <a:gd name="connsiteX2" fmla="*/ 56942 w 59140"/>
                  <a:gd name="connsiteY2" fmla="*/ 64753 h 119223"/>
                  <a:gd name="connsiteX3" fmla="*/ 40709 w 59140"/>
                  <a:gd name="connsiteY3" fmla="*/ 225 h 119223"/>
                  <a:gd name="connsiteX4" fmla="*/ 2198 w 59140"/>
                  <a:gd name="connsiteY4" fmla="*/ 54471 h 11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40" h="119223">
                    <a:moveTo>
                      <a:pt x="2198" y="54471"/>
                    </a:moveTo>
                    <a:cubicBezTo>
                      <a:pt x="-3971" y="87280"/>
                      <a:pt x="3289" y="116163"/>
                      <a:pt x="18431" y="118998"/>
                    </a:cubicBezTo>
                    <a:cubicBezTo>
                      <a:pt x="33543" y="121834"/>
                      <a:pt x="50804" y="97562"/>
                      <a:pt x="56942" y="64753"/>
                    </a:cubicBezTo>
                    <a:cubicBezTo>
                      <a:pt x="63111" y="31944"/>
                      <a:pt x="55852" y="3061"/>
                      <a:pt x="40709" y="225"/>
                    </a:cubicBezTo>
                    <a:cubicBezTo>
                      <a:pt x="25597" y="-2610"/>
                      <a:pt x="8336" y="21662"/>
                      <a:pt x="2198" y="54471"/>
                    </a:cubicBezTo>
                    <a:close/>
                  </a:path>
                </a:pathLst>
              </a:custGeom>
              <a:solidFill>
                <a:srgbClr val="FED1AA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48104913-6B05-4611-8245-FDBA37C6629F}"/>
                  </a:ext>
                </a:extLst>
              </p:cNvPr>
              <p:cNvSpPr/>
              <p:nvPr/>
            </p:nvSpPr>
            <p:spPr>
              <a:xfrm>
                <a:off x="8171545" y="2105234"/>
                <a:ext cx="211062" cy="97866"/>
              </a:xfrm>
              <a:custGeom>
                <a:avLst/>
                <a:gdLst>
                  <a:gd name="connsiteX0" fmla="*/ 0 w 211062"/>
                  <a:gd name="connsiteY0" fmla="*/ 0 h 97866"/>
                  <a:gd name="connsiteX1" fmla="*/ 120767 w 211062"/>
                  <a:gd name="connsiteY1" fmla="*/ 97866 h 97866"/>
                  <a:gd name="connsiteX2" fmla="*/ 211062 w 211062"/>
                  <a:gd name="connsiteY2" fmla="*/ 65836 h 97866"/>
                  <a:gd name="connsiteX3" fmla="*/ 211062 w 211062"/>
                  <a:gd name="connsiteY3" fmla="*/ 10905 h 97866"/>
                  <a:gd name="connsiteX4" fmla="*/ 0 w 211062"/>
                  <a:gd name="connsiteY4" fmla="*/ 0 h 9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62" h="97866">
                    <a:moveTo>
                      <a:pt x="0" y="0"/>
                    </a:moveTo>
                    <a:cubicBezTo>
                      <a:pt x="8911" y="65618"/>
                      <a:pt x="56988" y="97866"/>
                      <a:pt x="120767" y="97866"/>
                    </a:cubicBezTo>
                    <a:cubicBezTo>
                      <a:pt x="161303" y="97866"/>
                      <a:pt x="189875" y="86525"/>
                      <a:pt x="211062" y="65836"/>
                    </a:cubicBezTo>
                    <a:lnTo>
                      <a:pt x="211062" y="109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9A75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A5EA4512-7BC4-41CC-862F-13950D2FD02F}"/>
                  </a:ext>
                </a:extLst>
              </p:cNvPr>
              <p:cNvSpPr/>
              <p:nvPr/>
            </p:nvSpPr>
            <p:spPr>
              <a:xfrm>
                <a:off x="8125753" y="1880992"/>
                <a:ext cx="308065" cy="288738"/>
              </a:xfrm>
              <a:custGeom>
                <a:avLst/>
                <a:gdLst>
                  <a:gd name="connsiteX0" fmla="*/ 221427 w 308065"/>
                  <a:gd name="connsiteY0" fmla="*/ 172177 h 288738"/>
                  <a:gd name="connsiteX1" fmla="*/ 153535 w 308065"/>
                  <a:gd name="connsiteY1" fmla="*/ 137748 h 288738"/>
                  <a:gd name="connsiteX2" fmla="*/ 85549 w 308065"/>
                  <a:gd name="connsiteY2" fmla="*/ 172925 h 288738"/>
                  <a:gd name="connsiteX3" fmla="*/ 21 w 308065"/>
                  <a:gd name="connsiteY3" fmla="*/ 13055 h 288738"/>
                  <a:gd name="connsiteX4" fmla="*/ 153504 w 308065"/>
                  <a:gd name="connsiteY4" fmla="*/ 288738 h 288738"/>
                  <a:gd name="connsiteX5" fmla="*/ 305429 w 308065"/>
                  <a:gd name="connsiteY5" fmla="*/ 0 h 288738"/>
                  <a:gd name="connsiteX6" fmla="*/ 221427 w 308065"/>
                  <a:gd name="connsiteY6" fmla="*/ 172177 h 288738"/>
                  <a:gd name="connsiteX7" fmla="*/ 152507 w 308065"/>
                  <a:gd name="connsiteY7" fmla="*/ 186198 h 288738"/>
                  <a:gd name="connsiteX8" fmla="*/ 106487 w 308065"/>
                  <a:gd name="connsiteY8" fmla="*/ 179873 h 288738"/>
                  <a:gd name="connsiteX9" fmla="*/ 153535 w 308065"/>
                  <a:gd name="connsiteY9" fmla="*/ 168345 h 288738"/>
                  <a:gd name="connsiteX10" fmla="*/ 200209 w 308065"/>
                  <a:gd name="connsiteY10" fmla="*/ 179375 h 288738"/>
                  <a:gd name="connsiteX11" fmla="*/ 152507 w 308065"/>
                  <a:gd name="connsiteY11" fmla="*/ 186198 h 28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8065" h="288738">
                    <a:moveTo>
                      <a:pt x="221427" y="172177"/>
                    </a:moveTo>
                    <a:cubicBezTo>
                      <a:pt x="218249" y="150491"/>
                      <a:pt x="203948" y="137748"/>
                      <a:pt x="153535" y="137748"/>
                    </a:cubicBezTo>
                    <a:cubicBezTo>
                      <a:pt x="102561" y="137748"/>
                      <a:pt x="88509" y="150772"/>
                      <a:pt x="85549" y="172925"/>
                    </a:cubicBezTo>
                    <a:cubicBezTo>
                      <a:pt x="26816" y="172925"/>
                      <a:pt x="21" y="13055"/>
                      <a:pt x="21" y="13055"/>
                    </a:cubicBezTo>
                    <a:cubicBezTo>
                      <a:pt x="-851" y="176290"/>
                      <a:pt x="24854" y="288738"/>
                      <a:pt x="153504" y="288738"/>
                    </a:cubicBezTo>
                    <a:cubicBezTo>
                      <a:pt x="287824" y="288738"/>
                      <a:pt x="318109" y="138870"/>
                      <a:pt x="305429" y="0"/>
                    </a:cubicBezTo>
                    <a:cubicBezTo>
                      <a:pt x="305460" y="31"/>
                      <a:pt x="286422" y="172177"/>
                      <a:pt x="221427" y="172177"/>
                    </a:cubicBezTo>
                    <a:close/>
                    <a:moveTo>
                      <a:pt x="152507" y="186198"/>
                    </a:moveTo>
                    <a:cubicBezTo>
                      <a:pt x="136118" y="186198"/>
                      <a:pt x="120664" y="183737"/>
                      <a:pt x="106487" y="179873"/>
                    </a:cubicBezTo>
                    <a:cubicBezTo>
                      <a:pt x="112812" y="170900"/>
                      <a:pt x="126303" y="168345"/>
                      <a:pt x="153535" y="168345"/>
                    </a:cubicBezTo>
                    <a:cubicBezTo>
                      <a:pt x="180268" y="168345"/>
                      <a:pt x="193728" y="170838"/>
                      <a:pt x="200209" y="179375"/>
                    </a:cubicBezTo>
                    <a:cubicBezTo>
                      <a:pt x="185441" y="183519"/>
                      <a:pt x="169394" y="186198"/>
                      <a:pt x="152507" y="186198"/>
                    </a:cubicBezTo>
                    <a:close/>
                  </a:path>
                </a:pathLst>
              </a:custGeom>
              <a:solidFill>
                <a:srgbClr val="474747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B18E6CB5-1FA9-4E5C-9118-D7C5CE819918}"/>
                  </a:ext>
                </a:extLst>
              </p:cNvPr>
              <p:cNvSpPr/>
              <p:nvPr/>
            </p:nvSpPr>
            <p:spPr>
              <a:xfrm>
                <a:off x="8143597" y="1710466"/>
                <a:ext cx="276243" cy="138165"/>
              </a:xfrm>
              <a:custGeom>
                <a:avLst/>
                <a:gdLst>
                  <a:gd name="connsiteX0" fmla="*/ 273159 w 276243"/>
                  <a:gd name="connsiteY0" fmla="*/ 103475 h 138165"/>
                  <a:gd name="connsiteX1" fmla="*/ 276244 w 276243"/>
                  <a:gd name="connsiteY1" fmla="*/ 99673 h 138165"/>
                  <a:gd name="connsiteX2" fmla="*/ 135692 w 276243"/>
                  <a:gd name="connsiteY2" fmla="*/ 0 h 138165"/>
                  <a:gd name="connsiteX3" fmla="*/ 0 w 276243"/>
                  <a:gd name="connsiteY3" fmla="*/ 87865 h 138165"/>
                  <a:gd name="connsiteX4" fmla="*/ 7821 w 276243"/>
                  <a:gd name="connsiteY4" fmla="*/ 96028 h 138165"/>
                  <a:gd name="connsiteX5" fmla="*/ 273159 w 276243"/>
                  <a:gd name="connsiteY5" fmla="*/ 103475 h 13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43" h="138165">
                    <a:moveTo>
                      <a:pt x="273159" y="103475"/>
                    </a:moveTo>
                    <a:cubicBezTo>
                      <a:pt x="274281" y="102228"/>
                      <a:pt x="275184" y="100920"/>
                      <a:pt x="276244" y="99673"/>
                    </a:cubicBezTo>
                    <a:cubicBezTo>
                      <a:pt x="253561" y="36641"/>
                      <a:pt x="199191" y="0"/>
                      <a:pt x="135692" y="0"/>
                    </a:cubicBezTo>
                    <a:cubicBezTo>
                      <a:pt x="76274" y="0"/>
                      <a:pt x="24957" y="32124"/>
                      <a:pt x="0" y="87865"/>
                    </a:cubicBezTo>
                    <a:cubicBezTo>
                      <a:pt x="2181" y="91043"/>
                      <a:pt x="4674" y="93878"/>
                      <a:pt x="7821" y="96028"/>
                    </a:cubicBezTo>
                    <a:cubicBezTo>
                      <a:pt x="40505" y="118430"/>
                      <a:pt x="208538" y="174265"/>
                      <a:pt x="273159" y="103475"/>
                    </a:cubicBezTo>
                    <a:close/>
                  </a:path>
                </a:pathLst>
              </a:custGeom>
              <a:solidFill>
                <a:srgbClr val="EAB79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EC1CAF60-B3F8-443D-882B-51A72D8E8628}"/>
                  </a:ext>
                </a:extLst>
              </p:cNvPr>
              <p:cNvSpPr/>
              <p:nvPr/>
            </p:nvSpPr>
            <p:spPr>
              <a:xfrm>
                <a:off x="8128186" y="1650269"/>
                <a:ext cx="321258" cy="187002"/>
              </a:xfrm>
              <a:custGeom>
                <a:avLst/>
                <a:gdLst>
                  <a:gd name="connsiteX0" fmla="*/ 15567 w 321258"/>
                  <a:gd name="connsiteY0" fmla="*/ 147345 h 187002"/>
                  <a:gd name="connsiteX1" fmla="*/ 84861 w 321258"/>
                  <a:gd name="connsiteY1" fmla="*/ 30316 h 187002"/>
                  <a:gd name="connsiteX2" fmla="*/ 283148 w 321258"/>
                  <a:gd name="connsiteY2" fmla="*/ 0 h 187002"/>
                  <a:gd name="connsiteX3" fmla="*/ 289629 w 321258"/>
                  <a:gd name="connsiteY3" fmla="*/ 154355 h 187002"/>
                  <a:gd name="connsiteX4" fmla="*/ 15567 w 321258"/>
                  <a:gd name="connsiteY4" fmla="*/ 147345 h 18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258" h="187002">
                    <a:moveTo>
                      <a:pt x="15567" y="147345"/>
                    </a:moveTo>
                    <a:cubicBezTo>
                      <a:pt x="-17617" y="126625"/>
                      <a:pt x="798" y="50756"/>
                      <a:pt x="84861" y="30316"/>
                    </a:cubicBezTo>
                    <a:cubicBezTo>
                      <a:pt x="191046" y="4487"/>
                      <a:pt x="284582" y="64559"/>
                      <a:pt x="283148" y="0"/>
                    </a:cubicBezTo>
                    <a:cubicBezTo>
                      <a:pt x="314712" y="20066"/>
                      <a:pt x="347084" y="96994"/>
                      <a:pt x="289629" y="154355"/>
                    </a:cubicBezTo>
                    <a:cubicBezTo>
                      <a:pt x="222889" y="220970"/>
                      <a:pt x="49341" y="168438"/>
                      <a:pt x="15567" y="147345"/>
                    </a:cubicBezTo>
                    <a:close/>
                  </a:path>
                </a:pathLst>
              </a:custGeom>
              <a:solidFill>
                <a:srgbClr val="474747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2C67262B-7570-4C97-A577-E9668431C976}"/>
                  </a:ext>
                </a:extLst>
              </p:cNvPr>
              <p:cNvSpPr/>
              <p:nvPr/>
            </p:nvSpPr>
            <p:spPr>
              <a:xfrm>
                <a:off x="7918514" y="2196058"/>
                <a:ext cx="294252" cy="555416"/>
              </a:xfrm>
              <a:custGeom>
                <a:avLst/>
                <a:gdLst>
                  <a:gd name="connsiteX0" fmla="*/ 294253 w 294252"/>
                  <a:gd name="connsiteY0" fmla="*/ 555417 h 555416"/>
                  <a:gd name="connsiteX1" fmla="*/ 236892 w 294252"/>
                  <a:gd name="connsiteY1" fmla="*/ 0 h 555416"/>
                  <a:gd name="connsiteX2" fmla="*/ 80231 w 294252"/>
                  <a:gd name="connsiteY2" fmla="*/ 60757 h 555416"/>
                  <a:gd name="connsiteX3" fmla="*/ 0 w 294252"/>
                  <a:gd name="connsiteY3" fmla="*/ 177599 h 555416"/>
                  <a:gd name="connsiteX4" fmla="*/ 0 w 294252"/>
                  <a:gd name="connsiteY4" fmla="*/ 555417 h 555416"/>
                  <a:gd name="connsiteX5" fmla="*/ 294253 w 294252"/>
                  <a:gd name="connsiteY5" fmla="*/ 555417 h 55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252" h="555416">
                    <a:moveTo>
                      <a:pt x="294253" y="555417"/>
                    </a:moveTo>
                    <a:lnTo>
                      <a:pt x="236892" y="0"/>
                    </a:lnTo>
                    <a:lnTo>
                      <a:pt x="80231" y="60757"/>
                    </a:lnTo>
                    <a:cubicBezTo>
                      <a:pt x="35987" y="77801"/>
                      <a:pt x="0" y="130208"/>
                      <a:pt x="0" y="177599"/>
                    </a:cubicBezTo>
                    <a:lnTo>
                      <a:pt x="0" y="555417"/>
                    </a:lnTo>
                    <a:lnTo>
                      <a:pt x="294253" y="555417"/>
                    </a:lnTo>
                    <a:close/>
                  </a:path>
                </a:pathLst>
              </a:custGeom>
              <a:solidFill>
                <a:srgbClr val="DDDDD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41114471-E906-484A-A6E0-ADE842AEC545}"/>
                  </a:ext>
                </a:extLst>
              </p:cNvPr>
              <p:cNvSpPr/>
              <p:nvPr/>
            </p:nvSpPr>
            <p:spPr>
              <a:xfrm>
                <a:off x="8342538" y="2197679"/>
                <a:ext cx="292040" cy="553796"/>
              </a:xfrm>
              <a:custGeom>
                <a:avLst/>
                <a:gdLst>
                  <a:gd name="connsiteX0" fmla="*/ 292041 w 292040"/>
                  <a:gd name="connsiteY0" fmla="*/ 553797 h 553796"/>
                  <a:gd name="connsiteX1" fmla="*/ 292041 w 292040"/>
                  <a:gd name="connsiteY1" fmla="*/ 176010 h 553796"/>
                  <a:gd name="connsiteX2" fmla="*/ 211810 w 292040"/>
                  <a:gd name="connsiteY2" fmla="*/ 59137 h 553796"/>
                  <a:gd name="connsiteX3" fmla="*/ 59356 w 292040"/>
                  <a:gd name="connsiteY3" fmla="*/ 0 h 553796"/>
                  <a:gd name="connsiteX4" fmla="*/ 0 w 292040"/>
                  <a:gd name="connsiteY4" fmla="*/ 553797 h 553796"/>
                  <a:gd name="connsiteX5" fmla="*/ 292041 w 292040"/>
                  <a:gd name="connsiteY5" fmla="*/ 553797 h 55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2040" h="553796">
                    <a:moveTo>
                      <a:pt x="292041" y="553797"/>
                    </a:moveTo>
                    <a:lnTo>
                      <a:pt x="292041" y="176010"/>
                    </a:lnTo>
                    <a:cubicBezTo>
                      <a:pt x="292041" y="128619"/>
                      <a:pt x="256054" y="76181"/>
                      <a:pt x="211810" y="59137"/>
                    </a:cubicBezTo>
                    <a:lnTo>
                      <a:pt x="59356" y="0"/>
                    </a:lnTo>
                    <a:lnTo>
                      <a:pt x="0" y="553797"/>
                    </a:lnTo>
                    <a:lnTo>
                      <a:pt x="292041" y="553797"/>
                    </a:lnTo>
                    <a:close/>
                  </a:path>
                </a:pathLst>
              </a:custGeom>
              <a:solidFill>
                <a:srgbClr val="DDDDD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27E614B4-C61F-4F40-8AE1-B0FB9D83B7B3}"/>
                  </a:ext>
                </a:extLst>
              </p:cNvPr>
              <p:cNvSpPr/>
              <p:nvPr/>
            </p:nvSpPr>
            <p:spPr>
              <a:xfrm>
                <a:off x="8342538" y="2194438"/>
                <a:ext cx="127840" cy="557036"/>
              </a:xfrm>
              <a:custGeom>
                <a:avLst/>
                <a:gdLst>
                  <a:gd name="connsiteX0" fmla="*/ 19941 w 127840"/>
                  <a:gd name="connsiteY0" fmla="*/ 557037 h 557036"/>
                  <a:gd name="connsiteX1" fmla="*/ 127840 w 127840"/>
                  <a:gd name="connsiteY1" fmla="*/ 233589 h 557036"/>
                  <a:gd name="connsiteX2" fmla="*/ 102789 w 127840"/>
                  <a:gd name="connsiteY2" fmla="*/ 155570 h 557036"/>
                  <a:gd name="connsiteX3" fmla="*/ 122481 w 127840"/>
                  <a:gd name="connsiteY3" fmla="*/ 142951 h 557036"/>
                  <a:gd name="connsiteX4" fmla="*/ 109364 w 127840"/>
                  <a:gd name="connsiteY4" fmla="*/ 19474 h 557036"/>
                  <a:gd name="connsiteX5" fmla="*/ 59356 w 127840"/>
                  <a:gd name="connsiteY5" fmla="*/ 0 h 557036"/>
                  <a:gd name="connsiteX6" fmla="*/ 0 w 127840"/>
                  <a:gd name="connsiteY6" fmla="*/ 557037 h 55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840" h="557036">
                    <a:moveTo>
                      <a:pt x="19941" y="557037"/>
                    </a:moveTo>
                    <a:lnTo>
                      <a:pt x="127840" y="233589"/>
                    </a:lnTo>
                    <a:lnTo>
                      <a:pt x="102789" y="155570"/>
                    </a:lnTo>
                    <a:lnTo>
                      <a:pt x="122481" y="142951"/>
                    </a:lnTo>
                    <a:lnTo>
                      <a:pt x="109364" y="19474"/>
                    </a:lnTo>
                    <a:lnTo>
                      <a:pt x="59356" y="0"/>
                    </a:lnTo>
                    <a:lnTo>
                      <a:pt x="0" y="557037"/>
                    </a:lnTo>
                    <a:close/>
                  </a:path>
                </a:pathLst>
              </a:custGeom>
              <a:solidFill>
                <a:srgbClr val="F4F4F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B1167CC4-A0F2-4F4B-9B71-B793F2D9819F}"/>
                  </a:ext>
                </a:extLst>
              </p:cNvPr>
              <p:cNvSpPr/>
              <p:nvPr/>
            </p:nvSpPr>
            <p:spPr>
              <a:xfrm>
                <a:off x="8086703" y="2190855"/>
                <a:ext cx="125970" cy="560620"/>
              </a:xfrm>
              <a:custGeom>
                <a:avLst/>
                <a:gdLst>
                  <a:gd name="connsiteX0" fmla="*/ 106154 w 125970"/>
                  <a:gd name="connsiteY0" fmla="*/ 560620 h 560620"/>
                  <a:gd name="connsiteX1" fmla="*/ 125970 w 125970"/>
                  <a:gd name="connsiteY1" fmla="*/ 560620 h 560620"/>
                  <a:gd name="connsiteX2" fmla="*/ 68485 w 125970"/>
                  <a:gd name="connsiteY2" fmla="*/ 0 h 560620"/>
                  <a:gd name="connsiteX3" fmla="*/ 18476 w 125970"/>
                  <a:gd name="connsiteY3" fmla="*/ 19598 h 560620"/>
                  <a:gd name="connsiteX4" fmla="*/ 5359 w 125970"/>
                  <a:gd name="connsiteY4" fmla="*/ 143824 h 560620"/>
                  <a:gd name="connsiteX5" fmla="*/ 25051 w 125970"/>
                  <a:gd name="connsiteY5" fmla="*/ 156505 h 560620"/>
                  <a:gd name="connsiteX6" fmla="*/ 0 w 125970"/>
                  <a:gd name="connsiteY6" fmla="*/ 235022 h 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70" h="560620">
                    <a:moveTo>
                      <a:pt x="106154" y="560620"/>
                    </a:moveTo>
                    <a:lnTo>
                      <a:pt x="125970" y="560620"/>
                    </a:lnTo>
                    <a:lnTo>
                      <a:pt x="68485" y="0"/>
                    </a:lnTo>
                    <a:lnTo>
                      <a:pt x="18476" y="19598"/>
                    </a:lnTo>
                    <a:lnTo>
                      <a:pt x="5359" y="143824"/>
                    </a:lnTo>
                    <a:lnTo>
                      <a:pt x="25051" y="156505"/>
                    </a:lnTo>
                    <a:lnTo>
                      <a:pt x="0" y="235022"/>
                    </a:lnTo>
                    <a:close/>
                  </a:path>
                </a:pathLst>
              </a:custGeom>
              <a:solidFill>
                <a:srgbClr val="F4F4F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EB3660B2-7E16-4C26-9320-440483D16B4B}"/>
                  </a:ext>
                </a:extLst>
              </p:cNvPr>
              <p:cNvSpPr/>
              <p:nvPr/>
            </p:nvSpPr>
            <p:spPr>
              <a:xfrm>
                <a:off x="8138082" y="1681833"/>
                <a:ext cx="193823" cy="90274"/>
              </a:xfrm>
              <a:custGeom>
                <a:avLst/>
                <a:gdLst>
                  <a:gd name="connsiteX0" fmla="*/ 181462 w 193823"/>
                  <a:gd name="connsiteY0" fmla="*/ 41937 h 90274"/>
                  <a:gd name="connsiteX1" fmla="*/ 0 w 193823"/>
                  <a:gd name="connsiteY1" fmla="*/ 79233 h 90274"/>
                  <a:gd name="connsiteX2" fmla="*/ 106434 w 193823"/>
                  <a:gd name="connsiteY2" fmla="*/ 559 h 90274"/>
                  <a:gd name="connsiteX3" fmla="*/ 181462 w 193823"/>
                  <a:gd name="connsiteY3" fmla="*/ 41937 h 9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823" h="90274">
                    <a:moveTo>
                      <a:pt x="181462" y="41937"/>
                    </a:moveTo>
                    <a:cubicBezTo>
                      <a:pt x="48855" y="47763"/>
                      <a:pt x="0" y="116560"/>
                      <a:pt x="0" y="79233"/>
                    </a:cubicBezTo>
                    <a:cubicBezTo>
                      <a:pt x="0" y="41906"/>
                      <a:pt x="47640" y="6666"/>
                      <a:pt x="106434" y="559"/>
                    </a:cubicBezTo>
                    <a:cubicBezTo>
                      <a:pt x="165229" y="-5547"/>
                      <a:pt x="218758" y="40317"/>
                      <a:pt x="181462" y="41937"/>
                    </a:cubicBezTo>
                    <a:close/>
                  </a:path>
                </a:pathLst>
              </a:custGeom>
              <a:solidFill>
                <a:srgbClr val="606060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FFC1D6C1-A955-4FE7-800C-69F0FEC37750}"/>
                  </a:ext>
                </a:extLst>
              </p:cNvPr>
              <p:cNvSpPr/>
              <p:nvPr/>
            </p:nvSpPr>
            <p:spPr>
              <a:xfrm>
                <a:off x="7959323" y="2232046"/>
                <a:ext cx="125915" cy="103505"/>
              </a:xfrm>
              <a:custGeom>
                <a:avLst/>
                <a:gdLst>
                  <a:gd name="connsiteX0" fmla="*/ 125916 w 125915"/>
                  <a:gd name="connsiteY0" fmla="*/ 0 h 103505"/>
                  <a:gd name="connsiteX1" fmla="*/ 40138 w 125915"/>
                  <a:gd name="connsiteY1" fmla="*/ 31002 h 103505"/>
                  <a:gd name="connsiteX2" fmla="*/ 113328 w 125915"/>
                  <a:gd name="connsiteY2" fmla="*/ 103506 h 103505"/>
                  <a:gd name="connsiteX3" fmla="*/ 125916 w 125915"/>
                  <a:gd name="connsiteY3" fmla="*/ 0 h 10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15" h="103505">
                    <a:moveTo>
                      <a:pt x="125916" y="0"/>
                    </a:moveTo>
                    <a:lnTo>
                      <a:pt x="40138" y="31002"/>
                    </a:lnTo>
                    <a:cubicBezTo>
                      <a:pt x="-56606" y="78455"/>
                      <a:pt x="43067" y="96402"/>
                      <a:pt x="113328" y="103506"/>
                    </a:cubicBezTo>
                    <a:lnTo>
                      <a:pt x="125916" y="0"/>
                    </a:lnTo>
                    <a:close/>
                  </a:path>
                </a:pathLst>
              </a:custGeom>
              <a:solidFill>
                <a:srgbClr val="F6F7F5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18CA1CF0-2F0B-450D-85A0-8D9100FBB3E1}"/>
                  </a:ext>
                </a:extLst>
              </p:cNvPr>
              <p:cNvSpPr/>
              <p:nvPr/>
            </p:nvSpPr>
            <p:spPr>
              <a:xfrm>
                <a:off x="8461966" y="2228836"/>
                <a:ext cx="100867" cy="53560"/>
              </a:xfrm>
              <a:custGeom>
                <a:avLst/>
                <a:gdLst>
                  <a:gd name="connsiteX0" fmla="*/ 95280 w 100867"/>
                  <a:gd name="connsiteY0" fmla="*/ 33868 h 53560"/>
                  <a:gd name="connsiteX1" fmla="*/ 0 w 100867"/>
                  <a:gd name="connsiteY1" fmla="*/ 0 h 53560"/>
                  <a:gd name="connsiteX2" fmla="*/ 10157 w 100867"/>
                  <a:gd name="connsiteY2" fmla="*/ 53560 h 53560"/>
                  <a:gd name="connsiteX3" fmla="*/ 95280 w 100867"/>
                  <a:gd name="connsiteY3" fmla="*/ 33868 h 5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867" h="53560">
                    <a:moveTo>
                      <a:pt x="95280" y="33868"/>
                    </a:moveTo>
                    <a:lnTo>
                      <a:pt x="0" y="0"/>
                    </a:lnTo>
                    <a:lnTo>
                      <a:pt x="10157" y="53560"/>
                    </a:lnTo>
                    <a:cubicBezTo>
                      <a:pt x="57860" y="50257"/>
                      <a:pt x="119926" y="44088"/>
                      <a:pt x="95280" y="33868"/>
                    </a:cubicBezTo>
                    <a:close/>
                  </a:path>
                </a:pathLst>
              </a:custGeom>
              <a:solidFill>
                <a:srgbClr val="F6F7F5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1965C77F-A77A-4631-9FA5-7A46F6665BD7}"/>
                  </a:ext>
                </a:extLst>
              </p:cNvPr>
              <p:cNvSpPr/>
              <p:nvPr/>
            </p:nvSpPr>
            <p:spPr>
              <a:xfrm>
                <a:off x="8168117" y="2426469"/>
                <a:ext cx="47920" cy="165821"/>
              </a:xfrm>
              <a:custGeom>
                <a:avLst/>
                <a:gdLst>
                  <a:gd name="connsiteX0" fmla="*/ 0 w 47920"/>
                  <a:gd name="connsiteY0" fmla="*/ 165821 h 165821"/>
                  <a:gd name="connsiteX1" fmla="*/ 47921 w 47920"/>
                  <a:gd name="connsiteY1" fmla="*/ 0 h 165821"/>
                  <a:gd name="connsiteX2" fmla="*/ 42094 w 47920"/>
                  <a:gd name="connsiteY2" fmla="*/ 0 h 165821"/>
                  <a:gd name="connsiteX3" fmla="*/ 0 w 47920"/>
                  <a:gd name="connsiteY3" fmla="*/ 155913 h 165821"/>
                  <a:gd name="connsiteX4" fmla="*/ 0 w 47920"/>
                  <a:gd name="connsiteY4" fmla="*/ 165821 h 16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0" h="165821">
                    <a:moveTo>
                      <a:pt x="0" y="165821"/>
                    </a:moveTo>
                    <a:cubicBezTo>
                      <a:pt x="28510" y="132576"/>
                      <a:pt x="47765" y="70884"/>
                      <a:pt x="47921" y="0"/>
                    </a:cubicBezTo>
                    <a:lnTo>
                      <a:pt x="42094" y="0"/>
                    </a:lnTo>
                    <a:cubicBezTo>
                      <a:pt x="41938" y="65680"/>
                      <a:pt x="25144" y="123166"/>
                      <a:pt x="0" y="155913"/>
                    </a:cubicBezTo>
                    <a:lnTo>
                      <a:pt x="0" y="165821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1E7402F8-470E-4BB7-8116-938860A642A0}"/>
                  </a:ext>
                </a:extLst>
              </p:cNvPr>
              <p:cNvSpPr/>
              <p:nvPr/>
            </p:nvSpPr>
            <p:spPr>
              <a:xfrm>
                <a:off x="8023920" y="2426469"/>
                <a:ext cx="46550" cy="164138"/>
              </a:xfrm>
              <a:custGeom>
                <a:avLst/>
                <a:gdLst>
                  <a:gd name="connsiteX0" fmla="*/ 46550 w 46550"/>
                  <a:gd name="connsiteY0" fmla="*/ 154168 h 164138"/>
                  <a:gd name="connsiteX1" fmla="*/ 5827 w 46550"/>
                  <a:gd name="connsiteY1" fmla="*/ 0 h 164138"/>
                  <a:gd name="connsiteX2" fmla="*/ 0 w 46550"/>
                  <a:gd name="connsiteY2" fmla="*/ 0 h 164138"/>
                  <a:gd name="connsiteX3" fmla="*/ 46519 w 46550"/>
                  <a:gd name="connsiteY3" fmla="*/ 164139 h 164138"/>
                  <a:gd name="connsiteX4" fmla="*/ 46519 w 46550"/>
                  <a:gd name="connsiteY4" fmla="*/ 154168 h 16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50" h="164138">
                    <a:moveTo>
                      <a:pt x="46550" y="154168"/>
                    </a:moveTo>
                    <a:cubicBezTo>
                      <a:pt x="22153" y="121141"/>
                      <a:pt x="5983" y="64496"/>
                      <a:pt x="5827" y="0"/>
                    </a:cubicBezTo>
                    <a:lnTo>
                      <a:pt x="0" y="0"/>
                    </a:lnTo>
                    <a:cubicBezTo>
                      <a:pt x="156" y="69700"/>
                      <a:pt x="18788" y="130520"/>
                      <a:pt x="46519" y="164139"/>
                    </a:cubicBezTo>
                    <a:lnTo>
                      <a:pt x="46519" y="154168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CE80AA75-63D4-481F-80E3-B572010525D1}"/>
                  </a:ext>
                </a:extLst>
              </p:cNvPr>
              <p:cNvSpPr/>
              <p:nvPr/>
            </p:nvSpPr>
            <p:spPr>
              <a:xfrm>
                <a:off x="8068600" y="2575185"/>
                <a:ext cx="8287" cy="20751"/>
              </a:xfrm>
              <a:custGeom>
                <a:avLst/>
                <a:gdLst>
                  <a:gd name="connsiteX0" fmla="*/ 8288 w 8287"/>
                  <a:gd name="connsiteY0" fmla="*/ 16607 h 20751"/>
                  <a:gd name="connsiteX1" fmla="*/ 4144 w 8287"/>
                  <a:gd name="connsiteY1" fmla="*/ 20751 h 20751"/>
                  <a:gd name="connsiteX2" fmla="*/ 4144 w 8287"/>
                  <a:gd name="connsiteY2" fmla="*/ 20751 h 20751"/>
                  <a:gd name="connsiteX3" fmla="*/ 0 w 8287"/>
                  <a:gd name="connsiteY3" fmla="*/ 16607 h 20751"/>
                  <a:gd name="connsiteX4" fmla="*/ 0 w 8287"/>
                  <a:gd name="connsiteY4" fmla="*/ 4144 h 20751"/>
                  <a:gd name="connsiteX5" fmla="*/ 4144 w 8287"/>
                  <a:gd name="connsiteY5" fmla="*/ 0 h 20751"/>
                  <a:gd name="connsiteX6" fmla="*/ 4144 w 8287"/>
                  <a:gd name="connsiteY6" fmla="*/ 0 h 20751"/>
                  <a:gd name="connsiteX7" fmla="*/ 8288 w 8287"/>
                  <a:gd name="connsiteY7" fmla="*/ 4144 h 20751"/>
                  <a:gd name="connsiteX8" fmla="*/ 8288 w 8287"/>
                  <a:gd name="connsiteY8" fmla="*/ 16607 h 2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87" h="20751">
                    <a:moveTo>
                      <a:pt x="8288" y="16607"/>
                    </a:moveTo>
                    <a:cubicBezTo>
                      <a:pt x="8288" y="18882"/>
                      <a:pt x="6419" y="20751"/>
                      <a:pt x="4144" y="20751"/>
                    </a:cubicBezTo>
                    <a:lnTo>
                      <a:pt x="4144" y="20751"/>
                    </a:lnTo>
                    <a:cubicBezTo>
                      <a:pt x="1839" y="20751"/>
                      <a:pt x="0" y="18882"/>
                      <a:pt x="0" y="16607"/>
                    </a:cubicBezTo>
                    <a:lnTo>
                      <a:pt x="0" y="4144"/>
                    </a:lnTo>
                    <a:cubicBezTo>
                      <a:pt x="0" y="1870"/>
                      <a:pt x="1870" y="0"/>
                      <a:pt x="4144" y="0"/>
                    </a:cubicBezTo>
                    <a:lnTo>
                      <a:pt x="4144" y="0"/>
                    </a:lnTo>
                    <a:cubicBezTo>
                      <a:pt x="6450" y="0"/>
                      <a:pt x="8288" y="1870"/>
                      <a:pt x="8288" y="4144"/>
                    </a:cubicBezTo>
                    <a:lnTo>
                      <a:pt x="8288" y="16607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7F4307C0-B1B0-445C-A484-992A1435906E}"/>
                  </a:ext>
                </a:extLst>
              </p:cNvPr>
              <p:cNvSpPr/>
              <p:nvPr/>
            </p:nvSpPr>
            <p:spPr>
              <a:xfrm>
                <a:off x="8161917" y="2575185"/>
                <a:ext cx="8288" cy="20751"/>
              </a:xfrm>
              <a:custGeom>
                <a:avLst/>
                <a:gdLst>
                  <a:gd name="connsiteX0" fmla="*/ 8288 w 8288"/>
                  <a:gd name="connsiteY0" fmla="*/ 16607 h 20751"/>
                  <a:gd name="connsiteX1" fmla="*/ 4144 w 8288"/>
                  <a:gd name="connsiteY1" fmla="*/ 20751 h 20751"/>
                  <a:gd name="connsiteX2" fmla="*/ 4144 w 8288"/>
                  <a:gd name="connsiteY2" fmla="*/ 20751 h 20751"/>
                  <a:gd name="connsiteX3" fmla="*/ 0 w 8288"/>
                  <a:gd name="connsiteY3" fmla="*/ 16607 h 20751"/>
                  <a:gd name="connsiteX4" fmla="*/ 0 w 8288"/>
                  <a:gd name="connsiteY4" fmla="*/ 4144 h 20751"/>
                  <a:gd name="connsiteX5" fmla="*/ 4144 w 8288"/>
                  <a:gd name="connsiteY5" fmla="*/ 0 h 20751"/>
                  <a:gd name="connsiteX6" fmla="*/ 4144 w 8288"/>
                  <a:gd name="connsiteY6" fmla="*/ 0 h 20751"/>
                  <a:gd name="connsiteX7" fmla="*/ 8288 w 8288"/>
                  <a:gd name="connsiteY7" fmla="*/ 4144 h 20751"/>
                  <a:gd name="connsiteX8" fmla="*/ 8288 w 8288"/>
                  <a:gd name="connsiteY8" fmla="*/ 16607 h 2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88" h="20751">
                    <a:moveTo>
                      <a:pt x="8288" y="16607"/>
                    </a:moveTo>
                    <a:cubicBezTo>
                      <a:pt x="8288" y="18882"/>
                      <a:pt x="6419" y="20751"/>
                      <a:pt x="4144" y="20751"/>
                    </a:cubicBezTo>
                    <a:lnTo>
                      <a:pt x="4144" y="20751"/>
                    </a:lnTo>
                    <a:cubicBezTo>
                      <a:pt x="1839" y="20751"/>
                      <a:pt x="0" y="18882"/>
                      <a:pt x="0" y="16607"/>
                    </a:cubicBezTo>
                    <a:lnTo>
                      <a:pt x="0" y="4144"/>
                    </a:lnTo>
                    <a:cubicBezTo>
                      <a:pt x="0" y="1870"/>
                      <a:pt x="1870" y="0"/>
                      <a:pt x="4144" y="0"/>
                    </a:cubicBezTo>
                    <a:lnTo>
                      <a:pt x="4144" y="0"/>
                    </a:lnTo>
                    <a:cubicBezTo>
                      <a:pt x="6450" y="0"/>
                      <a:pt x="8288" y="1870"/>
                      <a:pt x="8288" y="4144"/>
                    </a:cubicBezTo>
                    <a:lnTo>
                      <a:pt x="8288" y="16607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6640820A-088C-4251-83D6-4668B056257F}"/>
                  </a:ext>
                </a:extLst>
              </p:cNvPr>
              <p:cNvSpPr/>
              <p:nvPr/>
            </p:nvSpPr>
            <p:spPr>
              <a:xfrm>
                <a:off x="8075330" y="2579360"/>
                <a:ext cx="16046" cy="15018"/>
              </a:xfrm>
              <a:custGeom>
                <a:avLst/>
                <a:gdLst>
                  <a:gd name="connsiteX0" fmla="*/ 16047 w 16046"/>
                  <a:gd name="connsiteY0" fmla="*/ 7509 h 15018"/>
                  <a:gd name="connsiteX1" fmla="*/ 8537 w 16046"/>
                  <a:gd name="connsiteY1" fmla="*/ 15018 h 15018"/>
                  <a:gd name="connsiteX2" fmla="*/ 7509 w 16046"/>
                  <a:gd name="connsiteY2" fmla="*/ 15018 h 15018"/>
                  <a:gd name="connsiteX3" fmla="*/ 0 w 16046"/>
                  <a:gd name="connsiteY3" fmla="*/ 7509 h 15018"/>
                  <a:gd name="connsiteX4" fmla="*/ 0 w 16046"/>
                  <a:gd name="connsiteY4" fmla="*/ 7509 h 15018"/>
                  <a:gd name="connsiteX5" fmla="*/ 7509 w 16046"/>
                  <a:gd name="connsiteY5" fmla="*/ 0 h 15018"/>
                  <a:gd name="connsiteX6" fmla="*/ 8537 w 16046"/>
                  <a:gd name="connsiteY6" fmla="*/ 0 h 15018"/>
                  <a:gd name="connsiteX7" fmla="*/ 16047 w 16046"/>
                  <a:gd name="connsiteY7" fmla="*/ 7509 h 15018"/>
                  <a:gd name="connsiteX8" fmla="*/ 16047 w 16046"/>
                  <a:gd name="connsiteY8" fmla="*/ 7509 h 1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6" h="15018">
                    <a:moveTo>
                      <a:pt x="16047" y="7509"/>
                    </a:moveTo>
                    <a:cubicBezTo>
                      <a:pt x="16047" y="11653"/>
                      <a:pt x="12681" y="15018"/>
                      <a:pt x="8537" y="15018"/>
                    </a:cubicBezTo>
                    <a:lnTo>
                      <a:pt x="7509" y="15018"/>
                    </a:lnTo>
                    <a:cubicBezTo>
                      <a:pt x="3365" y="15018"/>
                      <a:pt x="0" y="11653"/>
                      <a:pt x="0" y="7509"/>
                    </a:cubicBezTo>
                    <a:lnTo>
                      <a:pt x="0" y="7509"/>
                    </a:lnTo>
                    <a:cubicBezTo>
                      <a:pt x="0" y="3365"/>
                      <a:pt x="3365" y="0"/>
                      <a:pt x="7509" y="0"/>
                    </a:cubicBezTo>
                    <a:lnTo>
                      <a:pt x="8537" y="0"/>
                    </a:lnTo>
                    <a:cubicBezTo>
                      <a:pt x="12713" y="0"/>
                      <a:pt x="16047" y="3365"/>
                      <a:pt x="16047" y="7509"/>
                    </a:cubicBezTo>
                    <a:lnTo>
                      <a:pt x="16047" y="7509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42B29049-655E-41C2-80C5-C546316602FD}"/>
                  </a:ext>
                </a:extLst>
              </p:cNvPr>
              <p:cNvSpPr/>
              <p:nvPr/>
            </p:nvSpPr>
            <p:spPr>
              <a:xfrm>
                <a:off x="8147927" y="2579360"/>
                <a:ext cx="16046" cy="15018"/>
              </a:xfrm>
              <a:custGeom>
                <a:avLst/>
                <a:gdLst>
                  <a:gd name="connsiteX0" fmla="*/ 16047 w 16046"/>
                  <a:gd name="connsiteY0" fmla="*/ 7509 h 15018"/>
                  <a:gd name="connsiteX1" fmla="*/ 8537 w 16046"/>
                  <a:gd name="connsiteY1" fmla="*/ 15018 h 15018"/>
                  <a:gd name="connsiteX2" fmla="*/ 7509 w 16046"/>
                  <a:gd name="connsiteY2" fmla="*/ 15018 h 15018"/>
                  <a:gd name="connsiteX3" fmla="*/ 0 w 16046"/>
                  <a:gd name="connsiteY3" fmla="*/ 7509 h 15018"/>
                  <a:gd name="connsiteX4" fmla="*/ 0 w 16046"/>
                  <a:gd name="connsiteY4" fmla="*/ 7509 h 15018"/>
                  <a:gd name="connsiteX5" fmla="*/ 7509 w 16046"/>
                  <a:gd name="connsiteY5" fmla="*/ 0 h 15018"/>
                  <a:gd name="connsiteX6" fmla="*/ 8537 w 16046"/>
                  <a:gd name="connsiteY6" fmla="*/ 0 h 15018"/>
                  <a:gd name="connsiteX7" fmla="*/ 16047 w 16046"/>
                  <a:gd name="connsiteY7" fmla="*/ 7509 h 15018"/>
                  <a:gd name="connsiteX8" fmla="*/ 16047 w 16046"/>
                  <a:gd name="connsiteY8" fmla="*/ 7509 h 1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6" h="15018">
                    <a:moveTo>
                      <a:pt x="16047" y="7509"/>
                    </a:moveTo>
                    <a:cubicBezTo>
                      <a:pt x="16047" y="11653"/>
                      <a:pt x="12681" y="15018"/>
                      <a:pt x="8537" y="15018"/>
                    </a:cubicBezTo>
                    <a:lnTo>
                      <a:pt x="7509" y="15018"/>
                    </a:lnTo>
                    <a:cubicBezTo>
                      <a:pt x="3365" y="15018"/>
                      <a:pt x="0" y="11653"/>
                      <a:pt x="0" y="7509"/>
                    </a:cubicBezTo>
                    <a:lnTo>
                      <a:pt x="0" y="7509"/>
                    </a:lnTo>
                    <a:cubicBezTo>
                      <a:pt x="0" y="3365"/>
                      <a:pt x="3365" y="0"/>
                      <a:pt x="7509" y="0"/>
                    </a:cubicBezTo>
                    <a:lnTo>
                      <a:pt x="8537" y="0"/>
                    </a:lnTo>
                    <a:cubicBezTo>
                      <a:pt x="12681" y="0"/>
                      <a:pt x="16047" y="3365"/>
                      <a:pt x="16047" y="7509"/>
                    </a:cubicBezTo>
                    <a:lnTo>
                      <a:pt x="16047" y="7509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3680B753-1D13-45F7-90F9-0BDC58B7B37F}"/>
                  </a:ext>
                </a:extLst>
              </p:cNvPr>
              <p:cNvSpPr/>
              <p:nvPr/>
            </p:nvSpPr>
            <p:spPr>
              <a:xfrm>
                <a:off x="8020991" y="2232887"/>
                <a:ext cx="197944" cy="197820"/>
              </a:xfrm>
              <a:custGeom>
                <a:avLst/>
                <a:gdLst>
                  <a:gd name="connsiteX0" fmla="*/ 186292 w 197944"/>
                  <a:gd name="connsiteY0" fmla="*/ 197820 h 197820"/>
                  <a:gd name="connsiteX1" fmla="*/ 186292 w 197944"/>
                  <a:gd name="connsiteY1" fmla="*/ 194891 h 197820"/>
                  <a:gd name="connsiteX2" fmla="*/ 98988 w 197944"/>
                  <a:gd name="connsiteY2" fmla="*/ 13149 h 197820"/>
                  <a:gd name="connsiteX3" fmla="*/ 11684 w 197944"/>
                  <a:gd name="connsiteY3" fmla="*/ 194891 h 197820"/>
                  <a:gd name="connsiteX4" fmla="*/ 11684 w 197944"/>
                  <a:gd name="connsiteY4" fmla="*/ 197820 h 197820"/>
                  <a:gd name="connsiteX5" fmla="*/ 0 w 197944"/>
                  <a:gd name="connsiteY5" fmla="*/ 197820 h 197820"/>
                  <a:gd name="connsiteX6" fmla="*/ 0 w 197944"/>
                  <a:gd name="connsiteY6" fmla="*/ 194891 h 197820"/>
                  <a:gd name="connsiteX7" fmla="*/ 98957 w 197944"/>
                  <a:gd name="connsiteY7" fmla="*/ 0 h 197820"/>
                  <a:gd name="connsiteX8" fmla="*/ 197945 w 197944"/>
                  <a:gd name="connsiteY8" fmla="*/ 194891 h 197820"/>
                  <a:gd name="connsiteX9" fmla="*/ 197945 w 197944"/>
                  <a:gd name="connsiteY9" fmla="*/ 197820 h 197820"/>
                  <a:gd name="connsiteX10" fmla="*/ 186292 w 197944"/>
                  <a:gd name="connsiteY10" fmla="*/ 197820 h 19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44" h="197820">
                    <a:moveTo>
                      <a:pt x="186292" y="197820"/>
                    </a:moveTo>
                    <a:lnTo>
                      <a:pt x="186292" y="194891"/>
                    </a:lnTo>
                    <a:cubicBezTo>
                      <a:pt x="186074" y="94657"/>
                      <a:pt x="146909" y="13149"/>
                      <a:pt x="98988" y="13149"/>
                    </a:cubicBezTo>
                    <a:cubicBezTo>
                      <a:pt x="51099" y="13149"/>
                      <a:pt x="11934" y="94688"/>
                      <a:pt x="11684" y="194891"/>
                    </a:cubicBezTo>
                    <a:lnTo>
                      <a:pt x="11684" y="197820"/>
                    </a:lnTo>
                    <a:lnTo>
                      <a:pt x="0" y="197820"/>
                    </a:lnTo>
                    <a:lnTo>
                      <a:pt x="0" y="194891"/>
                    </a:lnTo>
                    <a:cubicBezTo>
                      <a:pt x="250" y="87428"/>
                      <a:pt x="44649" y="0"/>
                      <a:pt x="98957" y="0"/>
                    </a:cubicBezTo>
                    <a:cubicBezTo>
                      <a:pt x="153296" y="0"/>
                      <a:pt x="197695" y="87428"/>
                      <a:pt x="197945" y="194891"/>
                    </a:cubicBezTo>
                    <a:lnTo>
                      <a:pt x="197945" y="197820"/>
                    </a:lnTo>
                    <a:lnTo>
                      <a:pt x="186292" y="197820"/>
                    </a:lnTo>
                    <a:close/>
                  </a:path>
                </a:pathLst>
              </a:custGeom>
              <a:solidFill>
                <a:srgbClr val="003E4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F97B09AA-AD80-493D-840B-0FC972189D81}"/>
                  </a:ext>
                </a:extLst>
              </p:cNvPr>
              <p:cNvSpPr/>
              <p:nvPr/>
            </p:nvSpPr>
            <p:spPr>
              <a:xfrm>
                <a:off x="8114651" y="2173812"/>
                <a:ext cx="323258" cy="367286"/>
              </a:xfrm>
              <a:custGeom>
                <a:avLst/>
                <a:gdLst>
                  <a:gd name="connsiteX0" fmla="*/ 55834 w 323258"/>
                  <a:gd name="connsiteY0" fmla="*/ 11528 h 367286"/>
                  <a:gd name="connsiteX1" fmla="*/ 9690 w 323258"/>
                  <a:gd name="connsiteY1" fmla="*/ 68983 h 367286"/>
                  <a:gd name="connsiteX2" fmla="*/ 0 w 323258"/>
                  <a:gd name="connsiteY2" fmla="*/ 68983 h 367286"/>
                  <a:gd name="connsiteX3" fmla="*/ 55803 w 323258"/>
                  <a:gd name="connsiteY3" fmla="*/ 0 h 367286"/>
                  <a:gd name="connsiteX4" fmla="*/ 55803 w 323258"/>
                  <a:gd name="connsiteY4" fmla="*/ 11528 h 367286"/>
                  <a:gd name="connsiteX5" fmla="*/ 267925 w 323258"/>
                  <a:gd name="connsiteY5" fmla="*/ 125 h 367286"/>
                  <a:gd name="connsiteX6" fmla="*/ 267925 w 323258"/>
                  <a:gd name="connsiteY6" fmla="*/ 11684 h 367286"/>
                  <a:gd name="connsiteX7" fmla="*/ 310829 w 323258"/>
                  <a:gd name="connsiteY7" fmla="*/ 367256 h 367286"/>
                  <a:gd name="connsiteX8" fmla="*/ 321578 w 323258"/>
                  <a:gd name="connsiteY8" fmla="*/ 367287 h 367286"/>
                  <a:gd name="connsiteX9" fmla="*/ 267925 w 323258"/>
                  <a:gd name="connsiteY9" fmla="*/ 125 h 36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3258" h="367286">
                    <a:moveTo>
                      <a:pt x="55834" y="11528"/>
                    </a:moveTo>
                    <a:cubicBezTo>
                      <a:pt x="34928" y="26858"/>
                      <a:pt x="18788" y="46581"/>
                      <a:pt x="9690" y="68983"/>
                    </a:cubicBezTo>
                    <a:lnTo>
                      <a:pt x="0" y="68983"/>
                    </a:lnTo>
                    <a:cubicBezTo>
                      <a:pt x="10095" y="41471"/>
                      <a:pt x="29849" y="17604"/>
                      <a:pt x="55803" y="0"/>
                    </a:cubicBezTo>
                    <a:lnTo>
                      <a:pt x="55803" y="11528"/>
                    </a:lnTo>
                    <a:close/>
                    <a:moveTo>
                      <a:pt x="267925" y="125"/>
                    </a:moveTo>
                    <a:lnTo>
                      <a:pt x="267925" y="11684"/>
                    </a:lnTo>
                    <a:cubicBezTo>
                      <a:pt x="288738" y="26982"/>
                      <a:pt x="325379" y="230349"/>
                      <a:pt x="310829" y="367256"/>
                    </a:cubicBezTo>
                    <a:lnTo>
                      <a:pt x="321578" y="367287"/>
                    </a:lnTo>
                    <a:cubicBezTo>
                      <a:pt x="331705" y="179406"/>
                      <a:pt x="293817" y="17729"/>
                      <a:pt x="267925" y="125"/>
                    </a:cubicBezTo>
                    <a:close/>
                  </a:path>
                </a:pathLst>
              </a:custGeom>
              <a:solidFill>
                <a:srgbClr val="003E4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3FAFE1C4-F825-46E8-8938-67F4A1B90A08}"/>
                  </a:ext>
                </a:extLst>
              </p:cNvPr>
              <p:cNvSpPr/>
              <p:nvPr/>
            </p:nvSpPr>
            <p:spPr>
              <a:xfrm>
                <a:off x="8367870" y="2536705"/>
                <a:ext cx="125440" cy="125440"/>
              </a:xfrm>
              <a:custGeom>
                <a:avLst/>
                <a:gdLst>
                  <a:gd name="connsiteX0" fmla="*/ 62720 w 125440"/>
                  <a:gd name="connsiteY0" fmla="*/ 125441 h 125440"/>
                  <a:gd name="connsiteX1" fmla="*/ 0 w 125440"/>
                  <a:gd name="connsiteY1" fmla="*/ 62720 h 125440"/>
                  <a:gd name="connsiteX2" fmla="*/ 62720 w 125440"/>
                  <a:gd name="connsiteY2" fmla="*/ 0 h 125440"/>
                  <a:gd name="connsiteX3" fmla="*/ 125441 w 125440"/>
                  <a:gd name="connsiteY3" fmla="*/ 62720 h 125440"/>
                  <a:gd name="connsiteX4" fmla="*/ 62720 w 125440"/>
                  <a:gd name="connsiteY4" fmla="*/ 125441 h 12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440" h="125440">
                    <a:moveTo>
                      <a:pt x="62720" y="125441"/>
                    </a:moveTo>
                    <a:cubicBezTo>
                      <a:pt x="28135" y="125441"/>
                      <a:pt x="0" y="97305"/>
                      <a:pt x="0" y="62720"/>
                    </a:cubicBezTo>
                    <a:cubicBezTo>
                      <a:pt x="0" y="28135"/>
                      <a:pt x="28135" y="0"/>
                      <a:pt x="62720" y="0"/>
                    </a:cubicBezTo>
                    <a:cubicBezTo>
                      <a:pt x="97305" y="0"/>
                      <a:pt x="125441" y="28135"/>
                      <a:pt x="125441" y="62720"/>
                    </a:cubicBezTo>
                    <a:cubicBezTo>
                      <a:pt x="125410" y="97305"/>
                      <a:pt x="97274" y="125441"/>
                      <a:pt x="62720" y="125441"/>
                    </a:cubicBezTo>
                    <a:close/>
                  </a:path>
                </a:pathLst>
              </a:custGeom>
              <a:solidFill>
                <a:srgbClr val="003E4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AD8B618D-B360-4357-9D1B-7DDE1625593A}"/>
                  </a:ext>
                </a:extLst>
              </p:cNvPr>
              <p:cNvSpPr/>
              <p:nvPr/>
            </p:nvSpPr>
            <p:spPr>
              <a:xfrm>
                <a:off x="8371982" y="2540818"/>
                <a:ext cx="117215" cy="117215"/>
              </a:xfrm>
              <a:custGeom>
                <a:avLst/>
                <a:gdLst>
                  <a:gd name="connsiteX0" fmla="*/ 117215 w 117215"/>
                  <a:gd name="connsiteY0" fmla="*/ 58608 h 117215"/>
                  <a:gd name="connsiteX1" fmla="*/ 58607 w 117215"/>
                  <a:gd name="connsiteY1" fmla="*/ 117215 h 117215"/>
                  <a:gd name="connsiteX2" fmla="*/ 0 w 117215"/>
                  <a:gd name="connsiteY2" fmla="*/ 58608 h 117215"/>
                  <a:gd name="connsiteX3" fmla="*/ 58607 w 117215"/>
                  <a:gd name="connsiteY3" fmla="*/ 0 h 117215"/>
                  <a:gd name="connsiteX4" fmla="*/ 117215 w 117215"/>
                  <a:gd name="connsiteY4" fmla="*/ 58608 h 11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5" h="117215">
                    <a:moveTo>
                      <a:pt x="117215" y="58608"/>
                    </a:moveTo>
                    <a:cubicBezTo>
                      <a:pt x="117215" y="90976"/>
                      <a:pt x="90975" y="117215"/>
                      <a:pt x="58607" y="117215"/>
                    </a:cubicBezTo>
                    <a:cubicBezTo>
                      <a:pt x="26239" y="117215"/>
                      <a:pt x="0" y="90976"/>
                      <a:pt x="0" y="58608"/>
                    </a:cubicBezTo>
                    <a:cubicBezTo>
                      <a:pt x="0" y="26239"/>
                      <a:pt x="26239" y="0"/>
                      <a:pt x="58607" y="0"/>
                    </a:cubicBezTo>
                    <a:cubicBezTo>
                      <a:pt x="90975" y="0"/>
                      <a:pt x="117215" y="26239"/>
                      <a:pt x="117215" y="58608"/>
                    </a:cubicBez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9C0835E8-A00A-4300-8193-A22C38D60276}"/>
                  </a:ext>
                </a:extLst>
              </p:cNvPr>
              <p:cNvSpPr/>
              <p:nvPr/>
            </p:nvSpPr>
            <p:spPr>
              <a:xfrm>
                <a:off x="8416351" y="2585187"/>
                <a:ext cx="28477" cy="28478"/>
              </a:xfrm>
              <a:custGeom>
                <a:avLst/>
                <a:gdLst>
                  <a:gd name="connsiteX0" fmla="*/ 0 w 28477"/>
                  <a:gd name="connsiteY0" fmla="*/ 14239 h 28478"/>
                  <a:gd name="connsiteX1" fmla="*/ 14239 w 28477"/>
                  <a:gd name="connsiteY1" fmla="*/ 0 h 28478"/>
                  <a:gd name="connsiteX2" fmla="*/ 28478 w 28477"/>
                  <a:gd name="connsiteY2" fmla="*/ 14239 h 28478"/>
                  <a:gd name="connsiteX3" fmla="*/ 14239 w 28477"/>
                  <a:gd name="connsiteY3" fmla="*/ 28478 h 28478"/>
                  <a:gd name="connsiteX4" fmla="*/ 0 w 28477"/>
                  <a:gd name="connsiteY4" fmla="*/ 14239 h 2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7" h="28478">
                    <a:moveTo>
                      <a:pt x="0" y="14239"/>
                    </a:moveTo>
                    <a:cubicBezTo>
                      <a:pt x="0" y="6387"/>
                      <a:pt x="6387" y="0"/>
                      <a:pt x="14239" y="0"/>
                    </a:cubicBezTo>
                    <a:cubicBezTo>
                      <a:pt x="22090" y="0"/>
                      <a:pt x="28478" y="6387"/>
                      <a:pt x="28478" y="14239"/>
                    </a:cubicBezTo>
                    <a:cubicBezTo>
                      <a:pt x="28478" y="22091"/>
                      <a:pt x="22121" y="28478"/>
                      <a:pt x="14239" y="28478"/>
                    </a:cubicBezTo>
                    <a:cubicBezTo>
                      <a:pt x="6356" y="28478"/>
                      <a:pt x="0" y="22122"/>
                      <a:pt x="0" y="14239"/>
                    </a:cubicBezTo>
                    <a:close/>
                  </a:path>
                </a:pathLst>
              </a:custGeom>
              <a:solidFill>
                <a:srgbClr val="6A686B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F8B57A30-5AAC-455F-A9E0-C7AFA516C473}"/>
                  </a:ext>
                </a:extLst>
              </p:cNvPr>
              <p:cNvSpPr/>
              <p:nvPr/>
            </p:nvSpPr>
            <p:spPr>
              <a:xfrm>
                <a:off x="8387437" y="2610206"/>
                <a:ext cx="86306" cy="40099"/>
              </a:xfrm>
              <a:custGeom>
                <a:avLst/>
                <a:gdLst>
                  <a:gd name="connsiteX0" fmla="*/ 67612 w 86306"/>
                  <a:gd name="connsiteY0" fmla="*/ 0 h 40099"/>
                  <a:gd name="connsiteX1" fmla="*/ 43153 w 86306"/>
                  <a:gd name="connsiteY1" fmla="*/ 12089 h 40099"/>
                  <a:gd name="connsiteX2" fmla="*/ 18695 w 86306"/>
                  <a:gd name="connsiteY2" fmla="*/ 0 h 40099"/>
                  <a:gd name="connsiteX3" fmla="*/ 0 w 86306"/>
                  <a:gd name="connsiteY3" fmla="*/ 0 h 40099"/>
                  <a:gd name="connsiteX4" fmla="*/ 43153 w 86306"/>
                  <a:gd name="connsiteY4" fmla="*/ 40100 h 40099"/>
                  <a:gd name="connsiteX5" fmla="*/ 86307 w 86306"/>
                  <a:gd name="connsiteY5" fmla="*/ 0 h 40099"/>
                  <a:gd name="connsiteX6" fmla="*/ 67612 w 86306"/>
                  <a:gd name="connsiteY6" fmla="*/ 0 h 4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06" h="40099">
                    <a:moveTo>
                      <a:pt x="67612" y="0"/>
                    </a:moveTo>
                    <a:cubicBezTo>
                      <a:pt x="61972" y="7353"/>
                      <a:pt x="53124" y="12089"/>
                      <a:pt x="43153" y="12089"/>
                    </a:cubicBezTo>
                    <a:cubicBezTo>
                      <a:pt x="33183" y="12089"/>
                      <a:pt x="24334" y="7322"/>
                      <a:pt x="18695" y="0"/>
                    </a:cubicBezTo>
                    <a:lnTo>
                      <a:pt x="0" y="0"/>
                    </a:lnTo>
                    <a:cubicBezTo>
                      <a:pt x="1651" y="22402"/>
                      <a:pt x="20315" y="40100"/>
                      <a:pt x="43153" y="40100"/>
                    </a:cubicBezTo>
                    <a:cubicBezTo>
                      <a:pt x="65992" y="40100"/>
                      <a:pt x="84655" y="22433"/>
                      <a:pt x="86307" y="0"/>
                    </a:cubicBezTo>
                    <a:lnTo>
                      <a:pt x="676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6" name="رسم 2">
              <a:extLst>
                <a:ext uri="{FF2B5EF4-FFF2-40B4-BE49-F238E27FC236}">
                  <a16:creationId xmlns:a16="http://schemas.microsoft.com/office/drawing/2014/main" id="{98E54C73-EF9F-4746-BE08-6ABB93A8CC73}"/>
                </a:ext>
              </a:extLst>
            </p:cNvPr>
            <p:cNvGrpSpPr/>
            <p:nvPr/>
          </p:nvGrpSpPr>
          <p:grpSpPr>
            <a:xfrm>
              <a:off x="8446200" y="2460463"/>
              <a:ext cx="117589" cy="65213"/>
              <a:chOff x="8446200" y="2460463"/>
              <a:chExt cx="117589" cy="65213"/>
            </a:xfrm>
          </p:grpSpPr>
          <p:grpSp>
            <p:nvGrpSpPr>
              <p:cNvPr id="7" name="رسم 2">
                <a:extLst>
                  <a:ext uri="{FF2B5EF4-FFF2-40B4-BE49-F238E27FC236}">
                    <a16:creationId xmlns:a16="http://schemas.microsoft.com/office/drawing/2014/main" id="{07EB9E29-95B9-4395-9DBF-0EC29FA8FE80}"/>
                  </a:ext>
                </a:extLst>
              </p:cNvPr>
              <p:cNvGrpSpPr/>
              <p:nvPr/>
            </p:nvGrpSpPr>
            <p:grpSpPr>
              <a:xfrm>
                <a:off x="8446200" y="2460463"/>
                <a:ext cx="117589" cy="65213"/>
                <a:chOff x="8446200" y="2460463"/>
                <a:chExt cx="117589" cy="65213"/>
              </a:xfrm>
            </p:grpSpPr>
            <p:sp>
              <p:nvSpPr>
                <p:cNvPr id="9" name="شكل حر: شكل 8">
                  <a:extLst>
                    <a:ext uri="{FF2B5EF4-FFF2-40B4-BE49-F238E27FC236}">
                      <a16:creationId xmlns:a16="http://schemas.microsoft.com/office/drawing/2014/main" id="{D87A5910-EAC1-419E-AC77-F600C7E8E77E}"/>
                    </a:ext>
                  </a:extLst>
                </p:cNvPr>
                <p:cNvSpPr/>
                <p:nvPr/>
              </p:nvSpPr>
              <p:spPr>
                <a:xfrm>
                  <a:off x="8446200" y="2466725"/>
                  <a:ext cx="117589" cy="58950"/>
                </a:xfrm>
                <a:custGeom>
                  <a:avLst/>
                  <a:gdLst>
                    <a:gd name="connsiteX0" fmla="*/ 0 w 117589"/>
                    <a:gd name="connsiteY0" fmla="*/ 0 h 58950"/>
                    <a:gd name="connsiteX1" fmla="*/ 117589 w 117589"/>
                    <a:gd name="connsiteY1" fmla="*/ 0 h 58950"/>
                    <a:gd name="connsiteX2" fmla="*/ 117589 w 117589"/>
                    <a:gd name="connsiteY2" fmla="*/ 58950 h 58950"/>
                    <a:gd name="connsiteX3" fmla="*/ 0 w 117589"/>
                    <a:gd name="connsiteY3" fmla="*/ 58950 h 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589" h="58950">
                      <a:moveTo>
                        <a:pt x="0" y="0"/>
                      </a:moveTo>
                      <a:lnTo>
                        <a:pt x="117589" y="0"/>
                      </a:lnTo>
                      <a:lnTo>
                        <a:pt x="117589" y="58950"/>
                      </a:lnTo>
                      <a:lnTo>
                        <a:pt x="0" y="58950"/>
                      </a:lnTo>
                      <a:close/>
                    </a:path>
                  </a:pathLst>
                </a:custGeom>
                <a:solidFill>
                  <a:srgbClr val="003E4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" name="شكل حر: شكل 9">
                  <a:extLst>
                    <a:ext uri="{FF2B5EF4-FFF2-40B4-BE49-F238E27FC236}">
                      <a16:creationId xmlns:a16="http://schemas.microsoft.com/office/drawing/2014/main" id="{242E82D5-BC5A-438A-BDFB-452E0DA3DCF4}"/>
                    </a:ext>
                  </a:extLst>
                </p:cNvPr>
                <p:cNvSpPr/>
                <p:nvPr/>
              </p:nvSpPr>
              <p:spPr>
                <a:xfrm>
                  <a:off x="8449378" y="2469872"/>
                  <a:ext cx="111264" cy="52625"/>
                </a:xfrm>
                <a:custGeom>
                  <a:avLst/>
                  <a:gdLst>
                    <a:gd name="connsiteX0" fmla="*/ 0 w 111264"/>
                    <a:gd name="connsiteY0" fmla="*/ 0 h 52625"/>
                    <a:gd name="connsiteX1" fmla="*/ 111264 w 111264"/>
                    <a:gd name="connsiteY1" fmla="*/ 0 h 52625"/>
                    <a:gd name="connsiteX2" fmla="*/ 111264 w 111264"/>
                    <a:gd name="connsiteY2" fmla="*/ 52625 h 52625"/>
                    <a:gd name="connsiteX3" fmla="*/ 0 w 111264"/>
                    <a:gd name="connsiteY3" fmla="*/ 52625 h 52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264" h="52625">
                      <a:moveTo>
                        <a:pt x="0" y="0"/>
                      </a:moveTo>
                      <a:lnTo>
                        <a:pt x="111264" y="0"/>
                      </a:lnTo>
                      <a:lnTo>
                        <a:pt x="111264" y="52625"/>
                      </a:lnTo>
                      <a:lnTo>
                        <a:pt x="0" y="52625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" name="شكل حر: شكل 10">
                  <a:extLst>
                    <a:ext uri="{FF2B5EF4-FFF2-40B4-BE49-F238E27FC236}">
                      <a16:creationId xmlns:a16="http://schemas.microsoft.com/office/drawing/2014/main" id="{3AB3AF83-B093-4F2C-9FCD-C015C7912C23}"/>
                    </a:ext>
                  </a:extLst>
                </p:cNvPr>
                <p:cNvSpPr/>
                <p:nvPr/>
              </p:nvSpPr>
              <p:spPr>
                <a:xfrm>
                  <a:off x="8497298" y="2460463"/>
                  <a:ext cx="15423" cy="12961"/>
                </a:xfrm>
                <a:custGeom>
                  <a:avLst/>
                  <a:gdLst>
                    <a:gd name="connsiteX0" fmla="*/ 0 w 15423"/>
                    <a:gd name="connsiteY0" fmla="*/ 0 h 12961"/>
                    <a:gd name="connsiteX1" fmla="*/ 15423 w 15423"/>
                    <a:gd name="connsiteY1" fmla="*/ 0 h 12961"/>
                    <a:gd name="connsiteX2" fmla="*/ 15423 w 15423"/>
                    <a:gd name="connsiteY2" fmla="*/ 12962 h 12961"/>
                    <a:gd name="connsiteX3" fmla="*/ 0 w 15423"/>
                    <a:gd name="connsiteY3" fmla="*/ 12962 h 1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23" h="12961">
                      <a:moveTo>
                        <a:pt x="0" y="0"/>
                      </a:moveTo>
                      <a:lnTo>
                        <a:pt x="15423" y="0"/>
                      </a:lnTo>
                      <a:lnTo>
                        <a:pt x="15423" y="12962"/>
                      </a:lnTo>
                      <a:lnTo>
                        <a:pt x="0" y="12962"/>
                      </a:lnTo>
                      <a:close/>
                    </a:path>
                  </a:pathLst>
                </a:custGeom>
                <a:solidFill>
                  <a:srgbClr val="B7BDB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B26DC7D7-B1AB-4277-AD42-4D9FBCEB94D6}"/>
                  </a:ext>
                </a:extLst>
              </p:cNvPr>
              <p:cNvSpPr/>
              <p:nvPr/>
            </p:nvSpPr>
            <p:spPr>
              <a:xfrm>
                <a:off x="8456825" y="2475013"/>
                <a:ext cx="35239" cy="43340"/>
              </a:xfrm>
              <a:custGeom>
                <a:avLst/>
                <a:gdLst>
                  <a:gd name="connsiteX0" fmla="*/ 0 w 35239"/>
                  <a:gd name="connsiteY0" fmla="*/ 0 h 43340"/>
                  <a:gd name="connsiteX1" fmla="*/ 35240 w 35239"/>
                  <a:gd name="connsiteY1" fmla="*/ 0 h 43340"/>
                  <a:gd name="connsiteX2" fmla="*/ 35240 w 35239"/>
                  <a:gd name="connsiteY2" fmla="*/ 43340 h 43340"/>
                  <a:gd name="connsiteX3" fmla="*/ 0 w 35239"/>
                  <a:gd name="connsiteY3" fmla="*/ 43340 h 4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9" h="43340">
                    <a:moveTo>
                      <a:pt x="0" y="0"/>
                    </a:moveTo>
                    <a:lnTo>
                      <a:pt x="35240" y="0"/>
                    </a:lnTo>
                    <a:lnTo>
                      <a:pt x="35240" y="43340"/>
                    </a:lnTo>
                    <a:lnTo>
                      <a:pt x="0" y="43340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41" name="رسم 2">
            <a:extLst>
              <a:ext uri="{FF2B5EF4-FFF2-40B4-BE49-F238E27FC236}">
                <a16:creationId xmlns:a16="http://schemas.microsoft.com/office/drawing/2014/main" id="{C3137AE4-2909-495C-8A1A-BC4289D70C54}"/>
              </a:ext>
            </a:extLst>
          </p:cNvPr>
          <p:cNvGrpSpPr/>
          <p:nvPr/>
        </p:nvGrpSpPr>
        <p:grpSpPr>
          <a:xfrm>
            <a:off x="10205249" y="2223975"/>
            <a:ext cx="1308896" cy="1955760"/>
            <a:chOff x="9909240" y="1692381"/>
            <a:chExt cx="718059" cy="1072928"/>
          </a:xfrm>
        </p:grpSpPr>
        <p:grpSp>
          <p:nvGrpSpPr>
            <p:cNvPr id="42" name="رسم 2">
              <a:extLst>
                <a:ext uri="{FF2B5EF4-FFF2-40B4-BE49-F238E27FC236}">
                  <a16:creationId xmlns:a16="http://schemas.microsoft.com/office/drawing/2014/main" id="{42FA9078-D1DB-4ECD-9ED6-056443DF99C9}"/>
                </a:ext>
              </a:extLst>
            </p:cNvPr>
            <p:cNvGrpSpPr/>
            <p:nvPr/>
          </p:nvGrpSpPr>
          <p:grpSpPr>
            <a:xfrm>
              <a:off x="9909240" y="1692381"/>
              <a:ext cx="718059" cy="1072928"/>
              <a:chOff x="9909240" y="1692381"/>
              <a:chExt cx="718059" cy="1072928"/>
            </a:xfrm>
          </p:grpSpPr>
          <p:grpSp>
            <p:nvGrpSpPr>
              <p:cNvPr id="49" name="رسم 2">
                <a:extLst>
                  <a:ext uri="{FF2B5EF4-FFF2-40B4-BE49-F238E27FC236}">
                    <a16:creationId xmlns:a16="http://schemas.microsoft.com/office/drawing/2014/main" id="{898B5AF4-5D50-42E8-B100-744EE2111474}"/>
                  </a:ext>
                </a:extLst>
              </p:cNvPr>
              <p:cNvGrpSpPr/>
              <p:nvPr/>
            </p:nvGrpSpPr>
            <p:grpSpPr>
              <a:xfrm>
                <a:off x="9909240" y="1762032"/>
                <a:ext cx="718059" cy="1003277"/>
                <a:chOff x="9909240" y="1762032"/>
                <a:chExt cx="718059" cy="1003277"/>
              </a:xfrm>
            </p:grpSpPr>
            <p:grpSp>
              <p:nvGrpSpPr>
                <p:cNvPr id="62" name="رسم 2">
                  <a:extLst>
                    <a:ext uri="{FF2B5EF4-FFF2-40B4-BE49-F238E27FC236}">
                      <a16:creationId xmlns:a16="http://schemas.microsoft.com/office/drawing/2014/main" id="{51341DEE-9702-4573-9194-48BA661CD300}"/>
                    </a:ext>
                  </a:extLst>
                </p:cNvPr>
                <p:cNvGrpSpPr/>
                <p:nvPr/>
              </p:nvGrpSpPr>
              <p:grpSpPr>
                <a:xfrm>
                  <a:off x="9910268" y="1762032"/>
                  <a:ext cx="716034" cy="1003277"/>
                  <a:chOff x="9910268" y="1762032"/>
                  <a:chExt cx="716034" cy="1003277"/>
                </a:xfrm>
              </p:grpSpPr>
              <p:grpSp>
                <p:nvGrpSpPr>
                  <p:cNvPr id="67" name="رسم 2">
                    <a:extLst>
                      <a:ext uri="{FF2B5EF4-FFF2-40B4-BE49-F238E27FC236}">
                        <a16:creationId xmlns:a16="http://schemas.microsoft.com/office/drawing/2014/main" id="{15C5FE77-7858-4807-BD65-B371F57620F8}"/>
                      </a:ext>
                    </a:extLst>
                  </p:cNvPr>
                  <p:cNvGrpSpPr/>
                  <p:nvPr/>
                </p:nvGrpSpPr>
                <p:grpSpPr>
                  <a:xfrm>
                    <a:off x="9910268" y="1762032"/>
                    <a:ext cx="716034" cy="1003277"/>
                    <a:chOff x="9910268" y="1762032"/>
                    <a:chExt cx="716034" cy="1003277"/>
                  </a:xfrm>
                </p:grpSpPr>
                <p:sp>
                  <p:nvSpPr>
                    <p:cNvPr id="70" name="شكل حر: شكل 69">
                      <a:extLst>
                        <a:ext uri="{FF2B5EF4-FFF2-40B4-BE49-F238E27FC236}">
                          <a16:creationId xmlns:a16="http://schemas.microsoft.com/office/drawing/2014/main" id="{55B9C42D-B7BA-43F3-A01B-D56DBB405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10268" y="1988735"/>
                      <a:ext cx="716034" cy="776573"/>
                    </a:xfrm>
                    <a:custGeom>
                      <a:avLst/>
                      <a:gdLst>
                        <a:gd name="connsiteX0" fmla="*/ 716034 w 716034"/>
                        <a:gd name="connsiteY0" fmla="*/ 776543 h 776573"/>
                        <a:gd name="connsiteX1" fmla="*/ 716034 w 716034"/>
                        <a:gd name="connsiteY1" fmla="*/ 415052 h 776573"/>
                        <a:gd name="connsiteX2" fmla="*/ 636209 w 716034"/>
                        <a:gd name="connsiteY2" fmla="*/ 310330 h 776573"/>
                        <a:gd name="connsiteX3" fmla="*/ 453780 w 716034"/>
                        <a:gd name="connsiteY3" fmla="*/ 250726 h 776573"/>
                        <a:gd name="connsiteX4" fmla="*/ 453780 w 716034"/>
                        <a:gd name="connsiteY4" fmla="*/ 0 h 776573"/>
                        <a:gd name="connsiteX5" fmla="*/ 262223 w 716034"/>
                        <a:gd name="connsiteY5" fmla="*/ 0 h 776573"/>
                        <a:gd name="connsiteX6" fmla="*/ 262223 w 716034"/>
                        <a:gd name="connsiteY6" fmla="*/ 250726 h 776573"/>
                        <a:gd name="connsiteX7" fmla="*/ 79794 w 716034"/>
                        <a:gd name="connsiteY7" fmla="*/ 310330 h 776573"/>
                        <a:gd name="connsiteX8" fmla="*/ 0 w 716034"/>
                        <a:gd name="connsiteY8" fmla="*/ 415052 h 776573"/>
                        <a:gd name="connsiteX9" fmla="*/ 0 w 716034"/>
                        <a:gd name="connsiteY9" fmla="*/ 776574 h 776573"/>
                        <a:gd name="connsiteX10" fmla="*/ 716034 w 716034"/>
                        <a:gd name="connsiteY10" fmla="*/ 776574 h 776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16034" h="776573">
                          <a:moveTo>
                            <a:pt x="716034" y="776543"/>
                          </a:moveTo>
                          <a:lnTo>
                            <a:pt x="716034" y="415052"/>
                          </a:lnTo>
                          <a:cubicBezTo>
                            <a:pt x="716034" y="372521"/>
                            <a:pt x="680296" y="325629"/>
                            <a:pt x="636209" y="310330"/>
                          </a:cubicBezTo>
                          <a:lnTo>
                            <a:pt x="453780" y="250726"/>
                          </a:lnTo>
                          <a:lnTo>
                            <a:pt x="453780" y="0"/>
                          </a:lnTo>
                          <a:lnTo>
                            <a:pt x="262223" y="0"/>
                          </a:lnTo>
                          <a:lnTo>
                            <a:pt x="262223" y="250726"/>
                          </a:lnTo>
                          <a:lnTo>
                            <a:pt x="79794" y="310330"/>
                          </a:lnTo>
                          <a:cubicBezTo>
                            <a:pt x="35707" y="325629"/>
                            <a:pt x="0" y="372521"/>
                            <a:pt x="0" y="415052"/>
                          </a:cubicBezTo>
                          <a:lnTo>
                            <a:pt x="0" y="776574"/>
                          </a:lnTo>
                          <a:lnTo>
                            <a:pt x="716034" y="776574"/>
                          </a:lnTo>
                          <a:close/>
                        </a:path>
                      </a:pathLst>
                    </a:custGeom>
                    <a:solidFill>
                      <a:srgbClr val="994D3C"/>
                    </a:solidFill>
                    <a:ln w="3116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71" name="شكل حر: شكل 70">
                      <a:extLst>
                        <a:ext uri="{FF2B5EF4-FFF2-40B4-BE49-F238E27FC236}">
                          <a16:creationId xmlns:a16="http://schemas.microsoft.com/office/drawing/2014/main" id="{27B29588-8E73-4197-9360-5049DFEE8E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11173" y="1762032"/>
                      <a:ext cx="316686" cy="435428"/>
                    </a:xfrm>
                    <a:custGeom>
                      <a:avLst/>
                      <a:gdLst>
                        <a:gd name="connsiteX0" fmla="*/ 316686 w 316686"/>
                        <a:gd name="connsiteY0" fmla="*/ 175605 h 435428"/>
                        <a:gd name="connsiteX1" fmla="*/ 158344 w 316686"/>
                        <a:gd name="connsiteY1" fmla="*/ 435429 h 435428"/>
                        <a:gd name="connsiteX2" fmla="*/ 0 w 316686"/>
                        <a:gd name="connsiteY2" fmla="*/ 175605 h 435428"/>
                        <a:gd name="connsiteX3" fmla="*/ 158344 w 316686"/>
                        <a:gd name="connsiteY3" fmla="*/ 0 h 435428"/>
                        <a:gd name="connsiteX4" fmla="*/ 316686 w 316686"/>
                        <a:gd name="connsiteY4" fmla="*/ 175605 h 435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686" h="435428">
                          <a:moveTo>
                            <a:pt x="316686" y="175605"/>
                          </a:moveTo>
                          <a:cubicBezTo>
                            <a:pt x="316686" y="392120"/>
                            <a:pt x="217075" y="435429"/>
                            <a:pt x="158344" y="435429"/>
                          </a:cubicBezTo>
                          <a:cubicBezTo>
                            <a:pt x="99611" y="435429"/>
                            <a:pt x="0" y="392120"/>
                            <a:pt x="0" y="175605"/>
                          </a:cubicBezTo>
                          <a:cubicBezTo>
                            <a:pt x="0" y="66646"/>
                            <a:pt x="70884" y="0"/>
                            <a:pt x="158344" y="0"/>
                          </a:cubicBezTo>
                          <a:cubicBezTo>
                            <a:pt x="245803" y="0"/>
                            <a:pt x="316686" y="66678"/>
                            <a:pt x="316686" y="175605"/>
                          </a:cubicBezTo>
                          <a:close/>
                        </a:path>
                      </a:pathLst>
                    </a:custGeom>
                    <a:solidFill>
                      <a:srgbClr val="AD5D4B"/>
                    </a:solidFill>
                    <a:ln w="3116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68" name="شكل حر: شكل 67">
                    <a:extLst>
                      <a:ext uri="{FF2B5EF4-FFF2-40B4-BE49-F238E27FC236}">
                        <a16:creationId xmlns:a16="http://schemas.microsoft.com/office/drawing/2014/main" id="{AC2EB9E2-AEC6-4C02-8A90-95DD1B25F2DC}"/>
                      </a:ext>
                    </a:extLst>
                  </p:cNvPr>
                  <p:cNvSpPr/>
                  <p:nvPr/>
                </p:nvSpPr>
                <p:spPr>
                  <a:xfrm>
                    <a:off x="10080567" y="1923038"/>
                    <a:ext cx="61741" cy="124539"/>
                  </a:xfrm>
                  <a:custGeom>
                    <a:avLst/>
                    <a:gdLst>
                      <a:gd name="connsiteX0" fmla="*/ 59458 w 61741"/>
                      <a:gd name="connsiteY0" fmla="*/ 56910 h 124539"/>
                      <a:gd name="connsiteX1" fmla="*/ 42509 w 61741"/>
                      <a:gd name="connsiteY1" fmla="*/ 124305 h 124539"/>
                      <a:gd name="connsiteX2" fmla="*/ 2284 w 61741"/>
                      <a:gd name="connsiteY2" fmla="*/ 67629 h 124539"/>
                      <a:gd name="connsiteX3" fmla="*/ 19233 w 61741"/>
                      <a:gd name="connsiteY3" fmla="*/ 235 h 124539"/>
                      <a:gd name="connsiteX4" fmla="*/ 59458 w 61741"/>
                      <a:gd name="connsiteY4" fmla="*/ 56910 h 124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741" h="124539">
                        <a:moveTo>
                          <a:pt x="59458" y="56910"/>
                        </a:moveTo>
                        <a:cubicBezTo>
                          <a:pt x="65877" y="91184"/>
                          <a:pt x="58305" y="121344"/>
                          <a:pt x="42509" y="124305"/>
                        </a:cubicBezTo>
                        <a:cubicBezTo>
                          <a:pt x="26712" y="127265"/>
                          <a:pt x="8702" y="101902"/>
                          <a:pt x="2284" y="67629"/>
                        </a:cubicBezTo>
                        <a:cubicBezTo>
                          <a:pt x="-4135" y="33355"/>
                          <a:pt x="3437" y="3195"/>
                          <a:pt x="19233" y="235"/>
                        </a:cubicBezTo>
                        <a:cubicBezTo>
                          <a:pt x="34999" y="-2725"/>
                          <a:pt x="53008" y="22668"/>
                          <a:pt x="59458" y="56910"/>
                        </a:cubicBezTo>
                        <a:close/>
                      </a:path>
                    </a:pathLst>
                  </a:custGeom>
                  <a:solidFill>
                    <a:srgbClr val="AD5D4B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9" name="شكل حر: شكل 68">
                    <a:extLst>
                      <a:ext uri="{FF2B5EF4-FFF2-40B4-BE49-F238E27FC236}">
                        <a16:creationId xmlns:a16="http://schemas.microsoft.com/office/drawing/2014/main" id="{43B6E5D8-118F-4AD5-8100-37DD935CAE11}"/>
                      </a:ext>
                    </a:extLst>
                  </p:cNvPr>
                  <p:cNvSpPr/>
                  <p:nvPr/>
                </p:nvSpPr>
                <p:spPr>
                  <a:xfrm>
                    <a:off x="10394325" y="1923038"/>
                    <a:ext cx="61741" cy="124539"/>
                  </a:xfrm>
                  <a:custGeom>
                    <a:avLst/>
                    <a:gdLst>
                      <a:gd name="connsiteX0" fmla="*/ 2283 w 61741"/>
                      <a:gd name="connsiteY0" fmla="*/ 56910 h 124539"/>
                      <a:gd name="connsiteX1" fmla="*/ 19234 w 61741"/>
                      <a:gd name="connsiteY1" fmla="*/ 124305 h 124539"/>
                      <a:gd name="connsiteX2" fmla="*/ 59458 w 61741"/>
                      <a:gd name="connsiteY2" fmla="*/ 67629 h 124539"/>
                      <a:gd name="connsiteX3" fmla="*/ 42508 w 61741"/>
                      <a:gd name="connsiteY3" fmla="*/ 235 h 124539"/>
                      <a:gd name="connsiteX4" fmla="*/ 2283 w 61741"/>
                      <a:gd name="connsiteY4" fmla="*/ 56910 h 124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741" h="124539">
                        <a:moveTo>
                          <a:pt x="2283" y="56910"/>
                        </a:moveTo>
                        <a:cubicBezTo>
                          <a:pt x="-4135" y="91184"/>
                          <a:pt x="3437" y="121344"/>
                          <a:pt x="19234" y="124305"/>
                        </a:cubicBezTo>
                        <a:cubicBezTo>
                          <a:pt x="35030" y="127265"/>
                          <a:pt x="53039" y="101902"/>
                          <a:pt x="59458" y="67629"/>
                        </a:cubicBezTo>
                        <a:cubicBezTo>
                          <a:pt x="65877" y="33355"/>
                          <a:pt x="58305" y="3195"/>
                          <a:pt x="42508" y="235"/>
                        </a:cubicBezTo>
                        <a:cubicBezTo>
                          <a:pt x="26711" y="-2725"/>
                          <a:pt x="8733" y="22668"/>
                          <a:pt x="2283" y="56910"/>
                        </a:cubicBezTo>
                        <a:close/>
                      </a:path>
                    </a:pathLst>
                  </a:custGeom>
                  <a:solidFill>
                    <a:srgbClr val="AD5D4B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418DF235-B822-4C25-9D2C-2E2949F62AFB}"/>
                    </a:ext>
                  </a:extLst>
                </p:cNvPr>
                <p:cNvSpPr/>
                <p:nvPr/>
              </p:nvSpPr>
              <p:spPr>
                <a:xfrm>
                  <a:off x="9909240" y="2238277"/>
                  <a:ext cx="718059" cy="527000"/>
                </a:xfrm>
                <a:custGeom>
                  <a:avLst/>
                  <a:gdLst>
                    <a:gd name="connsiteX0" fmla="*/ 718060 w 718059"/>
                    <a:gd name="connsiteY0" fmla="*/ 527001 h 527000"/>
                    <a:gd name="connsiteX1" fmla="*/ 718060 w 718059"/>
                    <a:gd name="connsiteY1" fmla="*/ 165510 h 527000"/>
                    <a:gd name="connsiteX2" fmla="*/ 637610 w 718059"/>
                    <a:gd name="connsiteY2" fmla="*/ 59979 h 527000"/>
                    <a:gd name="connsiteX3" fmla="*/ 455400 w 718059"/>
                    <a:gd name="connsiteY3" fmla="*/ 31 h 527000"/>
                    <a:gd name="connsiteX4" fmla="*/ 361273 w 718059"/>
                    <a:gd name="connsiteY4" fmla="*/ 58919 h 527000"/>
                    <a:gd name="connsiteX5" fmla="*/ 262691 w 718059"/>
                    <a:gd name="connsiteY5" fmla="*/ 0 h 527000"/>
                    <a:gd name="connsiteX6" fmla="*/ 80449 w 718059"/>
                    <a:gd name="connsiteY6" fmla="*/ 59947 h 527000"/>
                    <a:gd name="connsiteX7" fmla="*/ 0 w 718059"/>
                    <a:gd name="connsiteY7" fmla="*/ 165478 h 527000"/>
                    <a:gd name="connsiteX8" fmla="*/ 0 w 718059"/>
                    <a:gd name="connsiteY8" fmla="*/ 527001 h 527000"/>
                    <a:gd name="connsiteX9" fmla="*/ 718060 w 718059"/>
                    <a:gd name="connsiteY9" fmla="*/ 527001 h 5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8059" h="527000">
                      <a:moveTo>
                        <a:pt x="718060" y="527001"/>
                      </a:moveTo>
                      <a:lnTo>
                        <a:pt x="718060" y="165510"/>
                      </a:lnTo>
                      <a:cubicBezTo>
                        <a:pt x="718060" y="122699"/>
                        <a:pt x="681980" y="75370"/>
                        <a:pt x="637610" y="59979"/>
                      </a:cubicBezTo>
                      <a:lnTo>
                        <a:pt x="455400" y="31"/>
                      </a:lnTo>
                      <a:lnTo>
                        <a:pt x="361273" y="58919"/>
                      </a:lnTo>
                      <a:lnTo>
                        <a:pt x="262691" y="0"/>
                      </a:lnTo>
                      <a:lnTo>
                        <a:pt x="80449" y="59947"/>
                      </a:lnTo>
                      <a:cubicBezTo>
                        <a:pt x="36081" y="75308"/>
                        <a:pt x="0" y="122668"/>
                        <a:pt x="0" y="165478"/>
                      </a:cubicBezTo>
                      <a:lnTo>
                        <a:pt x="0" y="527001"/>
                      </a:lnTo>
                      <a:lnTo>
                        <a:pt x="718060" y="527001"/>
                      </a:lnTo>
                      <a:close/>
                    </a:path>
                  </a:pathLst>
                </a:custGeom>
                <a:solidFill>
                  <a:srgbClr val="E7EAE1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051095BC-1F9C-4E4F-9520-9B00A31E46D7}"/>
                    </a:ext>
                  </a:extLst>
                </p:cNvPr>
                <p:cNvSpPr/>
                <p:nvPr/>
              </p:nvSpPr>
              <p:spPr>
                <a:xfrm>
                  <a:off x="10172491" y="2013194"/>
                  <a:ext cx="191557" cy="222073"/>
                </a:xfrm>
                <a:custGeom>
                  <a:avLst/>
                  <a:gdLst>
                    <a:gd name="connsiteX0" fmla="*/ 0 w 191557"/>
                    <a:gd name="connsiteY0" fmla="*/ 6979 h 222073"/>
                    <a:gd name="connsiteX1" fmla="*/ 0 w 191557"/>
                    <a:gd name="connsiteY1" fmla="*/ 146036 h 222073"/>
                    <a:gd name="connsiteX2" fmla="*/ 95779 w 191557"/>
                    <a:gd name="connsiteY2" fmla="*/ 220347 h 222073"/>
                    <a:gd name="connsiteX3" fmla="*/ 191557 w 191557"/>
                    <a:gd name="connsiteY3" fmla="*/ 185108 h 222073"/>
                    <a:gd name="connsiteX4" fmla="*/ 191557 w 191557"/>
                    <a:gd name="connsiteY4" fmla="*/ 41191 h 222073"/>
                    <a:gd name="connsiteX5" fmla="*/ 95779 w 191557"/>
                    <a:gd name="connsiteY5" fmla="*/ 0 h 222073"/>
                    <a:gd name="connsiteX6" fmla="*/ 0 w 191557"/>
                    <a:gd name="connsiteY6" fmla="*/ 6979 h 2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557" h="222073">
                      <a:moveTo>
                        <a:pt x="0" y="6979"/>
                      </a:moveTo>
                      <a:lnTo>
                        <a:pt x="0" y="146036"/>
                      </a:lnTo>
                      <a:cubicBezTo>
                        <a:pt x="29257" y="194954"/>
                        <a:pt x="68703" y="215487"/>
                        <a:pt x="95779" y="220347"/>
                      </a:cubicBezTo>
                      <a:cubicBezTo>
                        <a:pt x="122823" y="225177"/>
                        <a:pt x="162301" y="221781"/>
                        <a:pt x="191557" y="185108"/>
                      </a:cubicBezTo>
                      <a:lnTo>
                        <a:pt x="191557" y="41191"/>
                      </a:lnTo>
                      <a:lnTo>
                        <a:pt x="95779" y="0"/>
                      </a:lnTo>
                      <a:lnTo>
                        <a:pt x="0" y="6979"/>
                      </a:lnTo>
                      <a:close/>
                    </a:path>
                  </a:pathLst>
                </a:custGeom>
                <a:solidFill>
                  <a:srgbClr val="893D30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015C92D8-8585-4EB1-BB9C-EC356577FA41}"/>
                    </a:ext>
                  </a:extLst>
                </p:cNvPr>
                <p:cNvSpPr/>
                <p:nvPr/>
              </p:nvSpPr>
              <p:spPr>
                <a:xfrm>
                  <a:off x="10125038" y="1973001"/>
                  <a:ext cx="286463" cy="226204"/>
                </a:xfrm>
                <a:custGeom>
                  <a:avLst/>
                  <a:gdLst>
                    <a:gd name="connsiteX0" fmla="*/ 286464 w 286463"/>
                    <a:gd name="connsiteY0" fmla="*/ 31999 h 226204"/>
                    <a:gd name="connsiteX1" fmla="*/ 143232 w 286463"/>
                    <a:gd name="connsiteY1" fmla="*/ 0 h 226204"/>
                    <a:gd name="connsiteX2" fmla="*/ 0 w 286463"/>
                    <a:gd name="connsiteY2" fmla="*/ 31999 h 226204"/>
                    <a:gd name="connsiteX3" fmla="*/ 18103 w 286463"/>
                    <a:gd name="connsiteY3" fmla="*/ 144977 h 226204"/>
                    <a:gd name="connsiteX4" fmla="*/ 143232 w 286463"/>
                    <a:gd name="connsiteY4" fmla="*/ 226205 h 226204"/>
                    <a:gd name="connsiteX5" fmla="*/ 268361 w 286463"/>
                    <a:gd name="connsiteY5" fmla="*/ 150710 h 226204"/>
                    <a:gd name="connsiteX6" fmla="*/ 286464 w 286463"/>
                    <a:gd name="connsiteY6" fmla="*/ 31999 h 22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6463" h="226204">
                      <a:moveTo>
                        <a:pt x="286464" y="31999"/>
                      </a:moveTo>
                      <a:lnTo>
                        <a:pt x="143232" y="0"/>
                      </a:lnTo>
                      <a:lnTo>
                        <a:pt x="0" y="31999"/>
                      </a:lnTo>
                      <a:cubicBezTo>
                        <a:pt x="4830" y="78237"/>
                        <a:pt x="18103" y="144977"/>
                        <a:pt x="18103" y="144977"/>
                      </a:cubicBezTo>
                      <a:cubicBezTo>
                        <a:pt x="52220" y="207884"/>
                        <a:pt x="107244" y="226205"/>
                        <a:pt x="143232" y="226205"/>
                      </a:cubicBezTo>
                      <a:cubicBezTo>
                        <a:pt x="179219" y="226205"/>
                        <a:pt x="234243" y="212028"/>
                        <a:pt x="268361" y="150710"/>
                      </a:cubicBezTo>
                      <a:cubicBezTo>
                        <a:pt x="268361" y="150678"/>
                        <a:pt x="281696" y="77614"/>
                        <a:pt x="286464" y="31999"/>
                      </a:cubicBezTo>
                      <a:close/>
                    </a:path>
                  </a:pathLst>
                </a:custGeom>
                <a:solidFill>
                  <a:srgbClr val="E7EAE1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66" name="شكل حر: شكل 65">
                  <a:extLst>
                    <a:ext uri="{FF2B5EF4-FFF2-40B4-BE49-F238E27FC236}">
                      <a16:creationId xmlns:a16="http://schemas.microsoft.com/office/drawing/2014/main" id="{E291C637-67FA-43E3-8CAA-099CBDCCC6BB}"/>
                    </a:ext>
                  </a:extLst>
                </p:cNvPr>
                <p:cNvSpPr/>
                <p:nvPr/>
              </p:nvSpPr>
              <p:spPr>
                <a:xfrm>
                  <a:off x="10133326" y="1979824"/>
                  <a:ext cx="134944" cy="68864"/>
                </a:xfrm>
                <a:custGeom>
                  <a:avLst/>
                  <a:gdLst>
                    <a:gd name="connsiteX0" fmla="*/ 134944 w 134944"/>
                    <a:gd name="connsiteY0" fmla="*/ 0 h 68864"/>
                    <a:gd name="connsiteX1" fmla="*/ 134944 w 134944"/>
                    <a:gd name="connsiteY1" fmla="*/ 62128 h 68864"/>
                    <a:gd name="connsiteX2" fmla="*/ 0 w 134944"/>
                    <a:gd name="connsiteY2" fmla="*/ 31532 h 68864"/>
                    <a:gd name="connsiteX3" fmla="*/ 134944 w 134944"/>
                    <a:gd name="connsiteY3" fmla="*/ 0 h 6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44" h="68864">
                      <a:moveTo>
                        <a:pt x="134944" y="0"/>
                      </a:moveTo>
                      <a:lnTo>
                        <a:pt x="134944" y="62128"/>
                      </a:lnTo>
                      <a:cubicBezTo>
                        <a:pt x="134944" y="62128"/>
                        <a:pt x="18290" y="90264"/>
                        <a:pt x="0" y="31532"/>
                      </a:cubicBezTo>
                      <a:lnTo>
                        <a:pt x="134944" y="0"/>
                      </a:lnTo>
                      <a:close/>
                    </a:path>
                  </a:pathLst>
                </a:custGeom>
                <a:solidFill>
                  <a:srgbClr val="F6F7F5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E05B4653-5804-46E3-93C6-BC861D8DAF89}"/>
                  </a:ext>
                </a:extLst>
              </p:cNvPr>
              <p:cNvSpPr/>
              <p:nvPr/>
            </p:nvSpPr>
            <p:spPr>
              <a:xfrm>
                <a:off x="10237112" y="2297633"/>
                <a:ext cx="67674" cy="440756"/>
              </a:xfrm>
              <a:custGeom>
                <a:avLst/>
                <a:gdLst>
                  <a:gd name="connsiteX0" fmla="*/ 67674 w 67674"/>
                  <a:gd name="connsiteY0" fmla="*/ 0 h 440756"/>
                  <a:gd name="connsiteX1" fmla="*/ 0 w 67674"/>
                  <a:gd name="connsiteY1" fmla="*/ 0 h 440756"/>
                  <a:gd name="connsiteX2" fmla="*/ 0 w 67674"/>
                  <a:gd name="connsiteY2" fmla="*/ 42187 h 440756"/>
                  <a:gd name="connsiteX3" fmla="*/ 16763 w 67674"/>
                  <a:gd name="connsiteY3" fmla="*/ 57922 h 440756"/>
                  <a:gd name="connsiteX4" fmla="*/ 4331 w 67674"/>
                  <a:gd name="connsiteY4" fmla="*/ 418292 h 440756"/>
                  <a:gd name="connsiteX5" fmla="*/ 33775 w 67674"/>
                  <a:gd name="connsiteY5" fmla="*/ 440756 h 440756"/>
                  <a:gd name="connsiteX6" fmla="*/ 63219 w 67674"/>
                  <a:gd name="connsiteY6" fmla="*/ 418292 h 440756"/>
                  <a:gd name="connsiteX7" fmla="*/ 50756 w 67674"/>
                  <a:gd name="connsiteY7" fmla="*/ 57797 h 440756"/>
                  <a:gd name="connsiteX8" fmla="*/ 67674 w 67674"/>
                  <a:gd name="connsiteY8" fmla="*/ 42187 h 44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674" h="440756">
                    <a:moveTo>
                      <a:pt x="67674" y="0"/>
                    </a:moveTo>
                    <a:lnTo>
                      <a:pt x="0" y="0"/>
                    </a:lnTo>
                    <a:lnTo>
                      <a:pt x="0" y="42187"/>
                    </a:lnTo>
                    <a:lnTo>
                      <a:pt x="16763" y="57922"/>
                    </a:lnTo>
                    <a:lnTo>
                      <a:pt x="4331" y="418292"/>
                    </a:lnTo>
                    <a:lnTo>
                      <a:pt x="33775" y="440756"/>
                    </a:lnTo>
                    <a:lnTo>
                      <a:pt x="63219" y="418292"/>
                    </a:lnTo>
                    <a:lnTo>
                      <a:pt x="50756" y="57797"/>
                    </a:lnTo>
                    <a:lnTo>
                      <a:pt x="67674" y="42187"/>
                    </a:lnTo>
                    <a:close/>
                  </a:path>
                </a:pathLst>
              </a:custGeom>
              <a:solidFill>
                <a:srgbClr val="003E4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C2448915-2E38-4E8B-BFB4-DC001352AD9B}"/>
                  </a:ext>
                </a:extLst>
              </p:cNvPr>
              <p:cNvSpPr/>
              <p:nvPr/>
            </p:nvSpPr>
            <p:spPr>
              <a:xfrm>
                <a:off x="10136940" y="2217495"/>
                <a:ext cx="133572" cy="149743"/>
              </a:xfrm>
              <a:custGeom>
                <a:avLst/>
                <a:gdLst>
                  <a:gd name="connsiteX0" fmla="*/ 133573 w 133572"/>
                  <a:gd name="connsiteY0" fmla="*/ 79701 h 149743"/>
                  <a:gd name="connsiteX1" fmla="*/ 79888 w 133572"/>
                  <a:gd name="connsiteY1" fmla="*/ 149744 h 149743"/>
                  <a:gd name="connsiteX2" fmla="*/ 0 w 133572"/>
                  <a:gd name="connsiteY2" fmla="*/ 34367 h 149743"/>
                  <a:gd name="connsiteX3" fmla="*/ 35551 w 133572"/>
                  <a:gd name="connsiteY3" fmla="*/ 0 h 14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72" h="149743">
                    <a:moveTo>
                      <a:pt x="133573" y="79701"/>
                    </a:moveTo>
                    <a:lnTo>
                      <a:pt x="79888" y="149744"/>
                    </a:lnTo>
                    <a:lnTo>
                      <a:pt x="0" y="34367"/>
                    </a:lnTo>
                    <a:lnTo>
                      <a:pt x="35551" y="0"/>
                    </a:lnTo>
                    <a:close/>
                  </a:path>
                </a:pathLst>
              </a:custGeom>
              <a:solidFill>
                <a:srgbClr val="F6F7F5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3E90928C-A395-4DE2-869B-FB53BE791DF6}"/>
                  </a:ext>
                </a:extLst>
              </p:cNvPr>
              <p:cNvSpPr/>
              <p:nvPr/>
            </p:nvSpPr>
            <p:spPr>
              <a:xfrm>
                <a:off x="10270513" y="2217495"/>
                <a:ext cx="129148" cy="149743"/>
              </a:xfrm>
              <a:custGeom>
                <a:avLst/>
                <a:gdLst>
                  <a:gd name="connsiteX0" fmla="*/ 0 w 129148"/>
                  <a:gd name="connsiteY0" fmla="*/ 79701 h 149743"/>
                  <a:gd name="connsiteX1" fmla="*/ 55804 w 129148"/>
                  <a:gd name="connsiteY1" fmla="*/ 149744 h 149743"/>
                  <a:gd name="connsiteX2" fmla="*/ 129148 w 129148"/>
                  <a:gd name="connsiteY2" fmla="*/ 34367 h 149743"/>
                  <a:gd name="connsiteX3" fmla="*/ 93379 w 129148"/>
                  <a:gd name="connsiteY3" fmla="*/ 0 h 14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148" h="149743">
                    <a:moveTo>
                      <a:pt x="0" y="79701"/>
                    </a:moveTo>
                    <a:lnTo>
                      <a:pt x="55804" y="149744"/>
                    </a:lnTo>
                    <a:lnTo>
                      <a:pt x="129148" y="34367"/>
                    </a:lnTo>
                    <a:lnTo>
                      <a:pt x="93379" y="0"/>
                    </a:lnTo>
                    <a:close/>
                  </a:path>
                </a:pathLst>
              </a:custGeom>
              <a:solidFill>
                <a:srgbClr val="F6F7F5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97AFE6A2-534D-4BFC-ABDA-259908F88603}"/>
                  </a:ext>
                </a:extLst>
              </p:cNvPr>
              <p:cNvSpPr/>
              <p:nvPr/>
            </p:nvSpPr>
            <p:spPr>
              <a:xfrm>
                <a:off x="9909240" y="2249805"/>
                <a:ext cx="216577" cy="515503"/>
              </a:xfrm>
              <a:custGeom>
                <a:avLst/>
                <a:gdLst>
                  <a:gd name="connsiteX0" fmla="*/ 216577 w 216577"/>
                  <a:gd name="connsiteY0" fmla="*/ 515473 h 515503"/>
                  <a:gd name="connsiteX1" fmla="*/ 216577 w 216577"/>
                  <a:gd name="connsiteY1" fmla="*/ 0 h 515503"/>
                  <a:gd name="connsiteX2" fmla="*/ 80449 w 216577"/>
                  <a:gd name="connsiteY2" fmla="*/ 42593 h 515503"/>
                  <a:gd name="connsiteX3" fmla="*/ 0 w 216577"/>
                  <a:gd name="connsiteY3" fmla="*/ 149401 h 515503"/>
                  <a:gd name="connsiteX4" fmla="*/ 0 w 216577"/>
                  <a:gd name="connsiteY4" fmla="*/ 515504 h 515503"/>
                  <a:gd name="connsiteX5" fmla="*/ 216577 w 216577"/>
                  <a:gd name="connsiteY5" fmla="*/ 515504 h 5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577" h="515503">
                    <a:moveTo>
                      <a:pt x="216577" y="515473"/>
                    </a:moveTo>
                    <a:lnTo>
                      <a:pt x="216577" y="0"/>
                    </a:lnTo>
                    <a:lnTo>
                      <a:pt x="80449" y="42593"/>
                    </a:lnTo>
                    <a:cubicBezTo>
                      <a:pt x="36081" y="58172"/>
                      <a:pt x="0" y="106092"/>
                      <a:pt x="0" y="149401"/>
                    </a:cubicBezTo>
                    <a:lnTo>
                      <a:pt x="0" y="515504"/>
                    </a:lnTo>
                    <a:lnTo>
                      <a:pt x="216577" y="515504"/>
                    </a:lnTo>
                    <a:close/>
                  </a:path>
                </a:pathLst>
              </a:custGeom>
              <a:solidFill>
                <a:srgbClr val="DDDDD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0D92FC07-C8F8-4602-B18A-15024F0EDFE0}"/>
                  </a:ext>
                </a:extLst>
              </p:cNvPr>
              <p:cNvSpPr/>
              <p:nvPr/>
            </p:nvSpPr>
            <p:spPr>
              <a:xfrm>
                <a:off x="10409102" y="2249182"/>
                <a:ext cx="218197" cy="516126"/>
              </a:xfrm>
              <a:custGeom>
                <a:avLst/>
                <a:gdLst>
                  <a:gd name="connsiteX0" fmla="*/ 218197 w 218197"/>
                  <a:gd name="connsiteY0" fmla="*/ 516096 h 516126"/>
                  <a:gd name="connsiteX1" fmla="*/ 218197 w 218197"/>
                  <a:gd name="connsiteY1" fmla="*/ 150024 h 516126"/>
                  <a:gd name="connsiteX2" fmla="*/ 137748 w 218197"/>
                  <a:gd name="connsiteY2" fmla="*/ 43216 h 516126"/>
                  <a:gd name="connsiteX3" fmla="*/ 0 w 218197"/>
                  <a:gd name="connsiteY3" fmla="*/ 0 h 516126"/>
                  <a:gd name="connsiteX4" fmla="*/ 0 w 218197"/>
                  <a:gd name="connsiteY4" fmla="*/ 516127 h 516126"/>
                  <a:gd name="connsiteX5" fmla="*/ 218197 w 218197"/>
                  <a:gd name="connsiteY5" fmla="*/ 516127 h 51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197" h="516126">
                    <a:moveTo>
                      <a:pt x="218197" y="516096"/>
                    </a:moveTo>
                    <a:lnTo>
                      <a:pt x="218197" y="150024"/>
                    </a:lnTo>
                    <a:cubicBezTo>
                      <a:pt x="218197" y="106684"/>
                      <a:pt x="182117" y="58795"/>
                      <a:pt x="137748" y="43216"/>
                    </a:cubicBezTo>
                    <a:lnTo>
                      <a:pt x="0" y="0"/>
                    </a:lnTo>
                    <a:lnTo>
                      <a:pt x="0" y="516127"/>
                    </a:lnTo>
                    <a:lnTo>
                      <a:pt x="218197" y="516127"/>
                    </a:lnTo>
                    <a:close/>
                  </a:path>
                </a:pathLst>
              </a:custGeom>
              <a:solidFill>
                <a:srgbClr val="DDDDD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D147C2B4-2AB8-4023-BFDC-82E43554DB2C}"/>
                  </a:ext>
                </a:extLst>
              </p:cNvPr>
              <p:cNvSpPr/>
              <p:nvPr/>
            </p:nvSpPr>
            <p:spPr>
              <a:xfrm>
                <a:off x="10112575" y="1764307"/>
                <a:ext cx="306093" cy="163671"/>
              </a:xfrm>
              <a:custGeom>
                <a:avLst/>
                <a:gdLst>
                  <a:gd name="connsiteX0" fmla="*/ 295904 w 306093"/>
                  <a:gd name="connsiteY0" fmla="*/ 114318 h 163671"/>
                  <a:gd name="connsiteX1" fmla="*/ 306093 w 306093"/>
                  <a:gd name="connsiteY1" fmla="*/ 111918 h 163671"/>
                  <a:gd name="connsiteX2" fmla="*/ 156786 w 306093"/>
                  <a:gd name="connsiteY2" fmla="*/ 0 h 163671"/>
                  <a:gd name="connsiteX3" fmla="*/ 0 w 306093"/>
                  <a:gd name="connsiteY3" fmla="*/ 147282 h 163671"/>
                  <a:gd name="connsiteX4" fmla="*/ 841 w 306093"/>
                  <a:gd name="connsiteY4" fmla="*/ 163671 h 163671"/>
                  <a:gd name="connsiteX5" fmla="*/ 18632 w 306093"/>
                  <a:gd name="connsiteY5" fmla="*/ 90887 h 163671"/>
                  <a:gd name="connsiteX6" fmla="*/ 155072 w 306093"/>
                  <a:gd name="connsiteY6" fmla="*/ 80013 h 163671"/>
                  <a:gd name="connsiteX7" fmla="*/ 295904 w 306093"/>
                  <a:gd name="connsiteY7" fmla="*/ 114318 h 16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093" h="163671">
                    <a:moveTo>
                      <a:pt x="295904" y="114318"/>
                    </a:moveTo>
                    <a:cubicBezTo>
                      <a:pt x="299145" y="113102"/>
                      <a:pt x="302573" y="112323"/>
                      <a:pt x="306093" y="111918"/>
                    </a:cubicBezTo>
                    <a:cubicBezTo>
                      <a:pt x="284158" y="41346"/>
                      <a:pt x="225706" y="0"/>
                      <a:pt x="156786" y="0"/>
                    </a:cubicBezTo>
                    <a:cubicBezTo>
                      <a:pt x="77053" y="0"/>
                      <a:pt x="11248" y="55305"/>
                      <a:pt x="0" y="147282"/>
                    </a:cubicBezTo>
                    <a:cubicBezTo>
                      <a:pt x="529" y="152610"/>
                      <a:pt x="841" y="158032"/>
                      <a:pt x="841" y="163671"/>
                    </a:cubicBezTo>
                    <a:cubicBezTo>
                      <a:pt x="841" y="163671"/>
                      <a:pt x="19380" y="125971"/>
                      <a:pt x="18632" y="90887"/>
                    </a:cubicBezTo>
                    <a:cubicBezTo>
                      <a:pt x="18228" y="72629"/>
                      <a:pt x="68734" y="34273"/>
                      <a:pt x="155072" y="80013"/>
                    </a:cubicBezTo>
                    <a:cubicBezTo>
                      <a:pt x="246613" y="58950"/>
                      <a:pt x="288396" y="96745"/>
                      <a:pt x="295904" y="114318"/>
                    </a:cubicBezTo>
                    <a:close/>
                  </a:path>
                </a:pathLst>
              </a:custGeom>
              <a:solidFill>
                <a:srgbClr val="994D3C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4AB476AF-D5C6-422D-AB35-9021519D4164}"/>
                  </a:ext>
                </a:extLst>
              </p:cNvPr>
              <p:cNvSpPr/>
              <p:nvPr/>
            </p:nvSpPr>
            <p:spPr>
              <a:xfrm>
                <a:off x="10103399" y="1692381"/>
                <a:ext cx="334326" cy="239522"/>
              </a:xfrm>
              <a:custGeom>
                <a:avLst/>
                <a:gdLst>
                  <a:gd name="connsiteX0" fmla="*/ 34227 w 334326"/>
                  <a:gd name="connsiteY0" fmla="*/ 64261 h 239522"/>
                  <a:gd name="connsiteX1" fmla="*/ 10017 w 334326"/>
                  <a:gd name="connsiteY1" fmla="*/ 234631 h 239522"/>
                  <a:gd name="connsiteX2" fmla="*/ 27808 w 334326"/>
                  <a:gd name="connsiteY2" fmla="*/ 160071 h 239522"/>
                  <a:gd name="connsiteX3" fmla="*/ 164248 w 334326"/>
                  <a:gd name="connsiteY3" fmla="*/ 135674 h 239522"/>
                  <a:gd name="connsiteX4" fmla="*/ 306451 w 334326"/>
                  <a:gd name="connsiteY4" fmla="*/ 160974 h 239522"/>
                  <a:gd name="connsiteX5" fmla="*/ 320192 w 334326"/>
                  <a:gd name="connsiteY5" fmla="*/ 239523 h 239522"/>
                  <a:gd name="connsiteX6" fmla="*/ 293240 w 334326"/>
                  <a:gd name="connsiteY6" fmla="*/ 54415 h 239522"/>
                  <a:gd name="connsiteX7" fmla="*/ 34227 w 334326"/>
                  <a:gd name="connsiteY7" fmla="*/ 64261 h 23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326" h="239522">
                    <a:moveTo>
                      <a:pt x="34227" y="64261"/>
                    </a:moveTo>
                    <a:cubicBezTo>
                      <a:pt x="-24350" y="141501"/>
                      <a:pt x="10017" y="176148"/>
                      <a:pt x="10017" y="234631"/>
                    </a:cubicBezTo>
                    <a:cubicBezTo>
                      <a:pt x="10017" y="234631"/>
                      <a:pt x="28556" y="195092"/>
                      <a:pt x="27808" y="160071"/>
                    </a:cubicBezTo>
                    <a:cubicBezTo>
                      <a:pt x="27404" y="141843"/>
                      <a:pt x="77910" y="98503"/>
                      <a:pt x="164248" y="135674"/>
                    </a:cubicBezTo>
                    <a:cubicBezTo>
                      <a:pt x="266040" y="102180"/>
                      <a:pt x="306451" y="147608"/>
                      <a:pt x="306451" y="160974"/>
                    </a:cubicBezTo>
                    <a:cubicBezTo>
                      <a:pt x="306451" y="187708"/>
                      <a:pt x="298132" y="180105"/>
                      <a:pt x="320192" y="239523"/>
                    </a:cubicBezTo>
                    <a:cubicBezTo>
                      <a:pt x="339073" y="164620"/>
                      <a:pt x="346645" y="118974"/>
                      <a:pt x="293240" y="54415"/>
                    </a:cubicBezTo>
                    <a:cubicBezTo>
                      <a:pt x="240335" y="-9552"/>
                      <a:pt x="105609" y="-29835"/>
                      <a:pt x="34227" y="64261"/>
                    </a:cubicBezTo>
                    <a:close/>
                  </a:path>
                </a:pathLst>
              </a:custGeom>
              <a:solidFill>
                <a:srgbClr val="3A3A3A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9532A2DB-E7A8-448A-BEF8-564F1A6AEF34}"/>
                  </a:ext>
                </a:extLst>
              </p:cNvPr>
              <p:cNvSpPr/>
              <p:nvPr/>
            </p:nvSpPr>
            <p:spPr>
              <a:xfrm>
                <a:off x="10105440" y="1911215"/>
                <a:ext cx="26265" cy="109737"/>
              </a:xfrm>
              <a:custGeom>
                <a:avLst/>
                <a:gdLst>
                  <a:gd name="connsiteX0" fmla="*/ 7198 w 26265"/>
                  <a:gd name="connsiteY0" fmla="*/ 0 h 109737"/>
                  <a:gd name="connsiteX1" fmla="*/ 0 w 26265"/>
                  <a:gd name="connsiteY1" fmla="*/ 13024 h 109737"/>
                  <a:gd name="connsiteX2" fmla="*/ 21499 w 26265"/>
                  <a:gd name="connsiteY2" fmla="*/ 109737 h 109737"/>
                  <a:gd name="connsiteX3" fmla="*/ 26266 w 26265"/>
                  <a:gd name="connsiteY3" fmla="*/ 93567 h 10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65" h="109737">
                    <a:moveTo>
                      <a:pt x="7198" y="0"/>
                    </a:moveTo>
                    <a:lnTo>
                      <a:pt x="0" y="13024"/>
                    </a:lnTo>
                    <a:lnTo>
                      <a:pt x="21499" y="109737"/>
                    </a:lnTo>
                    <a:lnTo>
                      <a:pt x="26266" y="93567"/>
                    </a:lnTo>
                    <a:close/>
                  </a:path>
                </a:pathLst>
              </a:custGeom>
              <a:solidFill>
                <a:srgbClr val="E7EAE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E35DEB4B-F480-4CE6-80CC-63C009C3BDB6}"/>
                  </a:ext>
                </a:extLst>
              </p:cNvPr>
              <p:cNvSpPr/>
              <p:nvPr/>
            </p:nvSpPr>
            <p:spPr>
              <a:xfrm>
                <a:off x="10404242" y="1911215"/>
                <a:ext cx="26265" cy="109737"/>
              </a:xfrm>
              <a:custGeom>
                <a:avLst/>
                <a:gdLst>
                  <a:gd name="connsiteX0" fmla="*/ 19068 w 26265"/>
                  <a:gd name="connsiteY0" fmla="*/ 0 h 109737"/>
                  <a:gd name="connsiteX1" fmla="*/ 26266 w 26265"/>
                  <a:gd name="connsiteY1" fmla="*/ 13024 h 109737"/>
                  <a:gd name="connsiteX2" fmla="*/ 4766 w 26265"/>
                  <a:gd name="connsiteY2" fmla="*/ 109737 h 109737"/>
                  <a:gd name="connsiteX3" fmla="*/ 0 w 26265"/>
                  <a:gd name="connsiteY3" fmla="*/ 93567 h 10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65" h="109737">
                    <a:moveTo>
                      <a:pt x="19068" y="0"/>
                    </a:moveTo>
                    <a:lnTo>
                      <a:pt x="26266" y="13024"/>
                    </a:lnTo>
                    <a:lnTo>
                      <a:pt x="4766" y="109737"/>
                    </a:lnTo>
                    <a:lnTo>
                      <a:pt x="0" y="93567"/>
                    </a:lnTo>
                    <a:close/>
                  </a:path>
                </a:pathLst>
              </a:custGeom>
              <a:solidFill>
                <a:srgbClr val="E7EAE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6971FB18-3EFC-4AD0-AD14-F9107E481FF4}"/>
                  </a:ext>
                </a:extLst>
              </p:cNvPr>
              <p:cNvSpPr/>
              <p:nvPr/>
            </p:nvSpPr>
            <p:spPr>
              <a:xfrm>
                <a:off x="10146848" y="1701338"/>
                <a:ext cx="193792" cy="90274"/>
              </a:xfrm>
              <a:custGeom>
                <a:avLst/>
                <a:gdLst>
                  <a:gd name="connsiteX0" fmla="*/ 181431 w 193792"/>
                  <a:gd name="connsiteY0" fmla="*/ 41937 h 90274"/>
                  <a:gd name="connsiteX1" fmla="*/ 0 w 193792"/>
                  <a:gd name="connsiteY1" fmla="*/ 79233 h 90274"/>
                  <a:gd name="connsiteX2" fmla="*/ 106434 w 193792"/>
                  <a:gd name="connsiteY2" fmla="*/ 559 h 90274"/>
                  <a:gd name="connsiteX3" fmla="*/ 181431 w 193792"/>
                  <a:gd name="connsiteY3" fmla="*/ 41937 h 9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792" h="90274">
                    <a:moveTo>
                      <a:pt x="181431" y="41937"/>
                    </a:moveTo>
                    <a:cubicBezTo>
                      <a:pt x="48824" y="47763"/>
                      <a:pt x="0" y="116560"/>
                      <a:pt x="0" y="79233"/>
                    </a:cubicBezTo>
                    <a:cubicBezTo>
                      <a:pt x="0" y="41906"/>
                      <a:pt x="47640" y="6698"/>
                      <a:pt x="106434" y="559"/>
                    </a:cubicBezTo>
                    <a:cubicBezTo>
                      <a:pt x="165198" y="-5547"/>
                      <a:pt x="218727" y="40317"/>
                      <a:pt x="181431" y="41937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4A84B780-E828-4A43-B546-4A98CADDF69E}"/>
                  </a:ext>
                </a:extLst>
              </p:cNvPr>
              <p:cNvSpPr/>
              <p:nvPr/>
            </p:nvSpPr>
            <p:spPr>
              <a:xfrm>
                <a:off x="10416456" y="2261895"/>
                <a:ext cx="148294" cy="71974"/>
              </a:xfrm>
              <a:custGeom>
                <a:avLst/>
                <a:gdLst>
                  <a:gd name="connsiteX0" fmla="*/ 5702 w 148294"/>
                  <a:gd name="connsiteY0" fmla="*/ 71974 h 71974"/>
                  <a:gd name="connsiteX1" fmla="*/ 0 w 148294"/>
                  <a:gd name="connsiteY1" fmla="*/ 0 h 71974"/>
                  <a:gd name="connsiteX2" fmla="*/ 143169 w 148294"/>
                  <a:gd name="connsiteY2" fmla="*/ 43060 h 71974"/>
                  <a:gd name="connsiteX3" fmla="*/ 5702 w 148294"/>
                  <a:gd name="connsiteY3" fmla="*/ 71974 h 7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294" h="71974">
                    <a:moveTo>
                      <a:pt x="5702" y="71974"/>
                    </a:moveTo>
                    <a:lnTo>
                      <a:pt x="0" y="0"/>
                    </a:lnTo>
                    <a:lnTo>
                      <a:pt x="143169" y="43060"/>
                    </a:lnTo>
                    <a:cubicBezTo>
                      <a:pt x="180060" y="56302"/>
                      <a:pt x="5702" y="71974"/>
                      <a:pt x="5702" y="71974"/>
                    </a:cubicBezTo>
                    <a:close/>
                  </a:path>
                </a:pathLst>
              </a:custGeom>
              <a:solidFill>
                <a:srgbClr val="F6F7F5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143502D7-1EEE-465B-AD3F-0333EF7416A2}"/>
                  </a:ext>
                </a:extLst>
              </p:cNvPr>
              <p:cNvSpPr/>
              <p:nvPr/>
            </p:nvSpPr>
            <p:spPr>
              <a:xfrm>
                <a:off x="9944321" y="2263484"/>
                <a:ext cx="167506" cy="124256"/>
              </a:xfrm>
              <a:custGeom>
                <a:avLst/>
                <a:gdLst>
                  <a:gd name="connsiteX0" fmla="*/ 167506 w 167506"/>
                  <a:gd name="connsiteY0" fmla="*/ 0 h 124256"/>
                  <a:gd name="connsiteX1" fmla="*/ 37610 w 167506"/>
                  <a:gd name="connsiteY1" fmla="*/ 46955 h 124256"/>
                  <a:gd name="connsiteX2" fmla="*/ 167506 w 167506"/>
                  <a:gd name="connsiteY2" fmla="*/ 124257 h 124256"/>
                  <a:gd name="connsiteX3" fmla="*/ 167506 w 167506"/>
                  <a:gd name="connsiteY3" fmla="*/ 0 h 1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06" h="124256">
                    <a:moveTo>
                      <a:pt x="167506" y="0"/>
                    </a:moveTo>
                    <a:lnTo>
                      <a:pt x="37610" y="46955"/>
                    </a:lnTo>
                    <a:cubicBezTo>
                      <a:pt x="-86741" y="107961"/>
                      <a:pt x="134292" y="122450"/>
                      <a:pt x="167506" y="124257"/>
                    </a:cubicBezTo>
                    <a:lnTo>
                      <a:pt x="167506" y="0"/>
                    </a:lnTo>
                    <a:close/>
                  </a:path>
                </a:pathLst>
              </a:custGeom>
              <a:solidFill>
                <a:srgbClr val="F6F7F5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43" name="رسم 2">
              <a:extLst>
                <a:ext uri="{FF2B5EF4-FFF2-40B4-BE49-F238E27FC236}">
                  <a16:creationId xmlns:a16="http://schemas.microsoft.com/office/drawing/2014/main" id="{D7583D9D-6062-458A-B374-4BBDE021B5D9}"/>
                </a:ext>
              </a:extLst>
            </p:cNvPr>
            <p:cNvGrpSpPr/>
            <p:nvPr/>
          </p:nvGrpSpPr>
          <p:grpSpPr>
            <a:xfrm>
              <a:off x="10420382" y="2474265"/>
              <a:ext cx="117620" cy="65213"/>
              <a:chOff x="10420382" y="2474265"/>
              <a:chExt cx="117620" cy="65213"/>
            </a:xfrm>
          </p:grpSpPr>
          <p:grpSp>
            <p:nvGrpSpPr>
              <p:cNvPr id="44" name="رسم 2">
                <a:extLst>
                  <a:ext uri="{FF2B5EF4-FFF2-40B4-BE49-F238E27FC236}">
                    <a16:creationId xmlns:a16="http://schemas.microsoft.com/office/drawing/2014/main" id="{8E1E761E-D565-4338-9F14-DF1C809FD1A0}"/>
                  </a:ext>
                </a:extLst>
              </p:cNvPr>
              <p:cNvGrpSpPr/>
              <p:nvPr/>
            </p:nvGrpSpPr>
            <p:grpSpPr>
              <a:xfrm>
                <a:off x="10420382" y="2474265"/>
                <a:ext cx="117620" cy="65213"/>
                <a:chOff x="10420382" y="2474265"/>
                <a:chExt cx="117620" cy="65213"/>
              </a:xfrm>
            </p:grpSpPr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FCABF154-35DC-40B4-B08C-E2276353F80D}"/>
                    </a:ext>
                  </a:extLst>
                </p:cNvPr>
                <p:cNvSpPr/>
                <p:nvPr/>
              </p:nvSpPr>
              <p:spPr>
                <a:xfrm>
                  <a:off x="10420382" y="2480528"/>
                  <a:ext cx="117620" cy="58950"/>
                </a:xfrm>
                <a:custGeom>
                  <a:avLst/>
                  <a:gdLst>
                    <a:gd name="connsiteX0" fmla="*/ 0 w 117620"/>
                    <a:gd name="connsiteY0" fmla="*/ 0 h 58950"/>
                    <a:gd name="connsiteX1" fmla="*/ 117620 w 117620"/>
                    <a:gd name="connsiteY1" fmla="*/ 0 h 58950"/>
                    <a:gd name="connsiteX2" fmla="*/ 117620 w 117620"/>
                    <a:gd name="connsiteY2" fmla="*/ 58950 h 58950"/>
                    <a:gd name="connsiteX3" fmla="*/ 0 w 117620"/>
                    <a:gd name="connsiteY3" fmla="*/ 58950 h 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20" h="58950">
                      <a:moveTo>
                        <a:pt x="0" y="0"/>
                      </a:moveTo>
                      <a:lnTo>
                        <a:pt x="117620" y="0"/>
                      </a:lnTo>
                      <a:lnTo>
                        <a:pt x="117620" y="58950"/>
                      </a:lnTo>
                      <a:lnTo>
                        <a:pt x="0" y="58950"/>
                      </a:lnTo>
                      <a:close/>
                    </a:path>
                  </a:pathLst>
                </a:custGeom>
                <a:solidFill>
                  <a:srgbClr val="003E4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F1B8E2D2-C164-4D78-B5BA-A80CC940B010}"/>
                    </a:ext>
                  </a:extLst>
                </p:cNvPr>
                <p:cNvSpPr/>
                <p:nvPr/>
              </p:nvSpPr>
              <p:spPr>
                <a:xfrm>
                  <a:off x="10423560" y="2483675"/>
                  <a:ext cx="111264" cy="52625"/>
                </a:xfrm>
                <a:custGeom>
                  <a:avLst/>
                  <a:gdLst>
                    <a:gd name="connsiteX0" fmla="*/ 0 w 111264"/>
                    <a:gd name="connsiteY0" fmla="*/ 0 h 52625"/>
                    <a:gd name="connsiteX1" fmla="*/ 111264 w 111264"/>
                    <a:gd name="connsiteY1" fmla="*/ 0 h 52625"/>
                    <a:gd name="connsiteX2" fmla="*/ 111264 w 111264"/>
                    <a:gd name="connsiteY2" fmla="*/ 52625 h 52625"/>
                    <a:gd name="connsiteX3" fmla="*/ 0 w 111264"/>
                    <a:gd name="connsiteY3" fmla="*/ 52625 h 52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264" h="52625">
                      <a:moveTo>
                        <a:pt x="0" y="0"/>
                      </a:moveTo>
                      <a:lnTo>
                        <a:pt x="111264" y="0"/>
                      </a:lnTo>
                      <a:lnTo>
                        <a:pt x="111264" y="52625"/>
                      </a:lnTo>
                      <a:lnTo>
                        <a:pt x="0" y="52625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C9F8C1A9-B0FB-4DAA-8D2D-9D9D112094AD}"/>
                    </a:ext>
                  </a:extLst>
                </p:cNvPr>
                <p:cNvSpPr/>
                <p:nvPr/>
              </p:nvSpPr>
              <p:spPr>
                <a:xfrm>
                  <a:off x="10471480" y="2474265"/>
                  <a:ext cx="15423" cy="12961"/>
                </a:xfrm>
                <a:custGeom>
                  <a:avLst/>
                  <a:gdLst>
                    <a:gd name="connsiteX0" fmla="*/ 0 w 15423"/>
                    <a:gd name="connsiteY0" fmla="*/ 0 h 12961"/>
                    <a:gd name="connsiteX1" fmla="*/ 15423 w 15423"/>
                    <a:gd name="connsiteY1" fmla="*/ 0 h 12961"/>
                    <a:gd name="connsiteX2" fmla="*/ 15423 w 15423"/>
                    <a:gd name="connsiteY2" fmla="*/ 12962 h 12961"/>
                    <a:gd name="connsiteX3" fmla="*/ 0 w 15423"/>
                    <a:gd name="connsiteY3" fmla="*/ 12962 h 1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23" h="12961">
                      <a:moveTo>
                        <a:pt x="0" y="0"/>
                      </a:moveTo>
                      <a:lnTo>
                        <a:pt x="15423" y="0"/>
                      </a:lnTo>
                      <a:lnTo>
                        <a:pt x="15423" y="12962"/>
                      </a:lnTo>
                      <a:lnTo>
                        <a:pt x="0" y="12962"/>
                      </a:lnTo>
                      <a:close/>
                    </a:path>
                  </a:pathLst>
                </a:custGeom>
                <a:solidFill>
                  <a:srgbClr val="B7BDB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7CEDB880-DDD1-4486-A607-4AA53C6FE293}"/>
                  </a:ext>
                </a:extLst>
              </p:cNvPr>
              <p:cNvSpPr/>
              <p:nvPr/>
            </p:nvSpPr>
            <p:spPr>
              <a:xfrm>
                <a:off x="10430975" y="2488847"/>
                <a:ext cx="35239" cy="43340"/>
              </a:xfrm>
              <a:custGeom>
                <a:avLst/>
                <a:gdLst>
                  <a:gd name="connsiteX0" fmla="*/ 0 w 35239"/>
                  <a:gd name="connsiteY0" fmla="*/ 0 h 43340"/>
                  <a:gd name="connsiteX1" fmla="*/ 35239 w 35239"/>
                  <a:gd name="connsiteY1" fmla="*/ 0 h 43340"/>
                  <a:gd name="connsiteX2" fmla="*/ 35239 w 35239"/>
                  <a:gd name="connsiteY2" fmla="*/ 43340 h 43340"/>
                  <a:gd name="connsiteX3" fmla="*/ 0 w 35239"/>
                  <a:gd name="connsiteY3" fmla="*/ 43340 h 4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9" h="43340">
                    <a:moveTo>
                      <a:pt x="0" y="0"/>
                    </a:moveTo>
                    <a:lnTo>
                      <a:pt x="35239" y="0"/>
                    </a:lnTo>
                    <a:lnTo>
                      <a:pt x="35239" y="43340"/>
                    </a:lnTo>
                    <a:lnTo>
                      <a:pt x="0" y="43340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72" name="رسم 2">
            <a:extLst>
              <a:ext uri="{FF2B5EF4-FFF2-40B4-BE49-F238E27FC236}">
                <a16:creationId xmlns:a16="http://schemas.microsoft.com/office/drawing/2014/main" id="{3AD36B07-FF19-4AB1-B1FB-C36969E1C0D5}"/>
              </a:ext>
            </a:extLst>
          </p:cNvPr>
          <p:cNvGrpSpPr/>
          <p:nvPr/>
        </p:nvGrpSpPr>
        <p:grpSpPr>
          <a:xfrm>
            <a:off x="8153665" y="2141357"/>
            <a:ext cx="1265164" cy="2013161"/>
            <a:chOff x="8930266" y="1647057"/>
            <a:chExt cx="694068" cy="1104418"/>
          </a:xfrm>
        </p:grpSpPr>
        <p:grpSp>
          <p:nvGrpSpPr>
            <p:cNvPr id="73" name="رسم 2">
              <a:extLst>
                <a:ext uri="{FF2B5EF4-FFF2-40B4-BE49-F238E27FC236}">
                  <a16:creationId xmlns:a16="http://schemas.microsoft.com/office/drawing/2014/main" id="{DB57996F-BCFD-483D-9026-34C5AB81744A}"/>
                </a:ext>
              </a:extLst>
            </p:cNvPr>
            <p:cNvGrpSpPr/>
            <p:nvPr/>
          </p:nvGrpSpPr>
          <p:grpSpPr>
            <a:xfrm>
              <a:off x="8930266" y="1647057"/>
              <a:ext cx="694068" cy="1104418"/>
              <a:chOff x="8930266" y="1647057"/>
              <a:chExt cx="694068" cy="1104418"/>
            </a:xfrm>
          </p:grpSpPr>
          <p:grpSp>
            <p:nvGrpSpPr>
              <p:cNvPr id="80" name="رسم 2">
                <a:extLst>
                  <a:ext uri="{FF2B5EF4-FFF2-40B4-BE49-F238E27FC236}">
                    <a16:creationId xmlns:a16="http://schemas.microsoft.com/office/drawing/2014/main" id="{E3F29E7B-28D8-4B7C-B63C-42DFC8E1922F}"/>
                  </a:ext>
                </a:extLst>
              </p:cNvPr>
              <p:cNvGrpSpPr/>
              <p:nvPr/>
            </p:nvGrpSpPr>
            <p:grpSpPr>
              <a:xfrm>
                <a:off x="8954818" y="1749943"/>
                <a:ext cx="644963" cy="1001532"/>
                <a:chOff x="8954818" y="1749943"/>
                <a:chExt cx="644963" cy="1001532"/>
              </a:xfrm>
            </p:grpSpPr>
            <p:grpSp>
              <p:nvGrpSpPr>
                <p:cNvPr id="95" name="رسم 2">
                  <a:extLst>
                    <a:ext uri="{FF2B5EF4-FFF2-40B4-BE49-F238E27FC236}">
                      <a16:creationId xmlns:a16="http://schemas.microsoft.com/office/drawing/2014/main" id="{678E93F4-584F-4A76-B2CE-41050DEC380F}"/>
                    </a:ext>
                  </a:extLst>
                </p:cNvPr>
                <p:cNvGrpSpPr/>
                <p:nvPr/>
              </p:nvGrpSpPr>
              <p:grpSpPr>
                <a:xfrm>
                  <a:off x="8954818" y="1749943"/>
                  <a:ext cx="644963" cy="1001532"/>
                  <a:chOff x="8954818" y="1749943"/>
                  <a:chExt cx="644963" cy="1001532"/>
                </a:xfrm>
              </p:grpSpPr>
              <p:sp>
                <p:nvSpPr>
                  <p:cNvPr id="98" name="شكل حر: شكل 97">
                    <a:extLst>
                      <a:ext uri="{FF2B5EF4-FFF2-40B4-BE49-F238E27FC236}">
                        <a16:creationId xmlns:a16="http://schemas.microsoft.com/office/drawing/2014/main" id="{90FD1BD1-6EC5-410F-81FE-BFD78067BE01}"/>
                      </a:ext>
                    </a:extLst>
                  </p:cNvPr>
                  <p:cNvSpPr/>
                  <p:nvPr/>
                </p:nvSpPr>
                <p:spPr>
                  <a:xfrm>
                    <a:off x="8954818" y="1974901"/>
                    <a:ext cx="644963" cy="776573"/>
                  </a:xfrm>
                  <a:custGeom>
                    <a:avLst/>
                    <a:gdLst>
                      <a:gd name="connsiteX0" fmla="*/ 644964 w 644963"/>
                      <a:gd name="connsiteY0" fmla="*/ 776574 h 776573"/>
                      <a:gd name="connsiteX1" fmla="*/ 644964 w 644963"/>
                      <a:gd name="connsiteY1" fmla="*/ 415052 h 776573"/>
                      <a:gd name="connsiteX2" fmla="*/ 573084 w 644963"/>
                      <a:gd name="connsiteY2" fmla="*/ 310330 h 776573"/>
                      <a:gd name="connsiteX3" fmla="*/ 418261 w 644963"/>
                      <a:gd name="connsiteY3" fmla="*/ 250726 h 776573"/>
                      <a:gd name="connsiteX4" fmla="*/ 418261 w 644963"/>
                      <a:gd name="connsiteY4" fmla="*/ 0 h 776573"/>
                      <a:gd name="connsiteX5" fmla="*/ 226703 w 644963"/>
                      <a:gd name="connsiteY5" fmla="*/ 0 h 776573"/>
                      <a:gd name="connsiteX6" fmla="*/ 226703 w 644963"/>
                      <a:gd name="connsiteY6" fmla="*/ 250726 h 776573"/>
                      <a:gd name="connsiteX7" fmla="*/ 71881 w 644963"/>
                      <a:gd name="connsiteY7" fmla="*/ 310330 h 776573"/>
                      <a:gd name="connsiteX8" fmla="*/ 0 w 644963"/>
                      <a:gd name="connsiteY8" fmla="*/ 415052 h 776573"/>
                      <a:gd name="connsiteX9" fmla="*/ 0 w 644963"/>
                      <a:gd name="connsiteY9" fmla="*/ 776574 h 776573"/>
                      <a:gd name="connsiteX10" fmla="*/ 644964 w 644963"/>
                      <a:gd name="connsiteY10" fmla="*/ 776574 h 776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4963" h="776573">
                        <a:moveTo>
                          <a:pt x="644964" y="776574"/>
                        </a:moveTo>
                        <a:lnTo>
                          <a:pt x="644964" y="415052"/>
                        </a:lnTo>
                        <a:cubicBezTo>
                          <a:pt x="644964" y="372521"/>
                          <a:pt x="612779" y="325629"/>
                          <a:pt x="573084" y="310330"/>
                        </a:cubicBezTo>
                        <a:lnTo>
                          <a:pt x="418261" y="250726"/>
                        </a:lnTo>
                        <a:lnTo>
                          <a:pt x="418261" y="0"/>
                        </a:lnTo>
                        <a:lnTo>
                          <a:pt x="226703" y="0"/>
                        </a:lnTo>
                        <a:lnTo>
                          <a:pt x="226703" y="250726"/>
                        </a:lnTo>
                        <a:lnTo>
                          <a:pt x="71881" y="310330"/>
                        </a:lnTo>
                        <a:cubicBezTo>
                          <a:pt x="32186" y="325629"/>
                          <a:pt x="0" y="372521"/>
                          <a:pt x="0" y="415052"/>
                        </a:cubicBezTo>
                        <a:lnTo>
                          <a:pt x="0" y="776574"/>
                        </a:lnTo>
                        <a:lnTo>
                          <a:pt x="644964" y="776574"/>
                        </a:lnTo>
                        <a:close/>
                      </a:path>
                    </a:pathLst>
                  </a:custGeom>
                  <a:solidFill>
                    <a:srgbClr val="E29A59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99" name="شكل حر: شكل 98">
                    <a:extLst>
                      <a:ext uri="{FF2B5EF4-FFF2-40B4-BE49-F238E27FC236}">
                        <a16:creationId xmlns:a16="http://schemas.microsoft.com/office/drawing/2014/main" id="{7F2EFE9E-9747-48CE-A7A1-FF1A4F045849}"/>
                      </a:ext>
                    </a:extLst>
                  </p:cNvPr>
                  <p:cNvSpPr/>
                  <p:nvPr/>
                </p:nvSpPr>
                <p:spPr>
                  <a:xfrm>
                    <a:off x="9118614" y="1749943"/>
                    <a:ext cx="317372" cy="435428"/>
                  </a:xfrm>
                  <a:custGeom>
                    <a:avLst/>
                    <a:gdLst>
                      <a:gd name="connsiteX0" fmla="*/ 317372 w 317372"/>
                      <a:gd name="connsiteY0" fmla="*/ 175605 h 435428"/>
                      <a:gd name="connsiteX1" fmla="*/ 158686 w 317372"/>
                      <a:gd name="connsiteY1" fmla="*/ 435429 h 435428"/>
                      <a:gd name="connsiteX2" fmla="*/ 0 w 317372"/>
                      <a:gd name="connsiteY2" fmla="*/ 175605 h 435428"/>
                      <a:gd name="connsiteX3" fmla="*/ 158686 w 317372"/>
                      <a:gd name="connsiteY3" fmla="*/ 0 h 435428"/>
                      <a:gd name="connsiteX4" fmla="*/ 317372 w 317372"/>
                      <a:gd name="connsiteY4" fmla="*/ 175605 h 43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72" h="435428">
                        <a:moveTo>
                          <a:pt x="317372" y="175605"/>
                        </a:moveTo>
                        <a:cubicBezTo>
                          <a:pt x="317372" y="392120"/>
                          <a:pt x="217543" y="435429"/>
                          <a:pt x="158686" y="435429"/>
                        </a:cubicBezTo>
                        <a:cubicBezTo>
                          <a:pt x="99829" y="435429"/>
                          <a:pt x="0" y="392120"/>
                          <a:pt x="0" y="175605"/>
                        </a:cubicBezTo>
                        <a:cubicBezTo>
                          <a:pt x="0" y="66646"/>
                          <a:pt x="71040" y="0"/>
                          <a:pt x="158686" y="0"/>
                        </a:cubicBezTo>
                        <a:cubicBezTo>
                          <a:pt x="246333" y="0"/>
                          <a:pt x="317372" y="66646"/>
                          <a:pt x="317372" y="175605"/>
                        </a:cubicBezTo>
                        <a:close/>
                      </a:path>
                    </a:pathLst>
                  </a:custGeom>
                  <a:solidFill>
                    <a:srgbClr val="EFAF6A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F8F771D5-20A8-4582-908E-D62D49C7A0A3}"/>
                    </a:ext>
                  </a:extLst>
                </p:cNvPr>
                <p:cNvSpPr/>
                <p:nvPr/>
              </p:nvSpPr>
              <p:spPr>
                <a:xfrm>
                  <a:off x="9089597" y="1909235"/>
                  <a:ext cx="61741" cy="124539"/>
                </a:xfrm>
                <a:custGeom>
                  <a:avLst/>
                  <a:gdLst>
                    <a:gd name="connsiteX0" fmla="*/ 59458 w 61741"/>
                    <a:gd name="connsiteY0" fmla="*/ 56911 h 124539"/>
                    <a:gd name="connsiteX1" fmla="*/ 42508 w 61741"/>
                    <a:gd name="connsiteY1" fmla="*/ 124305 h 124539"/>
                    <a:gd name="connsiteX2" fmla="*/ 2283 w 61741"/>
                    <a:gd name="connsiteY2" fmla="*/ 67629 h 124539"/>
                    <a:gd name="connsiteX3" fmla="*/ 19234 w 61741"/>
                    <a:gd name="connsiteY3" fmla="*/ 235 h 124539"/>
                    <a:gd name="connsiteX4" fmla="*/ 59458 w 61741"/>
                    <a:gd name="connsiteY4" fmla="*/ 56911 h 12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41" h="124539">
                      <a:moveTo>
                        <a:pt x="59458" y="56911"/>
                      </a:moveTo>
                      <a:cubicBezTo>
                        <a:pt x="65877" y="91184"/>
                        <a:pt x="58305" y="121345"/>
                        <a:pt x="42508" y="124305"/>
                      </a:cubicBezTo>
                      <a:cubicBezTo>
                        <a:pt x="26711" y="127265"/>
                        <a:pt x="8702" y="101902"/>
                        <a:pt x="2283" y="67629"/>
                      </a:cubicBezTo>
                      <a:cubicBezTo>
                        <a:pt x="-4135" y="33355"/>
                        <a:pt x="3437" y="3195"/>
                        <a:pt x="19234" y="235"/>
                      </a:cubicBezTo>
                      <a:cubicBezTo>
                        <a:pt x="34999" y="-2725"/>
                        <a:pt x="53008" y="22637"/>
                        <a:pt x="59458" y="56911"/>
                      </a:cubicBezTo>
                      <a:close/>
                    </a:path>
                  </a:pathLst>
                </a:custGeom>
                <a:solidFill>
                  <a:srgbClr val="EFAF6A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7" name="شكل حر: شكل 96">
                  <a:extLst>
                    <a:ext uri="{FF2B5EF4-FFF2-40B4-BE49-F238E27FC236}">
                      <a16:creationId xmlns:a16="http://schemas.microsoft.com/office/drawing/2014/main" id="{AC3DBAF1-B789-46E9-BBC4-11196A922E1A}"/>
                    </a:ext>
                  </a:extLst>
                </p:cNvPr>
                <p:cNvSpPr/>
                <p:nvPr/>
              </p:nvSpPr>
              <p:spPr>
                <a:xfrm>
                  <a:off x="9403355" y="1909235"/>
                  <a:ext cx="61741" cy="124539"/>
                </a:xfrm>
                <a:custGeom>
                  <a:avLst/>
                  <a:gdLst>
                    <a:gd name="connsiteX0" fmla="*/ 2284 w 61741"/>
                    <a:gd name="connsiteY0" fmla="*/ 56911 h 124539"/>
                    <a:gd name="connsiteX1" fmla="*/ 19233 w 61741"/>
                    <a:gd name="connsiteY1" fmla="*/ 124305 h 124539"/>
                    <a:gd name="connsiteX2" fmla="*/ 59458 w 61741"/>
                    <a:gd name="connsiteY2" fmla="*/ 67629 h 124539"/>
                    <a:gd name="connsiteX3" fmla="*/ 42508 w 61741"/>
                    <a:gd name="connsiteY3" fmla="*/ 235 h 124539"/>
                    <a:gd name="connsiteX4" fmla="*/ 2284 w 61741"/>
                    <a:gd name="connsiteY4" fmla="*/ 56911 h 12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41" h="124539">
                      <a:moveTo>
                        <a:pt x="2284" y="56911"/>
                      </a:moveTo>
                      <a:cubicBezTo>
                        <a:pt x="-4135" y="91184"/>
                        <a:pt x="3436" y="121345"/>
                        <a:pt x="19233" y="124305"/>
                      </a:cubicBezTo>
                      <a:cubicBezTo>
                        <a:pt x="35031" y="127265"/>
                        <a:pt x="53039" y="101902"/>
                        <a:pt x="59458" y="67629"/>
                      </a:cubicBezTo>
                      <a:cubicBezTo>
                        <a:pt x="65876" y="33355"/>
                        <a:pt x="58305" y="3195"/>
                        <a:pt x="42508" y="235"/>
                      </a:cubicBezTo>
                      <a:cubicBezTo>
                        <a:pt x="26742" y="-2725"/>
                        <a:pt x="8702" y="22637"/>
                        <a:pt x="2284" y="56911"/>
                      </a:cubicBezTo>
                      <a:close/>
                    </a:path>
                  </a:pathLst>
                </a:custGeom>
                <a:solidFill>
                  <a:srgbClr val="EFAF6A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45A1F79E-E51E-4A6D-8D36-3EB85CA128A8}"/>
                  </a:ext>
                </a:extLst>
              </p:cNvPr>
              <p:cNvSpPr/>
              <p:nvPr/>
            </p:nvSpPr>
            <p:spPr>
              <a:xfrm>
                <a:off x="9118676" y="1647057"/>
                <a:ext cx="316717" cy="262288"/>
              </a:xfrm>
              <a:custGeom>
                <a:avLst/>
                <a:gdLst>
                  <a:gd name="connsiteX0" fmla="*/ 0 w 316717"/>
                  <a:gd name="connsiteY0" fmla="*/ 73442 h 262288"/>
                  <a:gd name="connsiteX1" fmla="*/ 0 w 316717"/>
                  <a:gd name="connsiteY1" fmla="*/ 262289 h 262288"/>
                  <a:gd name="connsiteX2" fmla="*/ 316718 w 316717"/>
                  <a:gd name="connsiteY2" fmla="*/ 260451 h 262288"/>
                  <a:gd name="connsiteX3" fmla="*/ 316718 w 316717"/>
                  <a:gd name="connsiteY3" fmla="*/ 68924 h 262288"/>
                  <a:gd name="connsiteX4" fmla="*/ 0 w 316717"/>
                  <a:gd name="connsiteY4" fmla="*/ 73442 h 26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17" h="262288">
                    <a:moveTo>
                      <a:pt x="0" y="73442"/>
                    </a:moveTo>
                    <a:lnTo>
                      <a:pt x="0" y="262289"/>
                    </a:lnTo>
                    <a:cubicBezTo>
                      <a:pt x="66864" y="157880"/>
                      <a:pt x="253873" y="175390"/>
                      <a:pt x="316718" y="260451"/>
                    </a:cubicBezTo>
                    <a:lnTo>
                      <a:pt x="316718" y="68924"/>
                    </a:lnTo>
                    <a:cubicBezTo>
                      <a:pt x="253873" y="-16354"/>
                      <a:pt x="66895" y="-30967"/>
                      <a:pt x="0" y="73442"/>
                    </a:cubicBezTo>
                    <a:close/>
                  </a:path>
                </a:pathLst>
              </a:custGeom>
              <a:solidFill>
                <a:srgbClr val="16C4B3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CAE524FA-AB5D-48EE-AF1C-FDE058EF108D}"/>
                  </a:ext>
                </a:extLst>
              </p:cNvPr>
              <p:cNvSpPr/>
              <p:nvPr/>
            </p:nvSpPr>
            <p:spPr>
              <a:xfrm>
                <a:off x="8930266" y="2224474"/>
                <a:ext cx="694068" cy="527001"/>
              </a:xfrm>
              <a:custGeom>
                <a:avLst/>
                <a:gdLst>
                  <a:gd name="connsiteX0" fmla="*/ 694069 w 694068"/>
                  <a:gd name="connsiteY0" fmla="*/ 527001 h 527001"/>
                  <a:gd name="connsiteX1" fmla="*/ 694069 w 694068"/>
                  <a:gd name="connsiteY1" fmla="*/ 165479 h 527001"/>
                  <a:gd name="connsiteX2" fmla="*/ 616299 w 694068"/>
                  <a:gd name="connsiteY2" fmla="*/ 59948 h 527001"/>
                  <a:gd name="connsiteX3" fmla="*/ 450447 w 694068"/>
                  <a:gd name="connsiteY3" fmla="*/ 0 h 527001"/>
                  <a:gd name="connsiteX4" fmla="*/ 344448 w 694068"/>
                  <a:gd name="connsiteY4" fmla="*/ 216328 h 527001"/>
                  <a:gd name="connsiteX5" fmla="*/ 243653 w 694068"/>
                  <a:gd name="connsiteY5" fmla="*/ 0 h 527001"/>
                  <a:gd name="connsiteX6" fmla="*/ 77769 w 694068"/>
                  <a:gd name="connsiteY6" fmla="*/ 59948 h 527001"/>
                  <a:gd name="connsiteX7" fmla="*/ 0 w 694068"/>
                  <a:gd name="connsiteY7" fmla="*/ 165479 h 527001"/>
                  <a:gd name="connsiteX8" fmla="*/ 0 w 694068"/>
                  <a:gd name="connsiteY8" fmla="*/ 527001 h 527001"/>
                  <a:gd name="connsiteX9" fmla="*/ 694069 w 694068"/>
                  <a:gd name="connsiteY9" fmla="*/ 527001 h 527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068" h="527001">
                    <a:moveTo>
                      <a:pt x="694069" y="527001"/>
                    </a:moveTo>
                    <a:lnTo>
                      <a:pt x="694069" y="165479"/>
                    </a:lnTo>
                    <a:cubicBezTo>
                      <a:pt x="694069" y="122668"/>
                      <a:pt x="659172" y="75339"/>
                      <a:pt x="616299" y="59948"/>
                    </a:cubicBezTo>
                    <a:lnTo>
                      <a:pt x="450447" y="0"/>
                    </a:lnTo>
                    <a:lnTo>
                      <a:pt x="344448" y="216328"/>
                    </a:lnTo>
                    <a:lnTo>
                      <a:pt x="243653" y="0"/>
                    </a:lnTo>
                    <a:lnTo>
                      <a:pt x="77769" y="59948"/>
                    </a:lnTo>
                    <a:cubicBezTo>
                      <a:pt x="34896" y="75308"/>
                      <a:pt x="0" y="122668"/>
                      <a:pt x="0" y="165479"/>
                    </a:cubicBezTo>
                    <a:lnTo>
                      <a:pt x="0" y="527001"/>
                    </a:lnTo>
                    <a:lnTo>
                      <a:pt x="694069" y="527001"/>
                    </a:lnTo>
                    <a:close/>
                  </a:path>
                </a:pathLst>
              </a:custGeom>
              <a:solidFill>
                <a:srgbClr val="16C4B3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BFB1171D-5BCF-49A5-A38E-B674A918ABE5}"/>
                  </a:ext>
                </a:extLst>
              </p:cNvPr>
              <p:cNvSpPr/>
              <p:nvPr/>
            </p:nvSpPr>
            <p:spPr>
              <a:xfrm>
                <a:off x="9129675" y="1663760"/>
                <a:ext cx="144820" cy="115689"/>
              </a:xfrm>
              <a:custGeom>
                <a:avLst/>
                <a:gdLst>
                  <a:gd name="connsiteX0" fmla="*/ 144821 w 144820"/>
                  <a:gd name="connsiteY0" fmla="*/ 1 h 115689"/>
                  <a:gd name="connsiteX1" fmla="*/ 0 w 144820"/>
                  <a:gd name="connsiteY1" fmla="*/ 64061 h 115689"/>
                  <a:gd name="connsiteX2" fmla="*/ 0 w 144820"/>
                  <a:gd name="connsiteY2" fmla="*/ 115689 h 115689"/>
                  <a:gd name="connsiteX3" fmla="*/ 144821 w 144820"/>
                  <a:gd name="connsiteY3" fmla="*/ 1 h 11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820" h="115689">
                    <a:moveTo>
                      <a:pt x="144821" y="1"/>
                    </a:moveTo>
                    <a:cubicBezTo>
                      <a:pt x="87521" y="-155"/>
                      <a:pt x="30410" y="19506"/>
                      <a:pt x="0" y="64061"/>
                    </a:cubicBezTo>
                    <a:lnTo>
                      <a:pt x="0" y="115689"/>
                    </a:lnTo>
                    <a:lnTo>
                      <a:pt x="144821" y="1"/>
                    </a:lnTo>
                    <a:close/>
                  </a:path>
                </a:pathLst>
              </a:custGeom>
              <a:solidFill>
                <a:srgbClr val="29D6C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4928FE3A-CFE9-4755-9669-AD05182F7EC1}"/>
                  </a:ext>
                </a:extLst>
              </p:cNvPr>
              <p:cNvSpPr/>
              <p:nvPr/>
            </p:nvSpPr>
            <p:spPr>
              <a:xfrm>
                <a:off x="9360740" y="2236003"/>
                <a:ext cx="186616" cy="68936"/>
              </a:xfrm>
              <a:custGeom>
                <a:avLst/>
                <a:gdLst>
                  <a:gd name="connsiteX0" fmla="*/ 0 w 186616"/>
                  <a:gd name="connsiteY0" fmla="*/ 68921 h 68936"/>
                  <a:gd name="connsiteX1" fmla="*/ 25705 w 186616"/>
                  <a:gd name="connsiteY1" fmla="*/ 0 h 68936"/>
                  <a:gd name="connsiteX2" fmla="*/ 182428 w 186616"/>
                  <a:gd name="connsiteY2" fmla="*/ 56645 h 68936"/>
                  <a:gd name="connsiteX3" fmla="*/ 0 w 186616"/>
                  <a:gd name="connsiteY3" fmla="*/ 68921 h 6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616" h="68936">
                    <a:moveTo>
                      <a:pt x="0" y="68921"/>
                    </a:moveTo>
                    <a:lnTo>
                      <a:pt x="25705" y="0"/>
                    </a:lnTo>
                    <a:lnTo>
                      <a:pt x="182428" y="56645"/>
                    </a:lnTo>
                    <a:cubicBezTo>
                      <a:pt x="219351" y="69887"/>
                      <a:pt x="0" y="68921"/>
                      <a:pt x="0" y="68921"/>
                    </a:cubicBezTo>
                    <a:close/>
                  </a:path>
                </a:pathLst>
              </a:custGeom>
              <a:solidFill>
                <a:srgbClr val="29D6C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90B13FD6-295B-40A3-A70C-EB6D85A3636C}"/>
                  </a:ext>
                </a:extLst>
              </p:cNvPr>
              <p:cNvSpPr/>
              <p:nvPr/>
            </p:nvSpPr>
            <p:spPr>
              <a:xfrm>
                <a:off x="8980214" y="2236034"/>
                <a:ext cx="239101" cy="110018"/>
              </a:xfrm>
              <a:custGeom>
                <a:avLst/>
                <a:gdLst>
                  <a:gd name="connsiteX0" fmla="*/ 31217 w 239101"/>
                  <a:gd name="connsiteY0" fmla="*/ 56613 h 110018"/>
                  <a:gd name="connsiteX1" fmla="*/ 187847 w 239101"/>
                  <a:gd name="connsiteY1" fmla="*/ 0 h 110018"/>
                  <a:gd name="connsiteX2" fmla="*/ 239101 w 239101"/>
                  <a:gd name="connsiteY2" fmla="*/ 108834 h 110018"/>
                  <a:gd name="connsiteX3" fmla="*/ 31217 w 239101"/>
                  <a:gd name="connsiteY3" fmla="*/ 56613 h 11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01" h="110018">
                    <a:moveTo>
                      <a:pt x="31217" y="56613"/>
                    </a:moveTo>
                    <a:lnTo>
                      <a:pt x="187847" y="0"/>
                    </a:lnTo>
                    <a:lnTo>
                      <a:pt x="239101" y="108834"/>
                    </a:lnTo>
                    <a:cubicBezTo>
                      <a:pt x="239070" y="108865"/>
                      <a:pt x="-103010" y="122481"/>
                      <a:pt x="31217" y="56613"/>
                    </a:cubicBezTo>
                    <a:close/>
                  </a:path>
                </a:pathLst>
              </a:custGeom>
              <a:solidFill>
                <a:srgbClr val="29D6C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B83D36DA-D8FD-4D8F-B391-3E39872912D6}"/>
                  </a:ext>
                </a:extLst>
              </p:cNvPr>
              <p:cNvSpPr/>
              <p:nvPr/>
            </p:nvSpPr>
            <p:spPr>
              <a:xfrm>
                <a:off x="9119330" y="1837258"/>
                <a:ext cx="315908" cy="71495"/>
              </a:xfrm>
              <a:custGeom>
                <a:avLst/>
                <a:gdLst>
                  <a:gd name="connsiteX0" fmla="*/ 315908 w 315908"/>
                  <a:gd name="connsiteY0" fmla="*/ 70000 h 71495"/>
                  <a:gd name="connsiteX1" fmla="*/ 0 w 315908"/>
                  <a:gd name="connsiteY1" fmla="*/ 71153 h 71495"/>
                  <a:gd name="connsiteX2" fmla="*/ 0 w 315908"/>
                  <a:gd name="connsiteY2" fmla="*/ 71496 h 71495"/>
                  <a:gd name="connsiteX3" fmla="*/ 315908 w 315908"/>
                  <a:gd name="connsiteY3" fmla="*/ 70000 h 7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908" h="71495">
                    <a:moveTo>
                      <a:pt x="315908" y="70000"/>
                    </a:moveTo>
                    <a:cubicBezTo>
                      <a:pt x="253094" y="-14593"/>
                      <a:pt x="67332" y="-32104"/>
                      <a:pt x="0" y="71153"/>
                    </a:cubicBezTo>
                    <a:cubicBezTo>
                      <a:pt x="0" y="71278"/>
                      <a:pt x="0" y="71371"/>
                      <a:pt x="0" y="71496"/>
                    </a:cubicBezTo>
                    <a:cubicBezTo>
                      <a:pt x="-31" y="71496"/>
                      <a:pt x="129086" y="-46062"/>
                      <a:pt x="315908" y="70000"/>
                    </a:cubicBezTo>
                    <a:close/>
                  </a:path>
                </a:pathLst>
              </a:custGeom>
              <a:solidFill>
                <a:srgbClr val="E29A59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7535FD86-CBA2-459E-A3CA-92F2AB0DF77D}"/>
                  </a:ext>
                </a:extLst>
              </p:cNvPr>
              <p:cNvSpPr/>
              <p:nvPr/>
            </p:nvSpPr>
            <p:spPr>
              <a:xfrm>
                <a:off x="9181521" y="1999391"/>
                <a:ext cx="191557" cy="222073"/>
              </a:xfrm>
              <a:custGeom>
                <a:avLst/>
                <a:gdLst>
                  <a:gd name="connsiteX0" fmla="*/ 0 w 191557"/>
                  <a:gd name="connsiteY0" fmla="*/ 6979 h 222073"/>
                  <a:gd name="connsiteX1" fmla="*/ 0 w 191557"/>
                  <a:gd name="connsiteY1" fmla="*/ 146036 h 222073"/>
                  <a:gd name="connsiteX2" fmla="*/ 95779 w 191557"/>
                  <a:gd name="connsiteY2" fmla="*/ 220347 h 222073"/>
                  <a:gd name="connsiteX3" fmla="*/ 191557 w 191557"/>
                  <a:gd name="connsiteY3" fmla="*/ 185108 h 222073"/>
                  <a:gd name="connsiteX4" fmla="*/ 191557 w 191557"/>
                  <a:gd name="connsiteY4" fmla="*/ 41191 h 222073"/>
                  <a:gd name="connsiteX5" fmla="*/ 95779 w 191557"/>
                  <a:gd name="connsiteY5" fmla="*/ 0 h 222073"/>
                  <a:gd name="connsiteX6" fmla="*/ 0 w 191557"/>
                  <a:gd name="connsiteY6" fmla="*/ 6979 h 22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57" h="222073">
                    <a:moveTo>
                      <a:pt x="0" y="6979"/>
                    </a:moveTo>
                    <a:lnTo>
                      <a:pt x="0" y="146036"/>
                    </a:lnTo>
                    <a:cubicBezTo>
                      <a:pt x="29257" y="194954"/>
                      <a:pt x="68734" y="215487"/>
                      <a:pt x="95779" y="220347"/>
                    </a:cubicBezTo>
                    <a:cubicBezTo>
                      <a:pt x="122824" y="225177"/>
                      <a:pt x="162301" y="221780"/>
                      <a:pt x="191557" y="185108"/>
                    </a:cubicBezTo>
                    <a:lnTo>
                      <a:pt x="191557" y="41191"/>
                    </a:lnTo>
                    <a:lnTo>
                      <a:pt x="95779" y="0"/>
                    </a:lnTo>
                    <a:lnTo>
                      <a:pt x="0" y="6979"/>
                    </a:lnTo>
                    <a:close/>
                  </a:path>
                </a:pathLst>
              </a:custGeom>
              <a:solidFill>
                <a:srgbClr val="D67F43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0C4161F6-6F91-4707-A3F2-FCC7B0A1BBE9}"/>
                  </a:ext>
                </a:extLst>
              </p:cNvPr>
              <p:cNvSpPr/>
              <p:nvPr/>
            </p:nvSpPr>
            <p:spPr>
              <a:xfrm>
                <a:off x="9111759" y="1901805"/>
                <a:ext cx="28976" cy="105344"/>
              </a:xfrm>
              <a:custGeom>
                <a:avLst/>
                <a:gdLst>
                  <a:gd name="connsiteX0" fmla="*/ 6917 w 28976"/>
                  <a:gd name="connsiteY0" fmla="*/ 0 h 105344"/>
                  <a:gd name="connsiteX1" fmla="*/ 0 w 28976"/>
                  <a:gd name="connsiteY1" fmla="*/ 7447 h 105344"/>
                  <a:gd name="connsiteX2" fmla="*/ 24210 w 28976"/>
                  <a:gd name="connsiteY2" fmla="*/ 105344 h 105344"/>
                  <a:gd name="connsiteX3" fmla="*/ 28977 w 28976"/>
                  <a:gd name="connsiteY3" fmla="*/ 89173 h 10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76" h="105344">
                    <a:moveTo>
                      <a:pt x="6917" y="0"/>
                    </a:moveTo>
                    <a:lnTo>
                      <a:pt x="0" y="7447"/>
                    </a:lnTo>
                    <a:lnTo>
                      <a:pt x="24210" y="105344"/>
                    </a:lnTo>
                    <a:lnTo>
                      <a:pt x="28977" y="89173"/>
                    </a:lnTo>
                    <a:close/>
                  </a:path>
                </a:pathLst>
              </a:custGeom>
              <a:solidFill>
                <a:srgbClr val="E7EAE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5C0E5191-9125-4FBE-8FB6-04073B0995BA}"/>
                  </a:ext>
                </a:extLst>
              </p:cNvPr>
              <p:cNvSpPr/>
              <p:nvPr/>
            </p:nvSpPr>
            <p:spPr>
              <a:xfrm>
                <a:off x="9413366" y="1901805"/>
                <a:ext cx="28944" cy="105344"/>
              </a:xfrm>
              <a:custGeom>
                <a:avLst/>
                <a:gdLst>
                  <a:gd name="connsiteX0" fmla="*/ 22028 w 28944"/>
                  <a:gd name="connsiteY0" fmla="*/ 0 h 105344"/>
                  <a:gd name="connsiteX1" fmla="*/ 28945 w 28944"/>
                  <a:gd name="connsiteY1" fmla="*/ 7447 h 105344"/>
                  <a:gd name="connsiteX2" fmla="*/ 4736 w 28944"/>
                  <a:gd name="connsiteY2" fmla="*/ 105344 h 105344"/>
                  <a:gd name="connsiteX3" fmla="*/ 0 w 28944"/>
                  <a:gd name="connsiteY3" fmla="*/ 89173 h 10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44" h="105344">
                    <a:moveTo>
                      <a:pt x="22028" y="0"/>
                    </a:moveTo>
                    <a:lnTo>
                      <a:pt x="28945" y="7447"/>
                    </a:lnTo>
                    <a:lnTo>
                      <a:pt x="4736" y="105344"/>
                    </a:lnTo>
                    <a:lnTo>
                      <a:pt x="0" y="89173"/>
                    </a:lnTo>
                    <a:close/>
                  </a:path>
                </a:pathLst>
              </a:custGeom>
              <a:solidFill>
                <a:srgbClr val="E7EAE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CB511156-EF81-46BA-8AB4-6589BF0E11BD}"/>
                  </a:ext>
                </a:extLst>
              </p:cNvPr>
              <p:cNvSpPr/>
              <p:nvPr/>
            </p:nvSpPr>
            <p:spPr>
              <a:xfrm>
                <a:off x="9110139" y="1895138"/>
                <a:ext cx="331954" cy="72285"/>
              </a:xfrm>
              <a:custGeom>
                <a:avLst/>
                <a:gdLst>
                  <a:gd name="connsiteX0" fmla="*/ 304161 w 331954"/>
                  <a:gd name="connsiteY0" fmla="*/ 4424 h 72285"/>
                  <a:gd name="connsiteX1" fmla="*/ 298739 w 331954"/>
                  <a:gd name="connsiteY1" fmla="*/ 0 h 72285"/>
                  <a:gd name="connsiteX2" fmla="*/ 198568 w 331954"/>
                  <a:gd name="connsiteY2" fmla="*/ 0 h 72285"/>
                  <a:gd name="connsiteX3" fmla="*/ 165946 w 331954"/>
                  <a:gd name="connsiteY3" fmla="*/ 5515 h 72285"/>
                  <a:gd name="connsiteX4" fmla="*/ 133324 w 331954"/>
                  <a:gd name="connsiteY4" fmla="*/ 0 h 72285"/>
                  <a:gd name="connsiteX5" fmla="*/ 33151 w 331954"/>
                  <a:gd name="connsiteY5" fmla="*/ 0 h 72285"/>
                  <a:gd name="connsiteX6" fmla="*/ 27730 w 331954"/>
                  <a:gd name="connsiteY6" fmla="*/ 4424 h 72285"/>
                  <a:gd name="connsiteX7" fmla="*/ 0 w 331954"/>
                  <a:gd name="connsiteY7" fmla="*/ 4424 h 72285"/>
                  <a:gd name="connsiteX8" fmla="*/ 0 w 331954"/>
                  <a:gd name="connsiteY8" fmla="*/ 13554 h 72285"/>
                  <a:gd name="connsiteX9" fmla="*/ 27636 w 331954"/>
                  <a:gd name="connsiteY9" fmla="*/ 13554 h 72285"/>
                  <a:gd name="connsiteX10" fmla="*/ 47453 w 331954"/>
                  <a:gd name="connsiteY10" fmla="*/ 72286 h 72285"/>
                  <a:gd name="connsiteX11" fmla="*/ 125004 w 331954"/>
                  <a:gd name="connsiteY11" fmla="*/ 72286 h 72285"/>
                  <a:gd name="connsiteX12" fmla="*/ 152143 w 331954"/>
                  <a:gd name="connsiteY12" fmla="*/ 42374 h 72285"/>
                  <a:gd name="connsiteX13" fmla="*/ 165977 w 331954"/>
                  <a:gd name="connsiteY13" fmla="*/ 32061 h 72285"/>
                  <a:gd name="connsiteX14" fmla="*/ 179811 w 331954"/>
                  <a:gd name="connsiteY14" fmla="*/ 42374 h 72285"/>
                  <a:gd name="connsiteX15" fmla="*/ 206949 w 331954"/>
                  <a:gd name="connsiteY15" fmla="*/ 72286 h 72285"/>
                  <a:gd name="connsiteX16" fmla="*/ 284501 w 331954"/>
                  <a:gd name="connsiteY16" fmla="*/ 72286 h 72285"/>
                  <a:gd name="connsiteX17" fmla="*/ 304317 w 331954"/>
                  <a:gd name="connsiteY17" fmla="*/ 13554 h 72285"/>
                  <a:gd name="connsiteX18" fmla="*/ 331954 w 331954"/>
                  <a:gd name="connsiteY18" fmla="*/ 13554 h 72285"/>
                  <a:gd name="connsiteX19" fmla="*/ 331954 w 331954"/>
                  <a:gd name="connsiteY19" fmla="*/ 4424 h 72285"/>
                  <a:gd name="connsiteX20" fmla="*/ 304161 w 331954"/>
                  <a:gd name="connsiteY20" fmla="*/ 4424 h 72285"/>
                  <a:gd name="connsiteX21" fmla="*/ 125223 w 331954"/>
                  <a:gd name="connsiteY21" fmla="*/ 69482 h 72285"/>
                  <a:gd name="connsiteX22" fmla="*/ 51379 w 331954"/>
                  <a:gd name="connsiteY22" fmla="*/ 69575 h 72285"/>
                  <a:gd name="connsiteX23" fmla="*/ 42125 w 331954"/>
                  <a:gd name="connsiteY23" fmla="*/ 7384 h 72285"/>
                  <a:gd name="connsiteX24" fmla="*/ 126189 w 331954"/>
                  <a:gd name="connsiteY24" fmla="*/ 7384 h 72285"/>
                  <a:gd name="connsiteX25" fmla="*/ 125223 w 331954"/>
                  <a:gd name="connsiteY25" fmla="*/ 69482 h 72285"/>
                  <a:gd name="connsiteX26" fmla="*/ 280513 w 331954"/>
                  <a:gd name="connsiteY26" fmla="*/ 69606 h 72285"/>
                  <a:gd name="connsiteX27" fmla="*/ 206638 w 331954"/>
                  <a:gd name="connsiteY27" fmla="*/ 69513 h 72285"/>
                  <a:gd name="connsiteX28" fmla="*/ 205703 w 331954"/>
                  <a:gd name="connsiteY28" fmla="*/ 7416 h 72285"/>
                  <a:gd name="connsiteX29" fmla="*/ 289766 w 331954"/>
                  <a:gd name="connsiteY29" fmla="*/ 7416 h 72285"/>
                  <a:gd name="connsiteX30" fmla="*/ 280513 w 331954"/>
                  <a:gd name="connsiteY30" fmla="*/ 69606 h 72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31954" h="72285">
                    <a:moveTo>
                      <a:pt x="304161" y="4424"/>
                    </a:moveTo>
                    <a:cubicBezTo>
                      <a:pt x="303382" y="1714"/>
                      <a:pt x="301731" y="0"/>
                      <a:pt x="298739" y="0"/>
                    </a:cubicBezTo>
                    <a:cubicBezTo>
                      <a:pt x="298739" y="0"/>
                      <a:pt x="208289" y="0"/>
                      <a:pt x="198568" y="0"/>
                    </a:cubicBezTo>
                    <a:cubicBezTo>
                      <a:pt x="190093" y="0"/>
                      <a:pt x="177287" y="5515"/>
                      <a:pt x="165946" y="5515"/>
                    </a:cubicBezTo>
                    <a:cubicBezTo>
                      <a:pt x="154573" y="5515"/>
                      <a:pt x="141767" y="0"/>
                      <a:pt x="133324" y="0"/>
                    </a:cubicBezTo>
                    <a:cubicBezTo>
                      <a:pt x="123571" y="0"/>
                      <a:pt x="33151" y="0"/>
                      <a:pt x="33151" y="0"/>
                    </a:cubicBezTo>
                    <a:cubicBezTo>
                      <a:pt x="30160" y="0"/>
                      <a:pt x="28540" y="1714"/>
                      <a:pt x="27730" y="4424"/>
                    </a:cubicBezTo>
                    <a:lnTo>
                      <a:pt x="0" y="4424"/>
                    </a:lnTo>
                    <a:lnTo>
                      <a:pt x="0" y="13554"/>
                    </a:lnTo>
                    <a:lnTo>
                      <a:pt x="27636" y="13554"/>
                    </a:lnTo>
                    <a:cubicBezTo>
                      <a:pt x="30846" y="34460"/>
                      <a:pt x="41907" y="72286"/>
                      <a:pt x="47453" y="72286"/>
                    </a:cubicBezTo>
                    <a:lnTo>
                      <a:pt x="125004" y="72286"/>
                    </a:lnTo>
                    <a:cubicBezTo>
                      <a:pt x="134040" y="72286"/>
                      <a:pt x="147251" y="53996"/>
                      <a:pt x="152143" y="42374"/>
                    </a:cubicBezTo>
                    <a:cubicBezTo>
                      <a:pt x="155165" y="35177"/>
                      <a:pt x="161428" y="32061"/>
                      <a:pt x="165977" y="32061"/>
                    </a:cubicBezTo>
                    <a:cubicBezTo>
                      <a:pt x="170526" y="32061"/>
                      <a:pt x="176820" y="35177"/>
                      <a:pt x="179811" y="42374"/>
                    </a:cubicBezTo>
                    <a:cubicBezTo>
                      <a:pt x="184703" y="53996"/>
                      <a:pt x="197914" y="72286"/>
                      <a:pt x="206949" y="72286"/>
                    </a:cubicBezTo>
                    <a:lnTo>
                      <a:pt x="284501" y="72286"/>
                    </a:lnTo>
                    <a:cubicBezTo>
                      <a:pt x="290047" y="72286"/>
                      <a:pt x="301076" y="34460"/>
                      <a:pt x="304317" y="13554"/>
                    </a:cubicBezTo>
                    <a:lnTo>
                      <a:pt x="331954" y="13554"/>
                    </a:lnTo>
                    <a:lnTo>
                      <a:pt x="331954" y="4424"/>
                    </a:lnTo>
                    <a:lnTo>
                      <a:pt x="304161" y="4424"/>
                    </a:lnTo>
                    <a:close/>
                    <a:moveTo>
                      <a:pt x="125223" y="69482"/>
                    </a:moveTo>
                    <a:cubicBezTo>
                      <a:pt x="118025" y="69482"/>
                      <a:pt x="57455" y="69575"/>
                      <a:pt x="51379" y="69575"/>
                    </a:cubicBezTo>
                    <a:cubicBezTo>
                      <a:pt x="45303" y="69575"/>
                      <a:pt x="26047" y="7384"/>
                      <a:pt x="42125" y="7384"/>
                    </a:cubicBezTo>
                    <a:cubicBezTo>
                      <a:pt x="42125" y="7384"/>
                      <a:pt x="118430" y="7384"/>
                      <a:pt x="126189" y="7384"/>
                    </a:cubicBezTo>
                    <a:cubicBezTo>
                      <a:pt x="170869" y="7416"/>
                      <a:pt x="132420" y="69482"/>
                      <a:pt x="125223" y="69482"/>
                    </a:cubicBezTo>
                    <a:close/>
                    <a:moveTo>
                      <a:pt x="280513" y="69606"/>
                    </a:moveTo>
                    <a:cubicBezTo>
                      <a:pt x="274406" y="69606"/>
                      <a:pt x="213835" y="69513"/>
                      <a:pt x="206638" y="69513"/>
                    </a:cubicBezTo>
                    <a:cubicBezTo>
                      <a:pt x="199440" y="69513"/>
                      <a:pt x="160991" y="7416"/>
                      <a:pt x="205703" y="7416"/>
                    </a:cubicBezTo>
                    <a:cubicBezTo>
                      <a:pt x="213461" y="7416"/>
                      <a:pt x="289766" y="7416"/>
                      <a:pt x="289766" y="7416"/>
                    </a:cubicBezTo>
                    <a:cubicBezTo>
                      <a:pt x="305844" y="7416"/>
                      <a:pt x="286588" y="69606"/>
                      <a:pt x="280513" y="69606"/>
                    </a:cubicBezTo>
                    <a:close/>
                  </a:path>
                </a:pathLst>
              </a:custGeom>
              <a:solidFill>
                <a:srgbClr val="003E4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229FA811-A59B-482E-A32F-9FBB3FDA12B8}"/>
                  </a:ext>
                </a:extLst>
              </p:cNvPr>
              <p:cNvSpPr/>
              <p:nvPr/>
            </p:nvSpPr>
            <p:spPr>
              <a:xfrm>
                <a:off x="9146004" y="1902522"/>
                <a:ext cx="111596" cy="62190"/>
              </a:xfrm>
              <a:custGeom>
                <a:avLst/>
                <a:gdLst>
                  <a:gd name="connsiteX0" fmla="*/ 89357 w 111596"/>
                  <a:gd name="connsiteY0" fmla="*/ 62097 h 62190"/>
                  <a:gd name="connsiteX1" fmla="*/ 15514 w 111596"/>
                  <a:gd name="connsiteY1" fmla="*/ 62191 h 62190"/>
                  <a:gd name="connsiteX2" fmla="*/ 6260 w 111596"/>
                  <a:gd name="connsiteY2" fmla="*/ 0 h 62190"/>
                  <a:gd name="connsiteX3" fmla="*/ 90324 w 111596"/>
                  <a:gd name="connsiteY3" fmla="*/ 0 h 62190"/>
                  <a:gd name="connsiteX4" fmla="*/ 89357 w 111596"/>
                  <a:gd name="connsiteY4" fmla="*/ 62097 h 6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96" h="62190">
                    <a:moveTo>
                      <a:pt x="89357" y="62097"/>
                    </a:moveTo>
                    <a:cubicBezTo>
                      <a:pt x="82160" y="62097"/>
                      <a:pt x="21590" y="62191"/>
                      <a:pt x="15514" y="62191"/>
                    </a:cubicBezTo>
                    <a:cubicBezTo>
                      <a:pt x="9438" y="62191"/>
                      <a:pt x="-9818" y="0"/>
                      <a:pt x="6260" y="0"/>
                    </a:cubicBezTo>
                    <a:cubicBezTo>
                      <a:pt x="6260" y="0"/>
                      <a:pt x="82565" y="0"/>
                      <a:pt x="90324" y="0"/>
                    </a:cubicBezTo>
                    <a:cubicBezTo>
                      <a:pt x="135004" y="31"/>
                      <a:pt x="96555" y="62097"/>
                      <a:pt x="89357" y="62097"/>
                    </a:cubicBezTo>
                    <a:close/>
                  </a:path>
                </a:pathLst>
              </a:custGeom>
              <a:solidFill>
                <a:srgbClr val="E7EAE1">
                  <a:alpha val="30000"/>
                </a:srgbClr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4B430AA4-6A69-4D8E-B31C-0F641CF4D2FE}"/>
                  </a:ext>
                </a:extLst>
              </p:cNvPr>
              <p:cNvSpPr/>
              <p:nvPr/>
            </p:nvSpPr>
            <p:spPr>
              <a:xfrm>
                <a:off x="9294546" y="1902553"/>
                <a:ext cx="111618" cy="62190"/>
              </a:xfrm>
              <a:custGeom>
                <a:avLst/>
                <a:gdLst>
                  <a:gd name="connsiteX0" fmla="*/ 96105 w 111618"/>
                  <a:gd name="connsiteY0" fmla="*/ 62191 h 62190"/>
                  <a:gd name="connsiteX1" fmla="*/ 22231 w 111618"/>
                  <a:gd name="connsiteY1" fmla="*/ 62097 h 62190"/>
                  <a:gd name="connsiteX2" fmla="*/ 21296 w 111618"/>
                  <a:gd name="connsiteY2" fmla="*/ 0 h 62190"/>
                  <a:gd name="connsiteX3" fmla="*/ 105359 w 111618"/>
                  <a:gd name="connsiteY3" fmla="*/ 0 h 62190"/>
                  <a:gd name="connsiteX4" fmla="*/ 96105 w 111618"/>
                  <a:gd name="connsiteY4" fmla="*/ 62191 h 6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18" h="62190">
                    <a:moveTo>
                      <a:pt x="96105" y="62191"/>
                    </a:moveTo>
                    <a:cubicBezTo>
                      <a:pt x="89999" y="62191"/>
                      <a:pt x="29427" y="62097"/>
                      <a:pt x="22231" y="62097"/>
                    </a:cubicBezTo>
                    <a:cubicBezTo>
                      <a:pt x="15033" y="62097"/>
                      <a:pt x="-23416" y="0"/>
                      <a:pt x="21296" y="0"/>
                    </a:cubicBezTo>
                    <a:cubicBezTo>
                      <a:pt x="29054" y="0"/>
                      <a:pt x="105359" y="0"/>
                      <a:pt x="105359" y="0"/>
                    </a:cubicBezTo>
                    <a:cubicBezTo>
                      <a:pt x="121436" y="0"/>
                      <a:pt x="102181" y="62191"/>
                      <a:pt x="96105" y="62191"/>
                    </a:cubicBezTo>
                    <a:close/>
                  </a:path>
                </a:pathLst>
              </a:custGeom>
              <a:solidFill>
                <a:srgbClr val="E7EAE1">
                  <a:alpha val="30000"/>
                </a:srgbClr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13E37672-B7DF-4088-B644-298A3318D4F1}"/>
                  </a:ext>
                </a:extLst>
              </p:cNvPr>
              <p:cNvSpPr/>
              <p:nvPr/>
            </p:nvSpPr>
            <p:spPr>
              <a:xfrm>
                <a:off x="9134099" y="1959198"/>
                <a:ext cx="286432" cy="226204"/>
              </a:xfrm>
              <a:custGeom>
                <a:avLst/>
                <a:gdLst>
                  <a:gd name="connsiteX0" fmla="*/ 286432 w 286432"/>
                  <a:gd name="connsiteY0" fmla="*/ 31999 h 226204"/>
                  <a:gd name="connsiteX1" fmla="*/ 143201 w 286432"/>
                  <a:gd name="connsiteY1" fmla="*/ 0 h 226204"/>
                  <a:gd name="connsiteX2" fmla="*/ 0 w 286432"/>
                  <a:gd name="connsiteY2" fmla="*/ 31999 h 226204"/>
                  <a:gd name="connsiteX3" fmla="*/ 18103 w 286432"/>
                  <a:gd name="connsiteY3" fmla="*/ 144977 h 226204"/>
                  <a:gd name="connsiteX4" fmla="*/ 143232 w 286432"/>
                  <a:gd name="connsiteY4" fmla="*/ 226205 h 226204"/>
                  <a:gd name="connsiteX5" fmla="*/ 268362 w 286432"/>
                  <a:gd name="connsiteY5" fmla="*/ 150710 h 226204"/>
                  <a:gd name="connsiteX6" fmla="*/ 286432 w 286432"/>
                  <a:gd name="connsiteY6" fmla="*/ 31999 h 22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432" h="226204">
                    <a:moveTo>
                      <a:pt x="286432" y="31999"/>
                    </a:moveTo>
                    <a:lnTo>
                      <a:pt x="143201" y="0"/>
                    </a:lnTo>
                    <a:lnTo>
                      <a:pt x="0" y="31999"/>
                    </a:lnTo>
                    <a:cubicBezTo>
                      <a:pt x="4830" y="78237"/>
                      <a:pt x="18103" y="144977"/>
                      <a:pt x="18103" y="144977"/>
                    </a:cubicBezTo>
                    <a:cubicBezTo>
                      <a:pt x="52220" y="207884"/>
                      <a:pt x="107244" y="226205"/>
                      <a:pt x="143232" y="226205"/>
                    </a:cubicBezTo>
                    <a:cubicBezTo>
                      <a:pt x="179219" y="226205"/>
                      <a:pt x="234243" y="212028"/>
                      <a:pt x="268362" y="150710"/>
                    </a:cubicBezTo>
                    <a:cubicBezTo>
                      <a:pt x="268330" y="150678"/>
                      <a:pt x="281666" y="77614"/>
                      <a:pt x="286432" y="31999"/>
                    </a:cubicBezTo>
                    <a:close/>
                  </a:path>
                </a:pathLst>
              </a:custGeom>
              <a:solidFill>
                <a:srgbClr val="E7EAE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7D2F540B-3074-49BD-9861-68593E068D67}"/>
                  </a:ext>
                </a:extLst>
              </p:cNvPr>
              <p:cNvSpPr/>
              <p:nvPr/>
            </p:nvSpPr>
            <p:spPr>
              <a:xfrm>
                <a:off x="9142356" y="1966021"/>
                <a:ext cx="134943" cy="68864"/>
              </a:xfrm>
              <a:custGeom>
                <a:avLst/>
                <a:gdLst>
                  <a:gd name="connsiteX0" fmla="*/ 134943 w 134943"/>
                  <a:gd name="connsiteY0" fmla="*/ 0 h 68864"/>
                  <a:gd name="connsiteX1" fmla="*/ 134943 w 134943"/>
                  <a:gd name="connsiteY1" fmla="*/ 62128 h 68864"/>
                  <a:gd name="connsiteX2" fmla="*/ 0 w 134943"/>
                  <a:gd name="connsiteY2" fmla="*/ 31532 h 68864"/>
                  <a:gd name="connsiteX3" fmla="*/ 134943 w 134943"/>
                  <a:gd name="connsiteY3" fmla="*/ 0 h 6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43" h="68864">
                    <a:moveTo>
                      <a:pt x="134943" y="0"/>
                    </a:moveTo>
                    <a:lnTo>
                      <a:pt x="134943" y="62128"/>
                    </a:lnTo>
                    <a:cubicBezTo>
                      <a:pt x="134943" y="62128"/>
                      <a:pt x="18289" y="90264"/>
                      <a:pt x="0" y="31532"/>
                    </a:cubicBezTo>
                    <a:lnTo>
                      <a:pt x="134943" y="0"/>
                    </a:lnTo>
                    <a:close/>
                  </a:path>
                </a:pathLst>
              </a:custGeom>
              <a:solidFill>
                <a:srgbClr val="F6F7F5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74" name="رسم 2">
              <a:extLst>
                <a:ext uri="{FF2B5EF4-FFF2-40B4-BE49-F238E27FC236}">
                  <a16:creationId xmlns:a16="http://schemas.microsoft.com/office/drawing/2014/main" id="{23F96BAB-948A-407C-A6F3-6C17C6F94BBD}"/>
                </a:ext>
              </a:extLst>
            </p:cNvPr>
            <p:cNvGrpSpPr/>
            <p:nvPr/>
          </p:nvGrpSpPr>
          <p:grpSpPr>
            <a:xfrm>
              <a:off x="9375104" y="2460463"/>
              <a:ext cx="117620" cy="65213"/>
              <a:chOff x="9375104" y="2460463"/>
              <a:chExt cx="117620" cy="65213"/>
            </a:xfrm>
          </p:grpSpPr>
          <p:grpSp>
            <p:nvGrpSpPr>
              <p:cNvPr id="75" name="رسم 2">
                <a:extLst>
                  <a:ext uri="{FF2B5EF4-FFF2-40B4-BE49-F238E27FC236}">
                    <a16:creationId xmlns:a16="http://schemas.microsoft.com/office/drawing/2014/main" id="{DEE1329E-9911-4944-B378-51D701FE3DF5}"/>
                  </a:ext>
                </a:extLst>
              </p:cNvPr>
              <p:cNvGrpSpPr/>
              <p:nvPr/>
            </p:nvGrpSpPr>
            <p:grpSpPr>
              <a:xfrm>
                <a:off x="9375104" y="2460463"/>
                <a:ext cx="117620" cy="65213"/>
                <a:chOff x="9375104" y="2460463"/>
                <a:chExt cx="117620" cy="65213"/>
              </a:xfrm>
            </p:grpSpPr>
            <p:sp>
              <p:nvSpPr>
                <p:cNvPr id="77" name="شكل حر: شكل 76">
                  <a:extLst>
                    <a:ext uri="{FF2B5EF4-FFF2-40B4-BE49-F238E27FC236}">
                      <a16:creationId xmlns:a16="http://schemas.microsoft.com/office/drawing/2014/main" id="{A5518276-4A37-4509-AB32-8AB378C72566}"/>
                    </a:ext>
                  </a:extLst>
                </p:cNvPr>
                <p:cNvSpPr/>
                <p:nvPr/>
              </p:nvSpPr>
              <p:spPr>
                <a:xfrm>
                  <a:off x="9375104" y="2466725"/>
                  <a:ext cx="117620" cy="58950"/>
                </a:xfrm>
                <a:custGeom>
                  <a:avLst/>
                  <a:gdLst>
                    <a:gd name="connsiteX0" fmla="*/ 0 w 117620"/>
                    <a:gd name="connsiteY0" fmla="*/ 0 h 58950"/>
                    <a:gd name="connsiteX1" fmla="*/ 117620 w 117620"/>
                    <a:gd name="connsiteY1" fmla="*/ 0 h 58950"/>
                    <a:gd name="connsiteX2" fmla="*/ 117620 w 117620"/>
                    <a:gd name="connsiteY2" fmla="*/ 58950 h 58950"/>
                    <a:gd name="connsiteX3" fmla="*/ 0 w 117620"/>
                    <a:gd name="connsiteY3" fmla="*/ 58950 h 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620" h="58950">
                      <a:moveTo>
                        <a:pt x="0" y="0"/>
                      </a:moveTo>
                      <a:lnTo>
                        <a:pt x="117620" y="0"/>
                      </a:lnTo>
                      <a:lnTo>
                        <a:pt x="117620" y="58950"/>
                      </a:lnTo>
                      <a:lnTo>
                        <a:pt x="0" y="58950"/>
                      </a:lnTo>
                      <a:close/>
                    </a:path>
                  </a:pathLst>
                </a:custGeom>
                <a:solidFill>
                  <a:srgbClr val="003E4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189F650D-5EAD-47FC-B52A-C93403CABEE6}"/>
                    </a:ext>
                  </a:extLst>
                </p:cNvPr>
                <p:cNvSpPr/>
                <p:nvPr/>
              </p:nvSpPr>
              <p:spPr>
                <a:xfrm>
                  <a:off x="9378282" y="2469872"/>
                  <a:ext cx="111264" cy="52625"/>
                </a:xfrm>
                <a:custGeom>
                  <a:avLst/>
                  <a:gdLst>
                    <a:gd name="connsiteX0" fmla="*/ 0 w 111264"/>
                    <a:gd name="connsiteY0" fmla="*/ 0 h 52625"/>
                    <a:gd name="connsiteX1" fmla="*/ 111264 w 111264"/>
                    <a:gd name="connsiteY1" fmla="*/ 0 h 52625"/>
                    <a:gd name="connsiteX2" fmla="*/ 111264 w 111264"/>
                    <a:gd name="connsiteY2" fmla="*/ 52625 h 52625"/>
                    <a:gd name="connsiteX3" fmla="*/ 0 w 111264"/>
                    <a:gd name="connsiteY3" fmla="*/ 52625 h 52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264" h="52625">
                      <a:moveTo>
                        <a:pt x="0" y="0"/>
                      </a:moveTo>
                      <a:lnTo>
                        <a:pt x="111264" y="0"/>
                      </a:lnTo>
                      <a:lnTo>
                        <a:pt x="111264" y="52625"/>
                      </a:lnTo>
                      <a:lnTo>
                        <a:pt x="0" y="52625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9" name="شكل حر: شكل 78">
                  <a:extLst>
                    <a:ext uri="{FF2B5EF4-FFF2-40B4-BE49-F238E27FC236}">
                      <a16:creationId xmlns:a16="http://schemas.microsoft.com/office/drawing/2014/main" id="{3CF9EF7B-4B5F-4907-ADBF-6F04E6FA309C}"/>
                    </a:ext>
                  </a:extLst>
                </p:cNvPr>
                <p:cNvSpPr/>
                <p:nvPr/>
              </p:nvSpPr>
              <p:spPr>
                <a:xfrm>
                  <a:off x="9426202" y="2460463"/>
                  <a:ext cx="15423" cy="12961"/>
                </a:xfrm>
                <a:custGeom>
                  <a:avLst/>
                  <a:gdLst>
                    <a:gd name="connsiteX0" fmla="*/ 0 w 15423"/>
                    <a:gd name="connsiteY0" fmla="*/ 0 h 12961"/>
                    <a:gd name="connsiteX1" fmla="*/ 15423 w 15423"/>
                    <a:gd name="connsiteY1" fmla="*/ 0 h 12961"/>
                    <a:gd name="connsiteX2" fmla="*/ 15423 w 15423"/>
                    <a:gd name="connsiteY2" fmla="*/ 12962 h 12961"/>
                    <a:gd name="connsiteX3" fmla="*/ 0 w 15423"/>
                    <a:gd name="connsiteY3" fmla="*/ 12962 h 1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23" h="12961">
                      <a:moveTo>
                        <a:pt x="0" y="0"/>
                      </a:moveTo>
                      <a:lnTo>
                        <a:pt x="15423" y="0"/>
                      </a:lnTo>
                      <a:lnTo>
                        <a:pt x="15423" y="12962"/>
                      </a:lnTo>
                      <a:lnTo>
                        <a:pt x="0" y="12962"/>
                      </a:lnTo>
                      <a:close/>
                    </a:path>
                  </a:pathLst>
                </a:custGeom>
                <a:solidFill>
                  <a:srgbClr val="B7BDB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69F7F745-BCA8-4D66-8EBF-2C078CF454B3}"/>
                  </a:ext>
                </a:extLst>
              </p:cNvPr>
              <p:cNvSpPr/>
              <p:nvPr/>
            </p:nvSpPr>
            <p:spPr>
              <a:xfrm>
                <a:off x="9385729" y="2475013"/>
                <a:ext cx="35239" cy="43340"/>
              </a:xfrm>
              <a:custGeom>
                <a:avLst/>
                <a:gdLst>
                  <a:gd name="connsiteX0" fmla="*/ 0 w 35239"/>
                  <a:gd name="connsiteY0" fmla="*/ 0 h 43340"/>
                  <a:gd name="connsiteX1" fmla="*/ 35239 w 35239"/>
                  <a:gd name="connsiteY1" fmla="*/ 0 h 43340"/>
                  <a:gd name="connsiteX2" fmla="*/ 35239 w 35239"/>
                  <a:gd name="connsiteY2" fmla="*/ 43340 h 43340"/>
                  <a:gd name="connsiteX3" fmla="*/ 0 w 35239"/>
                  <a:gd name="connsiteY3" fmla="*/ 43340 h 4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39" h="43340">
                    <a:moveTo>
                      <a:pt x="0" y="0"/>
                    </a:moveTo>
                    <a:lnTo>
                      <a:pt x="35239" y="0"/>
                    </a:lnTo>
                    <a:lnTo>
                      <a:pt x="35239" y="43340"/>
                    </a:lnTo>
                    <a:lnTo>
                      <a:pt x="0" y="43340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00" name="رسم 2">
            <a:extLst>
              <a:ext uri="{FF2B5EF4-FFF2-40B4-BE49-F238E27FC236}">
                <a16:creationId xmlns:a16="http://schemas.microsoft.com/office/drawing/2014/main" id="{76048815-013F-4D2B-8D9C-D1FB69BC7492}"/>
              </a:ext>
            </a:extLst>
          </p:cNvPr>
          <p:cNvGrpSpPr/>
          <p:nvPr/>
        </p:nvGrpSpPr>
        <p:grpSpPr>
          <a:xfrm>
            <a:off x="2635814" y="2229569"/>
            <a:ext cx="1146123" cy="1897185"/>
            <a:chOff x="8962888" y="4542446"/>
            <a:chExt cx="628762" cy="1040794"/>
          </a:xfrm>
        </p:grpSpPr>
        <p:grpSp>
          <p:nvGrpSpPr>
            <p:cNvPr id="101" name="رسم 2">
              <a:extLst>
                <a:ext uri="{FF2B5EF4-FFF2-40B4-BE49-F238E27FC236}">
                  <a16:creationId xmlns:a16="http://schemas.microsoft.com/office/drawing/2014/main" id="{9BCBEA5C-DB01-4098-AD01-68479A04851E}"/>
                </a:ext>
              </a:extLst>
            </p:cNvPr>
            <p:cNvGrpSpPr/>
            <p:nvPr/>
          </p:nvGrpSpPr>
          <p:grpSpPr>
            <a:xfrm>
              <a:off x="8962888" y="4542446"/>
              <a:ext cx="628762" cy="1040794"/>
              <a:chOff x="8962888" y="4542446"/>
              <a:chExt cx="628762" cy="1040794"/>
            </a:xfrm>
          </p:grpSpPr>
          <p:grpSp>
            <p:nvGrpSpPr>
              <p:cNvPr id="108" name="رسم 2">
                <a:extLst>
                  <a:ext uri="{FF2B5EF4-FFF2-40B4-BE49-F238E27FC236}">
                    <a16:creationId xmlns:a16="http://schemas.microsoft.com/office/drawing/2014/main" id="{9B3CE005-8B40-4219-878B-4F81E7C87442}"/>
                  </a:ext>
                </a:extLst>
              </p:cNvPr>
              <p:cNvGrpSpPr/>
              <p:nvPr/>
            </p:nvGrpSpPr>
            <p:grpSpPr>
              <a:xfrm>
                <a:off x="8962888" y="4542446"/>
                <a:ext cx="628762" cy="1040794"/>
                <a:chOff x="8962888" y="4542446"/>
                <a:chExt cx="628762" cy="1040794"/>
              </a:xfrm>
            </p:grpSpPr>
            <p:grpSp>
              <p:nvGrpSpPr>
                <p:cNvPr id="110" name="رسم 2">
                  <a:extLst>
                    <a:ext uri="{FF2B5EF4-FFF2-40B4-BE49-F238E27FC236}">
                      <a16:creationId xmlns:a16="http://schemas.microsoft.com/office/drawing/2014/main" id="{362DA0C9-DBAF-4391-B369-3FBBDB67726A}"/>
                    </a:ext>
                  </a:extLst>
                </p:cNvPr>
                <p:cNvGrpSpPr/>
                <p:nvPr/>
              </p:nvGrpSpPr>
              <p:grpSpPr>
                <a:xfrm>
                  <a:off x="8962888" y="4542446"/>
                  <a:ext cx="628762" cy="1040794"/>
                  <a:chOff x="8962888" y="4542446"/>
                  <a:chExt cx="628762" cy="1040794"/>
                </a:xfrm>
              </p:grpSpPr>
              <p:grpSp>
                <p:nvGrpSpPr>
                  <p:cNvPr id="112" name="رسم 2">
                    <a:extLst>
                      <a:ext uri="{FF2B5EF4-FFF2-40B4-BE49-F238E27FC236}">
                        <a16:creationId xmlns:a16="http://schemas.microsoft.com/office/drawing/2014/main" id="{50CE96CF-3722-4C3C-84AE-B1C2548A22D1}"/>
                      </a:ext>
                    </a:extLst>
                  </p:cNvPr>
                  <p:cNvGrpSpPr/>
                  <p:nvPr/>
                </p:nvGrpSpPr>
                <p:grpSpPr>
                  <a:xfrm>
                    <a:off x="8962888" y="4542446"/>
                    <a:ext cx="628762" cy="1040794"/>
                    <a:chOff x="8962888" y="4542446"/>
                    <a:chExt cx="628762" cy="1040794"/>
                  </a:xfrm>
                </p:grpSpPr>
                <p:grpSp>
                  <p:nvGrpSpPr>
                    <p:cNvPr id="115" name="رسم 2">
                      <a:extLst>
                        <a:ext uri="{FF2B5EF4-FFF2-40B4-BE49-F238E27FC236}">
                          <a16:creationId xmlns:a16="http://schemas.microsoft.com/office/drawing/2014/main" id="{DBB8E7C0-93C9-4FF6-B1C2-9FE62B4B3B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62888" y="4828228"/>
                      <a:ext cx="628762" cy="755013"/>
                      <a:chOff x="8962888" y="4828228"/>
                      <a:chExt cx="628762" cy="755013"/>
                    </a:xfrm>
                  </p:grpSpPr>
                  <p:sp>
                    <p:nvSpPr>
                      <p:cNvPr id="122" name="شكل حر: شكل 121">
                        <a:extLst>
                          <a:ext uri="{FF2B5EF4-FFF2-40B4-BE49-F238E27FC236}">
                            <a16:creationId xmlns:a16="http://schemas.microsoft.com/office/drawing/2014/main" id="{31001892-B93D-4D8E-897E-8FAFF3185C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3760" y="4828228"/>
                        <a:ext cx="627048" cy="754981"/>
                      </a:xfrm>
                      <a:custGeom>
                        <a:avLst/>
                        <a:gdLst>
                          <a:gd name="connsiteX0" fmla="*/ 627048 w 627048"/>
                          <a:gd name="connsiteY0" fmla="*/ 754982 h 754981"/>
                          <a:gd name="connsiteX1" fmla="*/ 627048 w 627048"/>
                          <a:gd name="connsiteY1" fmla="*/ 403523 h 754981"/>
                          <a:gd name="connsiteX2" fmla="*/ 557162 w 627048"/>
                          <a:gd name="connsiteY2" fmla="*/ 301731 h 754981"/>
                          <a:gd name="connsiteX3" fmla="*/ 406639 w 627048"/>
                          <a:gd name="connsiteY3" fmla="*/ 243778 h 754981"/>
                          <a:gd name="connsiteX4" fmla="*/ 406639 w 627048"/>
                          <a:gd name="connsiteY4" fmla="*/ 0 h 754981"/>
                          <a:gd name="connsiteX5" fmla="*/ 220409 w 627048"/>
                          <a:gd name="connsiteY5" fmla="*/ 0 h 754981"/>
                          <a:gd name="connsiteX6" fmla="*/ 220409 w 627048"/>
                          <a:gd name="connsiteY6" fmla="*/ 243778 h 754981"/>
                          <a:gd name="connsiteX7" fmla="*/ 69886 w 627048"/>
                          <a:gd name="connsiteY7" fmla="*/ 301731 h 754981"/>
                          <a:gd name="connsiteX8" fmla="*/ 0 w 627048"/>
                          <a:gd name="connsiteY8" fmla="*/ 403523 h 754981"/>
                          <a:gd name="connsiteX9" fmla="*/ 0 w 627048"/>
                          <a:gd name="connsiteY9" fmla="*/ 754982 h 754981"/>
                          <a:gd name="connsiteX10" fmla="*/ 627048 w 627048"/>
                          <a:gd name="connsiteY10" fmla="*/ 754982 h 754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627048" h="754981">
                            <a:moveTo>
                              <a:pt x="627048" y="754982"/>
                            </a:moveTo>
                            <a:lnTo>
                              <a:pt x="627048" y="403523"/>
                            </a:lnTo>
                            <a:cubicBezTo>
                              <a:pt x="627048" y="362177"/>
                              <a:pt x="595766" y="316593"/>
                              <a:pt x="557162" y="301731"/>
                            </a:cubicBezTo>
                            <a:lnTo>
                              <a:pt x="406639" y="243778"/>
                            </a:lnTo>
                            <a:lnTo>
                              <a:pt x="406639" y="0"/>
                            </a:lnTo>
                            <a:lnTo>
                              <a:pt x="220409" y="0"/>
                            </a:lnTo>
                            <a:lnTo>
                              <a:pt x="220409" y="243778"/>
                            </a:lnTo>
                            <a:lnTo>
                              <a:pt x="69886" y="301731"/>
                            </a:lnTo>
                            <a:cubicBezTo>
                              <a:pt x="31282" y="316593"/>
                              <a:pt x="0" y="362177"/>
                              <a:pt x="0" y="403523"/>
                            </a:cubicBezTo>
                            <a:lnTo>
                              <a:pt x="0" y="754982"/>
                            </a:lnTo>
                            <a:lnTo>
                              <a:pt x="627048" y="754982"/>
                            </a:lnTo>
                            <a:close/>
                          </a:path>
                        </a:pathLst>
                      </a:custGeom>
                      <a:solidFill>
                        <a:srgbClr val="EAB794"/>
                      </a:solidFill>
                      <a:ln w="3116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23" name="شكل حر: شكل 122">
                        <a:extLst>
                          <a:ext uri="{FF2B5EF4-FFF2-40B4-BE49-F238E27FC236}">
                            <a16:creationId xmlns:a16="http://schemas.microsoft.com/office/drawing/2014/main" id="{7182754F-78E6-431A-B27B-55CE63EC86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3791" y="5074592"/>
                        <a:ext cx="627017" cy="508649"/>
                      </a:xfrm>
                      <a:custGeom>
                        <a:avLst/>
                        <a:gdLst>
                          <a:gd name="connsiteX0" fmla="*/ 627017 w 627017"/>
                          <a:gd name="connsiteY0" fmla="*/ 508618 h 508649"/>
                          <a:gd name="connsiteX1" fmla="*/ 627017 w 627017"/>
                          <a:gd name="connsiteY1" fmla="*/ 157159 h 508649"/>
                          <a:gd name="connsiteX2" fmla="*/ 557131 w 627017"/>
                          <a:gd name="connsiteY2" fmla="*/ 55367 h 508649"/>
                          <a:gd name="connsiteX3" fmla="*/ 413306 w 627017"/>
                          <a:gd name="connsiteY3" fmla="*/ 0 h 508649"/>
                          <a:gd name="connsiteX4" fmla="*/ 313508 w 627017"/>
                          <a:gd name="connsiteY4" fmla="*/ 48855 h 508649"/>
                          <a:gd name="connsiteX5" fmla="*/ 213710 w 627017"/>
                          <a:gd name="connsiteY5" fmla="*/ 0 h 508649"/>
                          <a:gd name="connsiteX6" fmla="*/ 69886 w 627017"/>
                          <a:gd name="connsiteY6" fmla="*/ 55398 h 508649"/>
                          <a:gd name="connsiteX7" fmla="*/ 0 w 627017"/>
                          <a:gd name="connsiteY7" fmla="*/ 157190 h 508649"/>
                          <a:gd name="connsiteX8" fmla="*/ 0 w 627017"/>
                          <a:gd name="connsiteY8" fmla="*/ 508649 h 508649"/>
                          <a:gd name="connsiteX9" fmla="*/ 627017 w 627017"/>
                          <a:gd name="connsiteY9" fmla="*/ 508649 h 5086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27017" h="508649">
                            <a:moveTo>
                              <a:pt x="627017" y="508618"/>
                            </a:moveTo>
                            <a:lnTo>
                              <a:pt x="627017" y="157159"/>
                            </a:lnTo>
                            <a:cubicBezTo>
                              <a:pt x="627017" y="115813"/>
                              <a:pt x="595735" y="70229"/>
                              <a:pt x="557131" y="55367"/>
                            </a:cubicBezTo>
                            <a:lnTo>
                              <a:pt x="413306" y="0"/>
                            </a:lnTo>
                            <a:cubicBezTo>
                              <a:pt x="381682" y="38012"/>
                              <a:pt x="342516" y="48855"/>
                              <a:pt x="313508" y="48855"/>
                            </a:cubicBezTo>
                            <a:cubicBezTo>
                              <a:pt x="284501" y="48855"/>
                              <a:pt x="245336" y="38012"/>
                              <a:pt x="213710" y="0"/>
                            </a:cubicBezTo>
                            <a:lnTo>
                              <a:pt x="69886" y="55398"/>
                            </a:lnTo>
                            <a:cubicBezTo>
                              <a:pt x="31282" y="70260"/>
                              <a:pt x="0" y="115844"/>
                              <a:pt x="0" y="157190"/>
                            </a:cubicBezTo>
                            <a:lnTo>
                              <a:pt x="0" y="508649"/>
                            </a:lnTo>
                            <a:lnTo>
                              <a:pt x="627017" y="508649"/>
                            </a:lnTo>
                            <a:close/>
                          </a:path>
                        </a:pathLst>
                      </a:custGeom>
                      <a:solidFill>
                        <a:srgbClr val="16C4B3"/>
                      </a:solidFill>
                      <a:ln w="3116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24" name="شكل حر: شكل 123">
                        <a:extLst>
                          <a:ext uri="{FF2B5EF4-FFF2-40B4-BE49-F238E27FC236}">
                            <a16:creationId xmlns:a16="http://schemas.microsoft.com/office/drawing/2014/main" id="{9C08E935-605B-4F46-B8C2-36320371E3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2888" y="5070884"/>
                        <a:ext cx="628762" cy="512357"/>
                      </a:xfrm>
                      <a:custGeom>
                        <a:avLst/>
                        <a:gdLst>
                          <a:gd name="connsiteX0" fmla="*/ 628762 w 628762"/>
                          <a:gd name="connsiteY0" fmla="*/ 512326 h 512357"/>
                          <a:gd name="connsiteX1" fmla="*/ 628762 w 628762"/>
                          <a:gd name="connsiteY1" fmla="*/ 160867 h 512357"/>
                          <a:gd name="connsiteX2" fmla="*/ 558314 w 628762"/>
                          <a:gd name="connsiteY2" fmla="*/ 58265 h 512357"/>
                          <a:gd name="connsiteX3" fmla="*/ 408072 w 628762"/>
                          <a:gd name="connsiteY3" fmla="*/ 0 h 512357"/>
                          <a:gd name="connsiteX4" fmla="*/ 312044 w 628762"/>
                          <a:gd name="connsiteY4" fmla="*/ 278892 h 512357"/>
                          <a:gd name="connsiteX5" fmla="*/ 220721 w 628762"/>
                          <a:gd name="connsiteY5" fmla="*/ 0 h 512357"/>
                          <a:gd name="connsiteX6" fmla="*/ 70448 w 628762"/>
                          <a:gd name="connsiteY6" fmla="*/ 58296 h 512357"/>
                          <a:gd name="connsiteX7" fmla="*/ 0 w 628762"/>
                          <a:gd name="connsiteY7" fmla="*/ 160898 h 512357"/>
                          <a:gd name="connsiteX8" fmla="*/ 0 w 628762"/>
                          <a:gd name="connsiteY8" fmla="*/ 512357 h 512357"/>
                          <a:gd name="connsiteX9" fmla="*/ 628762 w 628762"/>
                          <a:gd name="connsiteY9" fmla="*/ 512357 h 5123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28762" h="512357">
                            <a:moveTo>
                              <a:pt x="628762" y="512326"/>
                            </a:moveTo>
                            <a:lnTo>
                              <a:pt x="628762" y="160867"/>
                            </a:lnTo>
                            <a:cubicBezTo>
                              <a:pt x="628762" y="119241"/>
                              <a:pt x="597168" y="73221"/>
                              <a:pt x="558314" y="58265"/>
                            </a:cubicBezTo>
                            <a:lnTo>
                              <a:pt x="408072" y="0"/>
                            </a:lnTo>
                            <a:lnTo>
                              <a:pt x="312044" y="278892"/>
                            </a:lnTo>
                            <a:lnTo>
                              <a:pt x="220721" y="0"/>
                            </a:lnTo>
                            <a:lnTo>
                              <a:pt x="70448" y="58296"/>
                            </a:lnTo>
                            <a:cubicBezTo>
                              <a:pt x="31625" y="73252"/>
                              <a:pt x="0" y="119272"/>
                              <a:pt x="0" y="160898"/>
                            </a:cubicBezTo>
                            <a:lnTo>
                              <a:pt x="0" y="512357"/>
                            </a:lnTo>
                            <a:lnTo>
                              <a:pt x="628762" y="512357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 w="3116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25" name="شكل حر: شكل 124">
                        <a:extLst>
                          <a:ext uri="{FF2B5EF4-FFF2-40B4-BE49-F238E27FC236}">
                            <a16:creationId xmlns:a16="http://schemas.microsoft.com/office/drawing/2014/main" id="{AC9AB10E-F9AF-4085-A7D3-5A6120CE7C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06168" y="5097867"/>
                        <a:ext cx="120149" cy="46563"/>
                      </a:xfrm>
                      <a:custGeom>
                        <a:avLst/>
                        <a:gdLst>
                          <a:gd name="connsiteX0" fmla="*/ 0 w 120149"/>
                          <a:gd name="connsiteY0" fmla="*/ 38760 h 46563"/>
                          <a:gd name="connsiteX1" fmla="*/ 8288 w 120149"/>
                          <a:gd name="connsiteY1" fmla="*/ 0 h 46563"/>
                          <a:gd name="connsiteX2" fmla="*/ 115252 w 120149"/>
                          <a:gd name="connsiteY2" fmla="*/ 41471 h 46563"/>
                          <a:gd name="connsiteX3" fmla="*/ 0 w 120149"/>
                          <a:gd name="connsiteY3" fmla="*/ 38760 h 46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0149" h="46563">
                            <a:moveTo>
                              <a:pt x="0" y="38760"/>
                            </a:moveTo>
                            <a:lnTo>
                              <a:pt x="8288" y="0"/>
                            </a:lnTo>
                            <a:lnTo>
                              <a:pt x="115252" y="41471"/>
                            </a:lnTo>
                            <a:cubicBezTo>
                              <a:pt x="148684" y="54339"/>
                              <a:pt x="0" y="38760"/>
                              <a:pt x="0" y="38760"/>
                            </a:cubicBezTo>
                            <a:close/>
                          </a:path>
                        </a:pathLst>
                      </a:custGeom>
                      <a:solidFill>
                        <a:srgbClr val="F4F4F4"/>
                      </a:solidFill>
                      <a:ln w="3116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  <p:sp>
                    <p:nvSpPr>
                      <p:cNvPr id="126" name="شكل حر: شكل 125">
                        <a:extLst>
                          <a:ext uri="{FF2B5EF4-FFF2-40B4-BE49-F238E27FC236}">
                            <a16:creationId xmlns:a16="http://schemas.microsoft.com/office/drawing/2014/main" id="{E2DB8A98-330A-4147-A48E-912A1C41B0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84201" y="4852032"/>
                        <a:ext cx="186198" cy="215892"/>
                      </a:xfrm>
                      <a:custGeom>
                        <a:avLst/>
                        <a:gdLst>
                          <a:gd name="connsiteX0" fmla="*/ 0 w 186198"/>
                          <a:gd name="connsiteY0" fmla="*/ 6793 h 215892"/>
                          <a:gd name="connsiteX1" fmla="*/ 0 w 186198"/>
                          <a:gd name="connsiteY1" fmla="*/ 141986 h 215892"/>
                          <a:gd name="connsiteX2" fmla="*/ 93099 w 186198"/>
                          <a:gd name="connsiteY2" fmla="*/ 214209 h 215892"/>
                          <a:gd name="connsiteX3" fmla="*/ 186198 w 186198"/>
                          <a:gd name="connsiteY3" fmla="*/ 179967 h 215892"/>
                          <a:gd name="connsiteX4" fmla="*/ 186198 w 186198"/>
                          <a:gd name="connsiteY4" fmla="*/ 40069 h 215892"/>
                          <a:gd name="connsiteX5" fmla="*/ 93068 w 186198"/>
                          <a:gd name="connsiteY5" fmla="*/ 0 h 215892"/>
                          <a:gd name="connsiteX6" fmla="*/ 0 w 186198"/>
                          <a:gd name="connsiteY6" fmla="*/ 6793 h 21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86198" h="215892">
                            <a:moveTo>
                              <a:pt x="0" y="6793"/>
                            </a:moveTo>
                            <a:lnTo>
                              <a:pt x="0" y="141986"/>
                            </a:lnTo>
                            <a:cubicBezTo>
                              <a:pt x="28447" y="189532"/>
                              <a:pt x="66802" y="209504"/>
                              <a:pt x="93099" y="214209"/>
                            </a:cubicBezTo>
                            <a:cubicBezTo>
                              <a:pt x="119396" y="218914"/>
                              <a:pt x="157751" y="215611"/>
                              <a:pt x="186198" y="179967"/>
                            </a:cubicBezTo>
                            <a:lnTo>
                              <a:pt x="186198" y="40069"/>
                            </a:lnTo>
                            <a:lnTo>
                              <a:pt x="93068" y="0"/>
                            </a:lnTo>
                            <a:lnTo>
                              <a:pt x="0" y="6793"/>
                            </a:lnTo>
                            <a:close/>
                          </a:path>
                        </a:pathLst>
                      </a:custGeom>
                      <a:solidFill>
                        <a:srgbClr val="D19A75"/>
                      </a:solidFill>
                      <a:ln w="3116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ar-EG"/>
                      </a:p>
                    </p:txBody>
                  </p:sp>
                </p:grpSp>
                <p:sp>
                  <p:nvSpPr>
                    <p:cNvPr id="116" name="شكل حر: شكل 115">
                      <a:extLst>
                        <a:ext uri="{FF2B5EF4-FFF2-40B4-BE49-F238E27FC236}">
                          <a16:creationId xmlns:a16="http://schemas.microsoft.com/office/drawing/2014/main" id="{8A21AD53-C136-400D-B26D-AE7E6ED3F4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3038" y="4609532"/>
                      <a:ext cx="308523" cy="423339"/>
                    </a:xfrm>
                    <a:custGeom>
                      <a:avLst/>
                      <a:gdLst>
                        <a:gd name="connsiteX0" fmla="*/ 308523 w 308523"/>
                        <a:gd name="connsiteY0" fmla="*/ 170744 h 423339"/>
                        <a:gd name="connsiteX1" fmla="*/ 154262 w 308523"/>
                        <a:gd name="connsiteY1" fmla="*/ 423339 h 423339"/>
                        <a:gd name="connsiteX2" fmla="*/ 0 w 308523"/>
                        <a:gd name="connsiteY2" fmla="*/ 170744 h 423339"/>
                        <a:gd name="connsiteX3" fmla="*/ 154262 w 308523"/>
                        <a:gd name="connsiteY3" fmla="*/ 0 h 423339"/>
                        <a:gd name="connsiteX4" fmla="*/ 308523 w 308523"/>
                        <a:gd name="connsiteY4" fmla="*/ 170744 h 423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8523" h="423339">
                          <a:moveTo>
                            <a:pt x="308523" y="170744"/>
                          </a:moveTo>
                          <a:cubicBezTo>
                            <a:pt x="308523" y="381245"/>
                            <a:pt x="211468" y="423339"/>
                            <a:pt x="154262" y="423339"/>
                          </a:cubicBezTo>
                          <a:cubicBezTo>
                            <a:pt x="97025" y="423339"/>
                            <a:pt x="0" y="381245"/>
                            <a:pt x="0" y="170744"/>
                          </a:cubicBezTo>
                          <a:cubicBezTo>
                            <a:pt x="0" y="64839"/>
                            <a:pt x="69077" y="0"/>
                            <a:pt x="154262" y="0"/>
                          </a:cubicBezTo>
                          <a:cubicBezTo>
                            <a:pt x="239447" y="0"/>
                            <a:pt x="308523" y="64808"/>
                            <a:pt x="308523" y="170744"/>
                          </a:cubicBezTo>
                          <a:close/>
                        </a:path>
                      </a:pathLst>
                    </a:custGeom>
                    <a:solidFill>
                      <a:srgbClr val="FED1AA"/>
                    </a:solidFill>
                    <a:ln w="3116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117" name="شكل حر: شكل 116">
                      <a:extLst>
                        <a:ext uri="{FF2B5EF4-FFF2-40B4-BE49-F238E27FC236}">
                          <a16:creationId xmlns:a16="http://schemas.microsoft.com/office/drawing/2014/main" id="{F7571317-5161-4D81-9574-30C8CB6C5B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4792" y="4764409"/>
                      <a:ext cx="60043" cy="121069"/>
                    </a:xfrm>
                    <a:custGeom>
                      <a:avLst/>
                      <a:gdLst>
                        <a:gd name="connsiteX0" fmla="*/ 57814 w 60043"/>
                        <a:gd name="connsiteY0" fmla="*/ 55313 h 121069"/>
                        <a:gd name="connsiteX1" fmla="*/ 41333 w 60043"/>
                        <a:gd name="connsiteY1" fmla="*/ 120838 h 121069"/>
                        <a:gd name="connsiteX2" fmla="*/ 2229 w 60043"/>
                        <a:gd name="connsiteY2" fmla="*/ 65751 h 121069"/>
                        <a:gd name="connsiteX3" fmla="*/ 18712 w 60043"/>
                        <a:gd name="connsiteY3" fmla="*/ 227 h 121069"/>
                        <a:gd name="connsiteX4" fmla="*/ 57814 w 60043"/>
                        <a:gd name="connsiteY4" fmla="*/ 55313 h 12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043" h="121069">
                          <a:moveTo>
                            <a:pt x="57814" y="55313"/>
                          </a:moveTo>
                          <a:cubicBezTo>
                            <a:pt x="64077" y="88621"/>
                            <a:pt x="56693" y="117940"/>
                            <a:pt x="41333" y="120838"/>
                          </a:cubicBezTo>
                          <a:cubicBezTo>
                            <a:pt x="25971" y="123736"/>
                            <a:pt x="8461" y="99059"/>
                            <a:pt x="2229" y="65751"/>
                          </a:cubicBezTo>
                          <a:cubicBezTo>
                            <a:pt x="-4033" y="32444"/>
                            <a:pt x="3351" y="3124"/>
                            <a:pt x="18712" y="227"/>
                          </a:cubicBezTo>
                          <a:cubicBezTo>
                            <a:pt x="34041" y="-2640"/>
                            <a:pt x="51583" y="22006"/>
                            <a:pt x="57814" y="55313"/>
                          </a:cubicBezTo>
                          <a:close/>
                        </a:path>
                      </a:pathLst>
                    </a:custGeom>
                    <a:solidFill>
                      <a:srgbClr val="FED1AA"/>
                    </a:solidFill>
                    <a:ln w="3116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118" name="شكل حر: شكل 117">
                      <a:extLst>
                        <a:ext uri="{FF2B5EF4-FFF2-40B4-BE49-F238E27FC236}">
                          <a16:creationId xmlns:a16="http://schemas.microsoft.com/office/drawing/2014/main" id="{30E09DDD-FFF5-4A8F-9F08-2E5AFC54EA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99825" y="4764409"/>
                      <a:ext cx="60014" cy="121069"/>
                    </a:xfrm>
                    <a:custGeom>
                      <a:avLst/>
                      <a:gdLst>
                        <a:gd name="connsiteX0" fmla="*/ 2230 w 60014"/>
                        <a:gd name="connsiteY0" fmla="*/ 55313 h 121069"/>
                        <a:gd name="connsiteX1" fmla="*/ 18681 w 60014"/>
                        <a:gd name="connsiteY1" fmla="*/ 120838 h 121069"/>
                        <a:gd name="connsiteX2" fmla="*/ 57784 w 60014"/>
                        <a:gd name="connsiteY2" fmla="*/ 65751 h 121069"/>
                        <a:gd name="connsiteX3" fmla="*/ 41333 w 60014"/>
                        <a:gd name="connsiteY3" fmla="*/ 227 h 121069"/>
                        <a:gd name="connsiteX4" fmla="*/ 2230 w 60014"/>
                        <a:gd name="connsiteY4" fmla="*/ 55313 h 12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014" h="121069">
                          <a:moveTo>
                            <a:pt x="2230" y="55313"/>
                          </a:moveTo>
                          <a:cubicBezTo>
                            <a:pt x="-4033" y="88621"/>
                            <a:pt x="3352" y="117940"/>
                            <a:pt x="18681" y="120838"/>
                          </a:cubicBezTo>
                          <a:cubicBezTo>
                            <a:pt x="34042" y="123736"/>
                            <a:pt x="51553" y="99059"/>
                            <a:pt x="57784" y="65751"/>
                          </a:cubicBezTo>
                          <a:cubicBezTo>
                            <a:pt x="64047" y="32444"/>
                            <a:pt x="56662" y="3124"/>
                            <a:pt x="41333" y="227"/>
                          </a:cubicBezTo>
                          <a:cubicBezTo>
                            <a:pt x="26004" y="-2640"/>
                            <a:pt x="8493" y="22006"/>
                            <a:pt x="2230" y="55313"/>
                          </a:cubicBezTo>
                          <a:close/>
                        </a:path>
                      </a:pathLst>
                    </a:custGeom>
                    <a:solidFill>
                      <a:srgbClr val="FED1AA"/>
                    </a:solidFill>
                    <a:ln w="3116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119" name="شكل حر: شكل 118">
                      <a:extLst>
                        <a:ext uri="{FF2B5EF4-FFF2-40B4-BE49-F238E27FC236}">
                          <a16:creationId xmlns:a16="http://schemas.microsoft.com/office/drawing/2014/main" id="{FA35759B-A648-4D19-B24C-16C138569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5546" y="4903521"/>
                      <a:ext cx="124848" cy="37529"/>
                    </a:xfrm>
                    <a:custGeom>
                      <a:avLst/>
                      <a:gdLst>
                        <a:gd name="connsiteX0" fmla="*/ 15329 w 124848"/>
                        <a:gd name="connsiteY0" fmla="*/ 37529 h 37529"/>
                        <a:gd name="connsiteX1" fmla="*/ 18102 w 124848"/>
                        <a:gd name="connsiteY1" fmla="*/ 32949 h 37529"/>
                        <a:gd name="connsiteX2" fmla="*/ 106746 w 124848"/>
                        <a:gd name="connsiteY2" fmla="*/ 32949 h 37529"/>
                        <a:gd name="connsiteX3" fmla="*/ 109550 w 124848"/>
                        <a:gd name="connsiteY3" fmla="*/ 37529 h 37529"/>
                        <a:gd name="connsiteX4" fmla="*/ 124848 w 124848"/>
                        <a:gd name="connsiteY4" fmla="*/ 37529 h 37529"/>
                        <a:gd name="connsiteX5" fmla="*/ 117963 w 124848"/>
                        <a:gd name="connsiteY5" fmla="*/ 14722 h 37529"/>
                        <a:gd name="connsiteX6" fmla="*/ 6886 w 124848"/>
                        <a:gd name="connsiteY6" fmla="*/ 14722 h 37529"/>
                        <a:gd name="connsiteX7" fmla="*/ 0 w 124848"/>
                        <a:gd name="connsiteY7" fmla="*/ 37529 h 37529"/>
                        <a:gd name="connsiteX8" fmla="*/ 15329 w 124848"/>
                        <a:gd name="connsiteY8" fmla="*/ 37529 h 375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4848" h="37529">
                          <a:moveTo>
                            <a:pt x="15329" y="37529"/>
                          </a:moveTo>
                          <a:cubicBezTo>
                            <a:pt x="16108" y="35722"/>
                            <a:pt x="16981" y="34102"/>
                            <a:pt x="18102" y="32949"/>
                          </a:cubicBezTo>
                          <a:cubicBezTo>
                            <a:pt x="33774" y="17277"/>
                            <a:pt x="91074" y="17277"/>
                            <a:pt x="106746" y="32949"/>
                          </a:cubicBezTo>
                          <a:cubicBezTo>
                            <a:pt x="107899" y="34102"/>
                            <a:pt x="108771" y="35722"/>
                            <a:pt x="109550" y="37529"/>
                          </a:cubicBezTo>
                          <a:lnTo>
                            <a:pt x="124848" y="37529"/>
                          </a:lnTo>
                          <a:cubicBezTo>
                            <a:pt x="124225" y="27466"/>
                            <a:pt x="122263" y="18990"/>
                            <a:pt x="117963" y="14722"/>
                          </a:cubicBezTo>
                          <a:cubicBezTo>
                            <a:pt x="98333" y="-4907"/>
                            <a:pt x="26515" y="-4907"/>
                            <a:pt x="6886" y="14722"/>
                          </a:cubicBezTo>
                          <a:cubicBezTo>
                            <a:pt x="2617" y="18990"/>
                            <a:pt x="654" y="27466"/>
                            <a:pt x="0" y="37529"/>
                          </a:cubicBezTo>
                          <a:lnTo>
                            <a:pt x="15329" y="37529"/>
                          </a:lnTo>
                          <a:close/>
                        </a:path>
                      </a:pathLst>
                    </a:custGeom>
                    <a:solidFill>
                      <a:srgbClr val="FFB048"/>
                    </a:solidFill>
                    <a:ln w="3116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120" name="شكل حر: شكل 119">
                      <a:extLst>
                        <a:ext uri="{FF2B5EF4-FFF2-40B4-BE49-F238E27FC236}">
                          <a16:creationId xmlns:a16="http://schemas.microsoft.com/office/drawing/2014/main" id="{10717BE5-2716-4BCD-8134-457536F7B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3069" y="4542446"/>
                      <a:ext cx="310143" cy="264656"/>
                    </a:xfrm>
                    <a:custGeom>
                      <a:avLst/>
                      <a:gdLst>
                        <a:gd name="connsiteX0" fmla="*/ 935 w 310143"/>
                        <a:gd name="connsiteY0" fmla="*/ 264626 h 264656"/>
                        <a:gd name="connsiteX1" fmla="*/ 44930 w 310143"/>
                        <a:gd name="connsiteY1" fmla="*/ 135820 h 264656"/>
                        <a:gd name="connsiteX2" fmla="*/ 154168 w 310143"/>
                        <a:gd name="connsiteY2" fmla="*/ 150900 h 264656"/>
                        <a:gd name="connsiteX3" fmla="*/ 264965 w 310143"/>
                        <a:gd name="connsiteY3" fmla="*/ 135820 h 264656"/>
                        <a:gd name="connsiteX4" fmla="*/ 310144 w 310143"/>
                        <a:gd name="connsiteY4" fmla="*/ 264657 h 264656"/>
                        <a:gd name="connsiteX5" fmla="*/ 309864 w 310143"/>
                        <a:gd name="connsiteY5" fmla="*/ 116502 h 264656"/>
                        <a:gd name="connsiteX6" fmla="*/ 292789 w 310143"/>
                        <a:gd name="connsiteY6" fmla="*/ 59920 h 264656"/>
                        <a:gd name="connsiteX7" fmla="*/ 157658 w 310143"/>
                        <a:gd name="connsiteY7" fmla="*/ 3 h 264656"/>
                        <a:gd name="connsiteX8" fmla="*/ 17074 w 310143"/>
                        <a:gd name="connsiteY8" fmla="*/ 59920 h 264656"/>
                        <a:gd name="connsiteX9" fmla="*/ 0 w 310143"/>
                        <a:gd name="connsiteY9" fmla="*/ 116502 h 264656"/>
                        <a:gd name="connsiteX10" fmla="*/ 935 w 310143"/>
                        <a:gd name="connsiteY10" fmla="*/ 264626 h 264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10143" h="264656">
                          <a:moveTo>
                            <a:pt x="935" y="264626"/>
                          </a:moveTo>
                          <a:cubicBezTo>
                            <a:pt x="2836" y="260139"/>
                            <a:pt x="42094" y="138655"/>
                            <a:pt x="44930" y="135820"/>
                          </a:cubicBezTo>
                          <a:cubicBezTo>
                            <a:pt x="64279" y="116502"/>
                            <a:pt x="109145" y="151025"/>
                            <a:pt x="154168" y="150900"/>
                          </a:cubicBezTo>
                          <a:cubicBezTo>
                            <a:pt x="199690" y="150775"/>
                            <a:pt x="245398" y="116253"/>
                            <a:pt x="264965" y="135820"/>
                          </a:cubicBezTo>
                          <a:cubicBezTo>
                            <a:pt x="267801" y="138655"/>
                            <a:pt x="308243" y="260170"/>
                            <a:pt x="310144" y="264657"/>
                          </a:cubicBezTo>
                          <a:lnTo>
                            <a:pt x="309864" y="116502"/>
                          </a:lnTo>
                          <a:cubicBezTo>
                            <a:pt x="308275" y="91514"/>
                            <a:pt x="303414" y="70513"/>
                            <a:pt x="292789" y="59920"/>
                          </a:cubicBezTo>
                          <a:cubicBezTo>
                            <a:pt x="268829" y="35928"/>
                            <a:pt x="213492" y="377"/>
                            <a:pt x="157658" y="3"/>
                          </a:cubicBezTo>
                          <a:cubicBezTo>
                            <a:pt x="100016" y="-402"/>
                            <a:pt x="41845" y="35181"/>
                            <a:pt x="17074" y="59920"/>
                          </a:cubicBezTo>
                          <a:cubicBezTo>
                            <a:pt x="6481" y="70513"/>
                            <a:pt x="1589" y="91514"/>
                            <a:pt x="0" y="116502"/>
                          </a:cubicBezTo>
                          <a:lnTo>
                            <a:pt x="935" y="264626"/>
                          </a:lnTo>
                          <a:close/>
                        </a:path>
                      </a:pathLst>
                    </a:custGeom>
                    <a:solidFill>
                      <a:srgbClr val="FFB048"/>
                    </a:solidFill>
                    <a:ln w="3116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121" name="شكل حر: شكل 120">
                      <a:extLst>
                        <a:ext uri="{FF2B5EF4-FFF2-40B4-BE49-F238E27FC236}">
                          <a16:creationId xmlns:a16="http://schemas.microsoft.com/office/drawing/2014/main" id="{63FF9B29-7B69-41F1-9556-2F3DB2DE9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9778" y="4997570"/>
                      <a:ext cx="176476" cy="46619"/>
                    </a:xfrm>
                    <a:custGeom>
                      <a:avLst/>
                      <a:gdLst>
                        <a:gd name="connsiteX0" fmla="*/ 0 w 176476"/>
                        <a:gd name="connsiteY0" fmla="*/ 0 h 46619"/>
                        <a:gd name="connsiteX1" fmla="*/ 49447 w 176476"/>
                        <a:gd name="connsiteY1" fmla="*/ 38137 h 46619"/>
                        <a:gd name="connsiteX2" fmla="*/ 127030 w 176476"/>
                        <a:gd name="connsiteY2" fmla="*/ 38137 h 46619"/>
                        <a:gd name="connsiteX3" fmla="*/ 176477 w 176476"/>
                        <a:gd name="connsiteY3" fmla="*/ 0 h 46619"/>
                        <a:gd name="connsiteX4" fmla="*/ 88612 w 176476"/>
                        <a:gd name="connsiteY4" fmla="*/ 13927 h 46619"/>
                        <a:gd name="connsiteX5" fmla="*/ 0 w 176476"/>
                        <a:gd name="connsiteY5" fmla="*/ 0 h 46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6476" h="46619">
                          <a:moveTo>
                            <a:pt x="0" y="0"/>
                          </a:moveTo>
                          <a:cubicBezTo>
                            <a:pt x="28073" y="23461"/>
                            <a:pt x="42063" y="34242"/>
                            <a:pt x="49447" y="38137"/>
                          </a:cubicBezTo>
                          <a:cubicBezTo>
                            <a:pt x="70790" y="49447"/>
                            <a:pt x="105718" y="49447"/>
                            <a:pt x="127030" y="38137"/>
                          </a:cubicBezTo>
                          <a:cubicBezTo>
                            <a:pt x="134383" y="34242"/>
                            <a:pt x="148372" y="23461"/>
                            <a:pt x="176477" y="0"/>
                          </a:cubicBezTo>
                          <a:cubicBezTo>
                            <a:pt x="176477" y="0"/>
                            <a:pt x="120767" y="13927"/>
                            <a:pt x="88612" y="13927"/>
                          </a:cubicBezTo>
                          <a:cubicBezTo>
                            <a:pt x="56177" y="13927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FB048"/>
                    </a:solidFill>
                    <a:ln w="3116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113" name="شكل حر: شكل 112">
                    <a:extLst>
                      <a:ext uri="{FF2B5EF4-FFF2-40B4-BE49-F238E27FC236}">
                        <a16:creationId xmlns:a16="http://schemas.microsoft.com/office/drawing/2014/main" id="{A4A1F7B3-7E36-4E4E-AA32-47B6610C0E65}"/>
                      </a:ext>
                    </a:extLst>
                  </p:cNvPr>
                  <p:cNvSpPr/>
                  <p:nvPr/>
                </p:nvSpPr>
                <p:spPr>
                  <a:xfrm>
                    <a:off x="9006692" y="5098614"/>
                    <a:ext cx="173240" cy="130893"/>
                  </a:xfrm>
                  <a:custGeom>
                    <a:avLst/>
                    <a:gdLst>
                      <a:gd name="connsiteX0" fmla="*/ 137035 w 173240"/>
                      <a:gd name="connsiteY0" fmla="*/ 89080 h 130893"/>
                      <a:gd name="connsiteX1" fmla="*/ 173240 w 173240"/>
                      <a:gd name="connsiteY1" fmla="*/ 52501 h 130893"/>
                      <a:gd name="connsiteX2" fmla="*/ 144171 w 173240"/>
                      <a:gd name="connsiteY2" fmla="*/ 33183 h 130893"/>
                      <a:gd name="connsiteX3" fmla="*/ 136381 w 173240"/>
                      <a:gd name="connsiteY3" fmla="*/ 0 h 130893"/>
                      <a:gd name="connsiteX4" fmla="*/ 29790 w 173240"/>
                      <a:gd name="connsiteY4" fmla="*/ 38573 h 130893"/>
                      <a:gd name="connsiteX5" fmla="*/ 159188 w 173240"/>
                      <a:gd name="connsiteY5" fmla="*/ 130893 h 130893"/>
                      <a:gd name="connsiteX6" fmla="*/ 137035 w 173240"/>
                      <a:gd name="connsiteY6" fmla="*/ 89080 h 130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3240" h="130893">
                        <a:moveTo>
                          <a:pt x="137035" y="89080"/>
                        </a:moveTo>
                        <a:lnTo>
                          <a:pt x="173240" y="52501"/>
                        </a:lnTo>
                        <a:lnTo>
                          <a:pt x="144171" y="33183"/>
                        </a:lnTo>
                        <a:lnTo>
                          <a:pt x="136381" y="0"/>
                        </a:lnTo>
                        <a:lnTo>
                          <a:pt x="29790" y="38573"/>
                        </a:lnTo>
                        <a:cubicBezTo>
                          <a:pt x="-63215" y="87522"/>
                          <a:pt x="84534" y="118867"/>
                          <a:pt x="159188" y="130893"/>
                        </a:cubicBezTo>
                        <a:lnTo>
                          <a:pt x="137035" y="89080"/>
                        </a:lnTo>
                        <a:close/>
                      </a:path>
                    </a:pathLst>
                  </a:custGeom>
                  <a:solidFill>
                    <a:srgbClr val="F4F4F4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114" name="شكل حر: شكل 113">
                    <a:extLst>
                      <a:ext uri="{FF2B5EF4-FFF2-40B4-BE49-F238E27FC236}">
                        <a16:creationId xmlns:a16="http://schemas.microsoft.com/office/drawing/2014/main" id="{718DD464-D614-465D-B918-B86717A97B74}"/>
                      </a:ext>
                    </a:extLst>
                  </p:cNvPr>
                  <p:cNvSpPr/>
                  <p:nvPr/>
                </p:nvSpPr>
                <p:spPr>
                  <a:xfrm>
                    <a:off x="9148557" y="5070884"/>
                    <a:ext cx="258265" cy="348903"/>
                  </a:xfrm>
                  <a:custGeom>
                    <a:avLst/>
                    <a:gdLst>
                      <a:gd name="connsiteX0" fmla="*/ 222434 w 258265"/>
                      <a:gd name="connsiteY0" fmla="*/ 0 h 348903"/>
                      <a:gd name="connsiteX1" fmla="*/ 126406 w 258265"/>
                      <a:gd name="connsiteY1" fmla="*/ 282476 h 348903"/>
                      <a:gd name="connsiteX2" fmla="*/ 35084 w 258265"/>
                      <a:gd name="connsiteY2" fmla="*/ 0 h 348903"/>
                      <a:gd name="connsiteX3" fmla="*/ 0 w 258265"/>
                      <a:gd name="connsiteY3" fmla="*/ 13616 h 348903"/>
                      <a:gd name="connsiteX4" fmla="*/ 9877 w 258265"/>
                      <a:gd name="connsiteY4" fmla="*/ 55648 h 348903"/>
                      <a:gd name="connsiteX5" fmla="*/ 44773 w 258265"/>
                      <a:gd name="connsiteY5" fmla="*/ 78860 h 348903"/>
                      <a:gd name="connsiteX6" fmla="*/ 5701 w 258265"/>
                      <a:gd name="connsiteY6" fmla="*/ 118368 h 348903"/>
                      <a:gd name="connsiteX7" fmla="*/ 127839 w 258265"/>
                      <a:gd name="connsiteY7" fmla="*/ 348904 h 348903"/>
                      <a:gd name="connsiteX8" fmla="*/ 252128 w 258265"/>
                      <a:gd name="connsiteY8" fmla="*/ 118867 h 348903"/>
                      <a:gd name="connsiteX9" fmla="*/ 212869 w 258265"/>
                      <a:gd name="connsiteY9" fmla="*/ 81914 h 348903"/>
                      <a:gd name="connsiteX10" fmla="*/ 249137 w 258265"/>
                      <a:gd name="connsiteY10" fmla="*/ 52999 h 348903"/>
                      <a:gd name="connsiteX11" fmla="*/ 258266 w 258265"/>
                      <a:gd name="connsiteY11" fmla="*/ 13897 h 348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8265" h="348903">
                        <a:moveTo>
                          <a:pt x="222434" y="0"/>
                        </a:moveTo>
                        <a:lnTo>
                          <a:pt x="126406" y="282476"/>
                        </a:lnTo>
                        <a:lnTo>
                          <a:pt x="35084" y="0"/>
                        </a:lnTo>
                        <a:lnTo>
                          <a:pt x="0" y="13616"/>
                        </a:lnTo>
                        <a:lnTo>
                          <a:pt x="9877" y="55648"/>
                        </a:lnTo>
                        <a:lnTo>
                          <a:pt x="44773" y="78860"/>
                        </a:lnTo>
                        <a:lnTo>
                          <a:pt x="5701" y="118368"/>
                        </a:lnTo>
                        <a:lnTo>
                          <a:pt x="127839" y="348904"/>
                        </a:lnTo>
                        <a:lnTo>
                          <a:pt x="252128" y="118867"/>
                        </a:lnTo>
                        <a:lnTo>
                          <a:pt x="212869" y="81914"/>
                        </a:lnTo>
                        <a:lnTo>
                          <a:pt x="249137" y="52999"/>
                        </a:lnTo>
                        <a:lnTo>
                          <a:pt x="258266" y="13897"/>
                        </a:lnTo>
                        <a:close/>
                      </a:path>
                    </a:pathLst>
                  </a:custGeom>
                  <a:solidFill>
                    <a:srgbClr val="F4F4F4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111" name="شكل حر: شكل 110">
                  <a:extLst>
                    <a:ext uri="{FF2B5EF4-FFF2-40B4-BE49-F238E27FC236}">
                      <a16:creationId xmlns:a16="http://schemas.microsoft.com/office/drawing/2014/main" id="{60337AEA-582E-4D68-ADC1-36CA9A9C658A}"/>
                    </a:ext>
                  </a:extLst>
                </p:cNvPr>
                <p:cNvSpPr/>
                <p:nvPr/>
              </p:nvSpPr>
              <p:spPr>
                <a:xfrm>
                  <a:off x="9142299" y="4554031"/>
                  <a:ext cx="141626" cy="102418"/>
                </a:xfrm>
                <a:custGeom>
                  <a:avLst/>
                  <a:gdLst>
                    <a:gd name="connsiteX0" fmla="*/ 1552 w 141626"/>
                    <a:gd name="connsiteY0" fmla="*/ 54535 h 102418"/>
                    <a:gd name="connsiteX1" fmla="*/ 21555 w 141626"/>
                    <a:gd name="connsiteY1" fmla="*/ 101677 h 102418"/>
                    <a:gd name="connsiteX2" fmla="*/ 140142 w 141626"/>
                    <a:gd name="connsiteY2" fmla="*/ 601 h 102418"/>
                    <a:gd name="connsiteX3" fmla="*/ 1552 w 141626"/>
                    <a:gd name="connsiteY3" fmla="*/ 54535 h 1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626" h="102418">
                      <a:moveTo>
                        <a:pt x="1552" y="54535"/>
                      </a:moveTo>
                      <a:cubicBezTo>
                        <a:pt x="-5178" y="61764"/>
                        <a:pt x="11554" y="90959"/>
                        <a:pt x="21555" y="101677"/>
                      </a:cubicBezTo>
                      <a:cubicBezTo>
                        <a:pt x="31557" y="112395"/>
                        <a:pt x="156562" y="3437"/>
                        <a:pt x="140142" y="601"/>
                      </a:cubicBezTo>
                      <a:cubicBezTo>
                        <a:pt x="123722" y="-2265"/>
                        <a:pt x="49068" y="3468"/>
                        <a:pt x="1552" y="54535"/>
                      </a:cubicBezTo>
                      <a:close/>
                    </a:path>
                  </a:pathLst>
                </a:custGeom>
                <a:solidFill>
                  <a:srgbClr val="FFC176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109" name="شكل حر: شكل 108">
                <a:extLst>
                  <a:ext uri="{FF2B5EF4-FFF2-40B4-BE49-F238E27FC236}">
                    <a16:creationId xmlns:a16="http://schemas.microsoft.com/office/drawing/2014/main" id="{694F1936-C0E3-4E3E-964D-E7845DFD15BA}"/>
                  </a:ext>
                </a:extLst>
              </p:cNvPr>
              <p:cNvSpPr/>
              <p:nvPr/>
            </p:nvSpPr>
            <p:spPr>
              <a:xfrm>
                <a:off x="9167968" y="4672267"/>
                <a:ext cx="228011" cy="35635"/>
              </a:xfrm>
              <a:custGeom>
                <a:avLst/>
                <a:gdLst>
                  <a:gd name="connsiteX0" fmla="*/ 220035 w 228011"/>
                  <a:gd name="connsiteY0" fmla="*/ 5999 h 35635"/>
                  <a:gd name="connsiteX1" fmla="*/ 109238 w 228011"/>
                  <a:gd name="connsiteY1" fmla="*/ 21080 h 35635"/>
                  <a:gd name="connsiteX2" fmla="*/ 0 w 228011"/>
                  <a:gd name="connsiteY2" fmla="*/ 5999 h 35635"/>
                  <a:gd name="connsiteX3" fmla="*/ 16607 w 228011"/>
                  <a:gd name="connsiteY3" fmla="*/ 4846 h 35635"/>
                  <a:gd name="connsiteX4" fmla="*/ 116654 w 228011"/>
                  <a:gd name="connsiteY4" fmla="*/ 35256 h 35635"/>
                  <a:gd name="connsiteX5" fmla="*/ 228012 w 228011"/>
                  <a:gd name="connsiteY5" fmla="*/ 26657 h 35635"/>
                  <a:gd name="connsiteX6" fmla="*/ 220035 w 228011"/>
                  <a:gd name="connsiteY6" fmla="*/ 5999 h 3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" h="35635">
                    <a:moveTo>
                      <a:pt x="220035" y="5999"/>
                    </a:moveTo>
                    <a:cubicBezTo>
                      <a:pt x="200468" y="-13568"/>
                      <a:pt x="154791" y="20986"/>
                      <a:pt x="109238" y="21080"/>
                    </a:cubicBezTo>
                    <a:cubicBezTo>
                      <a:pt x="64216" y="21204"/>
                      <a:pt x="19349" y="-13350"/>
                      <a:pt x="0" y="5999"/>
                    </a:cubicBezTo>
                    <a:cubicBezTo>
                      <a:pt x="0" y="5999"/>
                      <a:pt x="9939" y="3102"/>
                      <a:pt x="16607" y="4846"/>
                    </a:cubicBezTo>
                    <a:cubicBezTo>
                      <a:pt x="39664" y="10860"/>
                      <a:pt x="77988" y="31954"/>
                      <a:pt x="116654" y="35256"/>
                    </a:cubicBezTo>
                    <a:cubicBezTo>
                      <a:pt x="161023" y="39026"/>
                      <a:pt x="205485" y="13165"/>
                      <a:pt x="228012" y="26657"/>
                    </a:cubicBezTo>
                    <a:cubicBezTo>
                      <a:pt x="223805" y="14817"/>
                      <a:pt x="220752" y="6685"/>
                      <a:pt x="220035" y="5999"/>
                    </a:cubicBezTo>
                    <a:close/>
                  </a:path>
                </a:pathLst>
              </a:custGeom>
              <a:solidFill>
                <a:srgbClr val="EAB79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02" name="رسم 2">
              <a:extLst>
                <a:ext uri="{FF2B5EF4-FFF2-40B4-BE49-F238E27FC236}">
                  <a16:creationId xmlns:a16="http://schemas.microsoft.com/office/drawing/2014/main" id="{856E08AB-FEF2-49EA-8F3E-75381C5DDE4D}"/>
                </a:ext>
              </a:extLst>
            </p:cNvPr>
            <p:cNvGrpSpPr/>
            <p:nvPr/>
          </p:nvGrpSpPr>
          <p:grpSpPr>
            <a:xfrm>
              <a:off x="9358310" y="5300267"/>
              <a:ext cx="114317" cy="63405"/>
              <a:chOff x="9358310" y="5300267"/>
              <a:chExt cx="114317" cy="63405"/>
            </a:xfrm>
          </p:grpSpPr>
          <p:grpSp>
            <p:nvGrpSpPr>
              <p:cNvPr id="103" name="رسم 2">
                <a:extLst>
                  <a:ext uri="{FF2B5EF4-FFF2-40B4-BE49-F238E27FC236}">
                    <a16:creationId xmlns:a16="http://schemas.microsoft.com/office/drawing/2014/main" id="{7A991481-B30C-46C4-9CE4-CF82E4E6BCBC}"/>
                  </a:ext>
                </a:extLst>
              </p:cNvPr>
              <p:cNvGrpSpPr/>
              <p:nvPr/>
            </p:nvGrpSpPr>
            <p:grpSpPr>
              <a:xfrm>
                <a:off x="9358310" y="5300267"/>
                <a:ext cx="114317" cy="63405"/>
                <a:chOff x="9358310" y="5300267"/>
                <a:chExt cx="114317" cy="63405"/>
              </a:xfrm>
            </p:grpSpPr>
            <p:sp>
              <p:nvSpPr>
                <p:cNvPr id="105" name="شكل حر: شكل 104">
                  <a:extLst>
                    <a:ext uri="{FF2B5EF4-FFF2-40B4-BE49-F238E27FC236}">
                      <a16:creationId xmlns:a16="http://schemas.microsoft.com/office/drawing/2014/main" id="{5DB6DDA7-9803-4243-AE7D-6FE53B13B2E9}"/>
                    </a:ext>
                  </a:extLst>
                </p:cNvPr>
                <p:cNvSpPr/>
                <p:nvPr/>
              </p:nvSpPr>
              <p:spPr>
                <a:xfrm>
                  <a:off x="9358310" y="5306374"/>
                  <a:ext cx="114317" cy="57298"/>
                </a:xfrm>
                <a:custGeom>
                  <a:avLst/>
                  <a:gdLst>
                    <a:gd name="connsiteX0" fmla="*/ 0 w 114317"/>
                    <a:gd name="connsiteY0" fmla="*/ 0 h 57298"/>
                    <a:gd name="connsiteX1" fmla="*/ 114317 w 114317"/>
                    <a:gd name="connsiteY1" fmla="*/ 0 h 57298"/>
                    <a:gd name="connsiteX2" fmla="*/ 114317 w 114317"/>
                    <a:gd name="connsiteY2" fmla="*/ 57299 h 57298"/>
                    <a:gd name="connsiteX3" fmla="*/ 0 w 114317"/>
                    <a:gd name="connsiteY3" fmla="*/ 57299 h 5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17" h="57298">
                      <a:moveTo>
                        <a:pt x="0" y="0"/>
                      </a:moveTo>
                      <a:lnTo>
                        <a:pt x="114317" y="0"/>
                      </a:lnTo>
                      <a:lnTo>
                        <a:pt x="114317" y="57299"/>
                      </a:lnTo>
                      <a:lnTo>
                        <a:pt x="0" y="57299"/>
                      </a:lnTo>
                      <a:close/>
                    </a:path>
                  </a:pathLst>
                </a:custGeom>
                <a:solidFill>
                  <a:srgbClr val="003E4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6" name="شكل حر: شكل 105">
                  <a:extLst>
                    <a:ext uri="{FF2B5EF4-FFF2-40B4-BE49-F238E27FC236}">
                      <a16:creationId xmlns:a16="http://schemas.microsoft.com/office/drawing/2014/main" id="{7032D58A-E7AD-4898-845E-76D50AEEEA4A}"/>
                    </a:ext>
                  </a:extLst>
                </p:cNvPr>
                <p:cNvSpPr/>
                <p:nvPr/>
              </p:nvSpPr>
              <p:spPr>
                <a:xfrm>
                  <a:off x="9361394" y="5309427"/>
                  <a:ext cx="108179" cy="51160"/>
                </a:xfrm>
                <a:custGeom>
                  <a:avLst/>
                  <a:gdLst>
                    <a:gd name="connsiteX0" fmla="*/ 0 w 108179"/>
                    <a:gd name="connsiteY0" fmla="*/ 0 h 51160"/>
                    <a:gd name="connsiteX1" fmla="*/ 108179 w 108179"/>
                    <a:gd name="connsiteY1" fmla="*/ 0 h 51160"/>
                    <a:gd name="connsiteX2" fmla="*/ 108179 w 108179"/>
                    <a:gd name="connsiteY2" fmla="*/ 51161 h 51160"/>
                    <a:gd name="connsiteX3" fmla="*/ 0 w 108179"/>
                    <a:gd name="connsiteY3" fmla="*/ 51161 h 5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179" h="51160">
                      <a:moveTo>
                        <a:pt x="0" y="0"/>
                      </a:moveTo>
                      <a:lnTo>
                        <a:pt x="108179" y="0"/>
                      </a:lnTo>
                      <a:lnTo>
                        <a:pt x="108179" y="51161"/>
                      </a:lnTo>
                      <a:lnTo>
                        <a:pt x="0" y="5116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7" name="شكل حر: شكل 106">
                  <a:extLst>
                    <a:ext uri="{FF2B5EF4-FFF2-40B4-BE49-F238E27FC236}">
                      <a16:creationId xmlns:a16="http://schemas.microsoft.com/office/drawing/2014/main" id="{2F0E078A-B2F1-4261-9E8A-4421C78F63EF}"/>
                    </a:ext>
                  </a:extLst>
                </p:cNvPr>
                <p:cNvSpPr/>
                <p:nvPr/>
              </p:nvSpPr>
              <p:spPr>
                <a:xfrm>
                  <a:off x="9407975" y="5300267"/>
                  <a:ext cx="14986" cy="12587"/>
                </a:xfrm>
                <a:custGeom>
                  <a:avLst/>
                  <a:gdLst>
                    <a:gd name="connsiteX0" fmla="*/ 0 w 14986"/>
                    <a:gd name="connsiteY0" fmla="*/ 0 h 12587"/>
                    <a:gd name="connsiteX1" fmla="*/ 14987 w 14986"/>
                    <a:gd name="connsiteY1" fmla="*/ 0 h 12587"/>
                    <a:gd name="connsiteX2" fmla="*/ 14987 w 14986"/>
                    <a:gd name="connsiteY2" fmla="*/ 12588 h 12587"/>
                    <a:gd name="connsiteX3" fmla="*/ 0 w 14986"/>
                    <a:gd name="connsiteY3" fmla="*/ 12588 h 12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86" h="12587">
                      <a:moveTo>
                        <a:pt x="0" y="0"/>
                      </a:moveTo>
                      <a:lnTo>
                        <a:pt x="14987" y="0"/>
                      </a:lnTo>
                      <a:lnTo>
                        <a:pt x="14987" y="12588"/>
                      </a:lnTo>
                      <a:lnTo>
                        <a:pt x="0" y="12588"/>
                      </a:lnTo>
                      <a:close/>
                    </a:path>
                  </a:pathLst>
                </a:custGeom>
                <a:solidFill>
                  <a:srgbClr val="B7BDB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735CC41F-26B8-49F5-ABD6-C5DEAFF4F3EC}"/>
                  </a:ext>
                </a:extLst>
              </p:cNvPr>
              <p:cNvSpPr/>
              <p:nvPr/>
            </p:nvSpPr>
            <p:spPr>
              <a:xfrm>
                <a:off x="9368623" y="5314444"/>
                <a:ext cx="34273" cy="42125"/>
              </a:xfrm>
              <a:custGeom>
                <a:avLst/>
                <a:gdLst>
                  <a:gd name="connsiteX0" fmla="*/ 0 w 34273"/>
                  <a:gd name="connsiteY0" fmla="*/ 0 h 42125"/>
                  <a:gd name="connsiteX1" fmla="*/ 34273 w 34273"/>
                  <a:gd name="connsiteY1" fmla="*/ 0 h 42125"/>
                  <a:gd name="connsiteX2" fmla="*/ 34273 w 34273"/>
                  <a:gd name="connsiteY2" fmla="*/ 42125 h 42125"/>
                  <a:gd name="connsiteX3" fmla="*/ 0 w 34273"/>
                  <a:gd name="connsiteY3" fmla="*/ 42125 h 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73" h="42125">
                    <a:moveTo>
                      <a:pt x="0" y="0"/>
                    </a:moveTo>
                    <a:lnTo>
                      <a:pt x="34273" y="0"/>
                    </a:lnTo>
                    <a:lnTo>
                      <a:pt x="34273" y="42125"/>
                    </a:lnTo>
                    <a:lnTo>
                      <a:pt x="0" y="42125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27" name="رسم 2">
            <a:extLst>
              <a:ext uri="{FF2B5EF4-FFF2-40B4-BE49-F238E27FC236}">
                <a16:creationId xmlns:a16="http://schemas.microsoft.com/office/drawing/2014/main" id="{A847395B-6E01-424A-8989-41BA75369F1F}"/>
              </a:ext>
            </a:extLst>
          </p:cNvPr>
          <p:cNvGrpSpPr/>
          <p:nvPr/>
        </p:nvGrpSpPr>
        <p:grpSpPr>
          <a:xfrm>
            <a:off x="734637" y="2266367"/>
            <a:ext cx="1229497" cy="1888093"/>
            <a:chOff x="9933668" y="4547404"/>
            <a:chExt cx="674501" cy="1035806"/>
          </a:xfrm>
        </p:grpSpPr>
        <p:grpSp>
          <p:nvGrpSpPr>
            <p:cNvPr id="128" name="رسم 2">
              <a:extLst>
                <a:ext uri="{FF2B5EF4-FFF2-40B4-BE49-F238E27FC236}">
                  <a16:creationId xmlns:a16="http://schemas.microsoft.com/office/drawing/2014/main" id="{6B0000E9-ED70-4776-9B48-108EFD3DF3F6}"/>
                </a:ext>
              </a:extLst>
            </p:cNvPr>
            <p:cNvGrpSpPr/>
            <p:nvPr/>
          </p:nvGrpSpPr>
          <p:grpSpPr>
            <a:xfrm>
              <a:off x="9933668" y="4547404"/>
              <a:ext cx="674501" cy="1035806"/>
              <a:chOff x="9933668" y="4547404"/>
              <a:chExt cx="674501" cy="1035806"/>
            </a:xfrm>
          </p:grpSpPr>
          <p:grpSp>
            <p:nvGrpSpPr>
              <p:cNvPr id="135" name="رسم 2">
                <a:extLst>
                  <a:ext uri="{FF2B5EF4-FFF2-40B4-BE49-F238E27FC236}">
                    <a16:creationId xmlns:a16="http://schemas.microsoft.com/office/drawing/2014/main" id="{F969F2C7-2215-41F0-B201-CD472991AA81}"/>
                  </a:ext>
                </a:extLst>
              </p:cNvPr>
              <p:cNvGrpSpPr/>
              <p:nvPr/>
            </p:nvGrpSpPr>
            <p:grpSpPr>
              <a:xfrm>
                <a:off x="9939837" y="4547404"/>
                <a:ext cx="662287" cy="1035806"/>
                <a:chOff x="9939837" y="4547404"/>
                <a:chExt cx="662287" cy="1035806"/>
              </a:xfrm>
            </p:grpSpPr>
            <p:grpSp>
              <p:nvGrpSpPr>
                <p:cNvPr id="151" name="رسم 2">
                  <a:extLst>
                    <a:ext uri="{FF2B5EF4-FFF2-40B4-BE49-F238E27FC236}">
                      <a16:creationId xmlns:a16="http://schemas.microsoft.com/office/drawing/2014/main" id="{5E8FAB54-4249-42DA-8E63-E65284328874}"/>
                    </a:ext>
                  </a:extLst>
                </p:cNvPr>
                <p:cNvGrpSpPr/>
                <p:nvPr/>
              </p:nvGrpSpPr>
              <p:grpSpPr>
                <a:xfrm>
                  <a:off x="9939837" y="4778407"/>
                  <a:ext cx="662287" cy="804802"/>
                  <a:chOff x="9939837" y="4778407"/>
                  <a:chExt cx="662287" cy="804802"/>
                </a:xfrm>
              </p:grpSpPr>
              <p:sp>
                <p:nvSpPr>
                  <p:cNvPr id="155" name="شكل حر: شكل 154">
                    <a:extLst>
                      <a:ext uri="{FF2B5EF4-FFF2-40B4-BE49-F238E27FC236}">
                        <a16:creationId xmlns:a16="http://schemas.microsoft.com/office/drawing/2014/main" id="{1BC84447-CC2A-440E-B36A-5EB5E02D6A98}"/>
                      </a:ext>
                    </a:extLst>
                  </p:cNvPr>
                  <p:cNvSpPr/>
                  <p:nvPr/>
                </p:nvSpPr>
                <p:spPr>
                  <a:xfrm>
                    <a:off x="9939837" y="4778407"/>
                    <a:ext cx="662287" cy="804802"/>
                  </a:xfrm>
                  <a:custGeom>
                    <a:avLst/>
                    <a:gdLst>
                      <a:gd name="connsiteX0" fmla="*/ 662288 w 662287"/>
                      <a:gd name="connsiteY0" fmla="*/ 804803 h 804802"/>
                      <a:gd name="connsiteX1" fmla="*/ 662288 w 662287"/>
                      <a:gd name="connsiteY1" fmla="*/ 426237 h 804802"/>
                      <a:gd name="connsiteX2" fmla="*/ 588475 w 662287"/>
                      <a:gd name="connsiteY2" fmla="*/ 318712 h 804802"/>
                      <a:gd name="connsiteX3" fmla="*/ 429477 w 662287"/>
                      <a:gd name="connsiteY3" fmla="*/ 257487 h 804802"/>
                      <a:gd name="connsiteX4" fmla="*/ 429477 w 662287"/>
                      <a:gd name="connsiteY4" fmla="*/ 0 h 804802"/>
                      <a:gd name="connsiteX5" fmla="*/ 232779 w 662287"/>
                      <a:gd name="connsiteY5" fmla="*/ 0 h 804802"/>
                      <a:gd name="connsiteX6" fmla="*/ 232779 w 662287"/>
                      <a:gd name="connsiteY6" fmla="*/ 257487 h 804802"/>
                      <a:gd name="connsiteX7" fmla="*/ 73812 w 662287"/>
                      <a:gd name="connsiteY7" fmla="*/ 318712 h 804802"/>
                      <a:gd name="connsiteX8" fmla="*/ 0 w 662287"/>
                      <a:gd name="connsiteY8" fmla="*/ 426237 h 804802"/>
                      <a:gd name="connsiteX9" fmla="*/ 0 w 662287"/>
                      <a:gd name="connsiteY9" fmla="*/ 804803 h 804802"/>
                      <a:gd name="connsiteX10" fmla="*/ 662288 w 662287"/>
                      <a:gd name="connsiteY10" fmla="*/ 804803 h 804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62287" h="804802">
                        <a:moveTo>
                          <a:pt x="662288" y="804803"/>
                        </a:moveTo>
                        <a:lnTo>
                          <a:pt x="662288" y="426237"/>
                        </a:lnTo>
                        <a:cubicBezTo>
                          <a:pt x="662288" y="382554"/>
                          <a:pt x="629229" y="334416"/>
                          <a:pt x="588475" y="318712"/>
                        </a:cubicBezTo>
                        <a:lnTo>
                          <a:pt x="429477" y="257487"/>
                        </a:lnTo>
                        <a:lnTo>
                          <a:pt x="429477" y="0"/>
                        </a:lnTo>
                        <a:lnTo>
                          <a:pt x="232779" y="0"/>
                        </a:lnTo>
                        <a:lnTo>
                          <a:pt x="232779" y="257487"/>
                        </a:lnTo>
                        <a:lnTo>
                          <a:pt x="73812" y="318712"/>
                        </a:lnTo>
                        <a:cubicBezTo>
                          <a:pt x="33058" y="334416"/>
                          <a:pt x="0" y="382554"/>
                          <a:pt x="0" y="426237"/>
                        </a:cubicBezTo>
                        <a:lnTo>
                          <a:pt x="0" y="804803"/>
                        </a:lnTo>
                        <a:lnTo>
                          <a:pt x="662288" y="804803"/>
                        </a:lnTo>
                        <a:close/>
                      </a:path>
                    </a:pathLst>
                  </a:custGeom>
                  <a:solidFill>
                    <a:srgbClr val="EAB794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156" name="شكل حر: شكل 155">
                    <a:extLst>
                      <a:ext uri="{FF2B5EF4-FFF2-40B4-BE49-F238E27FC236}">
                        <a16:creationId xmlns:a16="http://schemas.microsoft.com/office/drawing/2014/main" id="{93D2EB10-4146-443A-9264-8BD2CF0CE08B}"/>
                      </a:ext>
                    </a:extLst>
                  </p:cNvPr>
                  <p:cNvSpPr/>
                  <p:nvPr/>
                </p:nvSpPr>
                <p:spPr>
                  <a:xfrm>
                    <a:off x="9939837" y="5038605"/>
                    <a:ext cx="662287" cy="544605"/>
                  </a:xfrm>
                  <a:custGeom>
                    <a:avLst/>
                    <a:gdLst>
                      <a:gd name="connsiteX0" fmla="*/ 662288 w 662287"/>
                      <a:gd name="connsiteY0" fmla="*/ 544605 h 544605"/>
                      <a:gd name="connsiteX1" fmla="*/ 662288 w 662287"/>
                      <a:gd name="connsiteY1" fmla="*/ 166039 h 544605"/>
                      <a:gd name="connsiteX2" fmla="*/ 588475 w 662287"/>
                      <a:gd name="connsiteY2" fmla="*/ 58514 h 544605"/>
                      <a:gd name="connsiteX3" fmla="*/ 436550 w 662287"/>
                      <a:gd name="connsiteY3" fmla="*/ 0 h 544605"/>
                      <a:gd name="connsiteX4" fmla="*/ 331144 w 662287"/>
                      <a:gd name="connsiteY4" fmla="*/ 122948 h 544605"/>
                      <a:gd name="connsiteX5" fmla="*/ 225737 w 662287"/>
                      <a:gd name="connsiteY5" fmla="*/ 0 h 544605"/>
                      <a:gd name="connsiteX6" fmla="*/ 73812 w 662287"/>
                      <a:gd name="connsiteY6" fmla="*/ 58514 h 544605"/>
                      <a:gd name="connsiteX7" fmla="*/ 0 w 662287"/>
                      <a:gd name="connsiteY7" fmla="*/ 166039 h 544605"/>
                      <a:gd name="connsiteX8" fmla="*/ 0 w 662287"/>
                      <a:gd name="connsiteY8" fmla="*/ 544605 h 544605"/>
                      <a:gd name="connsiteX9" fmla="*/ 662288 w 662287"/>
                      <a:gd name="connsiteY9" fmla="*/ 544605 h 54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2287" h="544605">
                        <a:moveTo>
                          <a:pt x="662288" y="544605"/>
                        </a:moveTo>
                        <a:lnTo>
                          <a:pt x="662288" y="166039"/>
                        </a:lnTo>
                        <a:cubicBezTo>
                          <a:pt x="662288" y="122356"/>
                          <a:pt x="629229" y="74218"/>
                          <a:pt x="588475" y="58514"/>
                        </a:cubicBezTo>
                        <a:lnTo>
                          <a:pt x="436550" y="0"/>
                        </a:lnTo>
                        <a:cubicBezTo>
                          <a:pt x="402432" y="75246"/>
                          <a:pt x="331144" y="122948"/>
                          <a:pt x="331144" y="122948"/>
                        </a:cubicBezTo>
                        <a:cubicBezTo>
                          <a:pt x="331144" y="122948"/>
                          <a:pt x="254683" y="68267"/>
                          <a:pt x="225737" y="0"/>
                        </a:cubicBezTo>
                        <a:lnTo>
                          <a:pt x="73812" y="58514"/>
                        </a:lnTo>
                        <a:cubicBezTo>
                          <a:pt x="33058" y="74218"/>
                          <a:pt x="0" y="122356"/>
                          <a:pt x="0" y="166039"/>
                        </a:cubicBezTo>
                        <a:lnTo>
                          <a:pt x="0" y="544605"/>
                        </a:lnTo>
                        <a:lnTo>
                          <a:pt x="662288" y="544605"/>
                        </a:lnTo>
                        <a:close/>
                      </a:path>
                    </a:pathLst>
                  </a:custGeom>
                  <a:solidFill>
                    <a:srgbClr val="16C4B3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157" name="شكل حر: شكل 156">
                    <a:extLst>
                      <a:ext uri="{FF2B5EF4-FFF2-40B4-BE49-F238E27FC236}">
                        <a16:creationId xmlns:a16="http://schemas.microsoft.com/office/drawing/2014/main" id="{967631B9-857C-4553-8115-D00D27184F58}"/>
                      </a:ext>
                    </a:extLst>
                  </p:cNvPr>
                  <p:cNvSpPr/>
                  <p:nvPr/>
                </p:nvSpPr>
                <p:spPr>
                  <a:xfrm>
                    <a:off x="10172647" y="4803520"/>
                    <a:ext cx="196729" cy="228036"/>
                  </a:xfrm>
                  <a:custGeom>
                    <a:avLst/>
                    <a:gdLst>
                      <a:gd name="connsiteX0" fmla="*/ 0 w 196729"/>
                      <a:gd name="connsiteY0" fmla="*/ 7197 h 228036"/>
                      <a:gd name="connsiteX1" fmla="*/ 0 w 196729"/>
                      <a:gd name="connsiteY1" fmla="*/ 149993 h 228036"/>
                      <a:gd name="connsiteX2" fmla="*/ 98365 w 196729"/>
                      <a:gd name="connsiteY2" fmla="*/ 226267 h 228036"/>
                      <a:gd name="connsiteX3" fmla="*/ 196729 w 196729"/>
                      <a:gd name="connsiteY3" fmla="*/ 190093 h 228036"/>
                      <a:gd name="connsiteX4" fmla="*/ 196729 w 196729"/>
                      <a:gd name="connsiteY4" fmla="*/ 42312 h 228036"/>
                      <a:gd name="connsiteX5" fmla="*/ 98365 w 196729"/>
                      <a:gd name="connsiteY5" fmla="*/ 0 h 228036"/>
                      <a:gd name="connsiteX6" fmla="*/ 0 w 196729"/>
                      <a:gd name="connsiteY6" fmla="*/ 7197 h 228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6729" h="228036">
                        <a:moveTo>
                          <a:pt x="0" y="7197"/>
                        </a:moveTo>
                        <a:lnTo>
                          <a:pt x="0" y="149993"/>
                        </a:lnTo>
                        <a:cubicBezTo>
                          <a:pt x="30067" y="200219"/>
                          <a:pt x="70572" y="221313"/>
                          <a:pt x="98365" y="226267"/>
                        </a:cubicBezTo>
                        <a:cubicBezTo>
                          <a:pt x="126157" y="231221"/>
                          <a:pt x="166662" y="227731"/>
                          <a:pt x="196729" y="190093"/>
                        </a:cubicBezTo>
                        <a:lnTo>
                          <a:pt x="196729" y="42312"/>
                        </a:lnTo>
                        <a:lnTo>
                          <a:pt x="98365" y="0"/>
                        </a:lnTo>
                        <a:lnTo>
                          <a:pt x="0" y="7197"/>
                        </a:lnTo>
                        <a:close/>
                      </a:path>
                    </a:pathLst>
                  </a:custGeom>
                  <a:solidFill>
                    <a:srgbClr val="D19A75"/>
                  </a:solidFill>
                  <a:ln w="3116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152" name="شكل حر: شكل 151">
                  <a:extLst>
                    <a:ext uri="{FF2B5EF4-FFF2-40B4-BE49-F238E27FC236}">
                      <a16:creationId xmlns:a16="http://schemas.microsoft.com/office/drawing/2014/main" id="{C582918D-453D-4F5C-96D6-1883B18F792C}"/>
                    </a:ext>
                  </a:extLst>
                </p:cNvPr>
                <p:cNvSpPr/>
                <p:nvPr/>
              </p:nvSpPr>
              <p:spPr>
                <a:xfrm>
                  <a:off x="10108026" y="4547404"/>
                  <a:ext cx="325908" cy="447143"/>
                </a:xfrm>
                <a:custGeom>
                  <a:avLst/>
                  <a:gdLst>
                    <a:gd name="connsiteX0" fmla="*/ 325909 w 325908"/>
                    <a:gd name="connsiteY0" fmla="*/ 180341 h 447143"/>
                    <a:gd name="connsiteX1" fmla="*/ 162955 w 325908"/>
                    <a:gd name="connsiteY1" fmla="*/ 447144 h 447143"/>
                    <a:gd name="connsiteX2" fmla="*/ 0 w 325908"/>
                    <a:gd name="connsiteY2" fmla="*/ 180341 h 447143"/>
                    <a:gd name="connsiteX3" fmla="*/ 162955 w 325908"/>
                    <a:gd name="connsiteY3" fmla="*/ 0 h 447143"/>
                    <a:gd name="connsiteX4" fmla="*/ 325909 w 325908"/>
                    <a:gd name="connsiteY4" fmla="*/ 180341 h 44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908" h="447143">
                      <a:moveTo>
                        <a:pt x="325909" y="180341"/>
                      </a:moveTo>
                      <a:cubicBezTo>
                        <a:pt x="325909" y="402682"/>
                        <a:pt x="223400" y="447144"/>
                        <a:pt x="162955" y="447144"/>
                      </a:cubicBezTo>
                      <a:cubicBezTo>
                        <a:pt x="102508" y="447144"/>
                        <a:pt x="0" y="402682"/>
                        <a:pt x="0" y="180341"/>
                      </a:cubicBezTo>
                      <a:cubicBezTo>
                        <a:pt x="0" y="68454"/>
                        <a:pt x="72971" y="0"/>
                        <a:pt x="162955" y="0"/>
                      </a:cubicBezTo>
                      <a:cubicBezTo>
                        <a:pt x="252938" y="0"/>
                        <a:pt x="325909" y="68485"/>
                        <a:pt x="325909" y="180341"/>
                      </a:cubicBezTo>
                      <a:close/>
                    </a:path>
                  </a:pathLst>
                </a:custGeom>
                <a:solidFill>
                  <a:srgbClr val="F4C3A2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3" name="شكل حر: شكل 152">
                  <a:extLst>
                    <a:ext uri="{FF2B5EF4-FFF2-40B4-BE49-F238E27FC236}">
                      <a16:creationId xmlns:a16="http://schemas.microsoft.com/office/drawing/2014/main" id="{C549C810-1B1A-4923-B2D3-E91C8A065ACA}"/>
                    </a:ext>
                  </a:extLst>
                </p:cNvPr>
                <p:cNvSpPr/>
                <p:nvPr/>
              </p:nvSpPr>
              <p:spPr>
                <a:xfrm>
                  <a:off x="10078225" y="4711019"/>
                  <a:ext cx="63403" cy="127859"/>
                </a:xfrm>
                <a:custGeom>
                  <a:avLst/>
                  <a:gdLst>
                    <a:gd name="connsiteX0" fmla="*/ 61052 w 63403"/>
                    <a:gd name="connsiteY0" fmla="*/ 58414 h 127859"/>
                    <a:gd name="connsiteX1" fmla="*/ 43666 w 63403"/>
                    <a:gd name="connsiteY1" fmla="*/ 127616 h 127859"/>
                    <a:gd name="connsiteX2" fmla="*/ 2351 w 63403"/>
                    <a:gd name="connsiteY2" fmla="*/ 69444 h 127859"/>
                    <a:gd name="connsiteX3" fmla="*/ 19737 w 63403"/>
                    <a:gd name="connsiteY3" fmla="*/ 243 h 127859"/>
                    <a:gd name="connsiteX4" fmla="*/ 61052 w 63403"/>
                    <a:gd name="connsiteY4" fmla="*/ 58414 h 127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403" h="127859">
                      <a:moveTo>
                        <a:pt x="61052" y="58414"/>
                      </a:moveTo>
                      <a:cubicBezTo>
                        <a:pt x="67657" y="93592"/>
                        <a:pt x="59868" y="124593"/>
                        <a:pt x="43666" y="127616"/>
                      </a:cubicBezTo>
                      <a:cubicBezTo>
                        <a:pt x="27433" y="130669"/>
                        <a:pt x="8957" y="104621"/>
                        <a:pt x="2351" y="69444"/>
                      </a:cubicBezTo>
                      <a:cubicBezTo>
                        <a:pt x="-4254" y="34267"/>
                        <a:pt x="3535" y="3265"/>
                        <a:pt x="19737" y="243"/>
                      </a:cubicBezTo>
                      <a:cubicBezTo>
                        <a:pt x="35939" y="-2810"/>
                        <a:pt x="54447" y="23238"/>
                        <a:pt x="61052" y="58414"/>
                      </a:cubicBezTo>
                      <a:close/>
                    </a:path>
                  </a:pathLst>
                </a:custGeom>
                <a:solidFill>
                  <a:srgbClr val="F4C3A2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4" name="شكل حر: شكل 153">
                  <a:extLst>
                    <a:ext uri="{FF2B5EF4-FFF2-40B4-BE49-F238E27FC236}">
                      <a16:creationId xmlns:a16="http://schemas.microsoft.com/office/drawing/2014/main" id="{6C0DA153-E969-45B7-8BC5-0A9AEA034351}"/>
                    </a:ext>
                  </a:extLst>
                </p:cNvPr>
                <p:cNvSpPr/>
                <p:nvPr/>
              </p:nvSpPr>
              <p:spPr>
                <a:xfrm>
                  <a:off x="10400426" y="4711019"/>
                  <a:ext cx="63403" cy="127859"/>
                </a:xfrm>
                <a:custGeom>
                  <a:avLst/>
                  <a:gdLst>
                    <a:gd name="connsiteX0" fmla="*/ 2351 w 63403"/>
                    <a:gd name="connsiteY0" fmla="*/ 58414 h 127859"/>
                    <a:gd name="connsiteX1" fmla="*/ 19737 w 63403"/>
                    <a:gd name="connsiteY1" fmla="*/ 127616 h 127859"/>
                    <a:gd name="connsiteX2" fmla="*/ 61052 w 63403"/>
                    <a:gd name="connsiteY2" fmla="*/ 69444 h 127859"/>
                    <a:gd name="connsiteX3" fmla="*/ 43666 w 63403"/>
                    <a:gd name="connsiteY3" fmla="*/ 243 h 127859"/>
                    <a:gd name="connsiteX4" fmla="*/ 2351 w 63403"/>
                    <a:gd name="connsiteY4" fmla="*/ 58414 h 127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403" h="127859">
                      <a:moveTo>
                        <a:pt x="2351" y="58414"/>
                      </a:moveTo>
                      <a:cubicBezTo>
                        <a:pt x="-4254" y="93592"/>
                        <a:pt x="3535" y="124593"/>
                        <a:pt x="19737" y="127616"/>
                      </a:cubicBezTo>
                      <a:cubicBezTo>
                        <a:pt x="35970" y="130669"/>
                        <a:pt x="54447" y="104621"/>
                        <a:pt x="61052" y="69444"/>
                      </a:cubicBezTo>
                      <a:cubicBezTo>
                        <a:pt x="67658" y="34267"/>
                        <a:pt x="59869" y="3265"/>
                        <a:pt x="43666" y="243"/>
                      </a:cubicBezTo>
                      <a:cubicBezTo>
                        <a:pt x="27433" y="-2810"/>
                        <a:pt x="8957" y="23238"/>
                        <a:pt x="2351" y="58414"/>
                      </a:cubicBezTo>
                      <a:close/>
                    </a:path>
                  </a:pathLst>
                </a:custGeom>
                <a:solidFill>
                  <a:srgbClr val="F4C3A2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7DA52446-6412-49B6-8C13-1931B4137618}"/>
                  </a:ext>
                </a:extLst>
              </p:cNvPr>
              <p:cNvSpPr/>
              <p:nvPr/>
            </p:nvSpPr>
            <p:spPr>
              <a:xfrm>
                <a:off x="10108618" y="4596259"/>
                <a:ext cx="324756" cy="184951"/>
              </a:xfrm>
              <a:custGeom>
                <a:avLst/>
                <a:gdLst>
                  <a:gd name="connsiteX0" fmla="*/ 315316 w 324756"/>
                  <a:gd name="connsiteY0" fmla="*/ 64932 h 184951"/>
                  <a:gd name="connsiteX1" fmla="*/ 311764 w 324756"/>
                  <a:gd name="connsiteY1" fmla="*/ 64932 h 184951"/>
                  <a:gd name="connsiteX2" fmla="*/ 223463 w 324756"/>
                  <a:gd name="connsiteY2" fmla="*/ 0 h 184951"/>
                  <a:gd name="connsiteX3" fmla="*/ 135131 w 324756"/>
                  <a:gd name="connsiteY3" fmla="*/ 64932 h 184951"/>
                  <a:gd name="connsiteX4" fmla="*/ 9441 w 324756"/>
                  <a:gd name="connsiteY4" fmla="*/ 64932 h 184951"/>
                  <a:gd name="connsiteX5" fmla="*/ 0 w 324756"/>
                  <a:gd name="connsiteY5" fmla="*/ 117745 h 184951"/>
                  <a:gd name="connsiteX6" fmla="*/ 134539 w 324756"/>
                  <a:gd name="connsiteY6" fmla="*/ 117745 h 184951"/>
                  <a:gd name="connsiteX7" fmla="*/ 223463 w 324756"/>
                  <a:gd name="connsiteY7" fmla="*/ 184952 h 184951"/>
                  <a:gd name="connsiteX8" fmla="*/ 312356 w 324756"/>
                  <a:gd name="connsiteY8" fmla="*/ 117745 h 184951"/>
                  <a:gd name="connsiteX9" fmla="*/ 324756 w 324756"/>
                  <a:gd name="connsiteY9" fmla="*/ 117745 h 184951"/>
                  <a:gd name="connsiteX10" fmla="*/ 315316 w 324756"/>
                  <a:gd name="connsiteY10" fmla="*/ 64932 h 18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756" h="184951">
                    <a:moveTo>
                      <a:pt x="315316" y="64932"/>
                    </a:moveTo>
                    <a:lnTo>
                      <a:pt x="311764" y="64932"/>
                    </a:lnTo>
                    <a:cubicBezTo>
                      <a:pt x="300049" y="27294"/>
                      <a:pt x="264934" y="0"/>
                      <a:pt x="223463" y="0"/>
                    </a:cubicBezTo>
                    <a:cubicBezTo>
                      <a:pt x="181961" y="0"/>
                      <a:pt x="146878" y="27325"/>
                      <a:pt x="135131" y="64932"/>
                    </a:cubicBezTo>
                    <a:lnTo>
                      <a:pt x="9441" y="64932"/>
                    </a:lnTo>
                    <a:cubicBezTo>
                      <a:pt x="4300" y="81072"/>
                      <a:pt x="1060" y="98708"/>
                      <a:pt x="0" y="117745"/>
                    </a:cubicBezTo>
                    <a:lnTo>
                      <a:pt x="134539" y="117745"/>
                    </a:lnTo>
                    <a:cubicBezTo>
                      <a:pt x="145537" y="156536"/>
                      <a:pt x="181151" y="184952"/>
                      <a:pt x="223463" y="184952"/>
                    </a:cubicBezTo>
                    <a:cubicBezTo>
                      <a:pt x="265775" y="184952"/>
                      <a:pt x="301357" y="156505"/>
                      <a:pt x="312356" y="117745"/>
                    </a:cubicBezTo>
                    <a:lnTo>
                      <a:pt x="324756" y="117745"/>
                    </a:lnTo>
                    <a:cubicBezTo>
                      <a:pt x="323698" y="98708"/>
                      <a:pt x="320457" y="81072"/>
                      <a:pt x="315316" y="64932"/>
                    </a:cubicBezTo>
                    <a:close/>
                  </a:path>
                </a:pathLst>
              </a:custGeom>
              <a:solidFill>
                <a:srgbClr val="EAB79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EF0BA1B9-F101-4D09-8A02-A7CC46A1ADE4}"/>
                  </a:ext>
                </a:extLst>
              </p:cNvPr>
              <p:cNvSpPr/>
              <p:nvPr/>
            </p:nvSpPr>
            <p:spPr>
              <a:xfrm>
                <a:off x="10095434" y="4563504"/>
                <a:ext cx="95346" cy="203592"/>
              </a:xfrm>
              <a:custGeom>
                <a:avLst/>
                <a:gdLst>
                  <a:gd name="connsiteX0" fmla="*/ 17328 w 95346"/>
                  <a:gd name="connsiteY0" fmla="*/ 38333 h 203592"/>
                  <a:gd name="connsiteX1" fmla="*/ 2528 w 95346"/>
                  <a:gd name="connsiteY1" fmla="*/ 147727 h 203592"/>
                  <a:gd name="connsiteX2" fmla="*/ 24121 w 95346"/>
                  <a:gd name="connsiteY2" fmla="*/ 203593 h 203592"/>
                  <a:gd name="connsiteX3" fmla="*/ 45619 w 95346"/>
                  <a:gd name="connsiteY3" fmla="*/ 123238 h 203592"/>
                  <a:gd name="connsiteX4" fmla="*/ 93478 w 95346"/>
                  <a:gd name="connsiteY4" fmla="*/ 7487 h 203592"/>
                  <a:gd name="connsiteX5" fmla="*/ 17328 w 95346"/>
                  <a:gd name="connsiteY5" fmla="*/ 38333 h 20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346" h="203592">
                    <a:moveTo>
                      <a:pt x="17328" y="38333"/>
                    </a:moveTo>
                    <a:cubicBezTo>
                      <a:pt x="2310" y="66125"/>
                      <a:pt x="-3921" y="135981"/>
                      <a:pt x="2528" y="147727"/>
                    </a:cubicBezTo>
                    <a:cubicBezTo>
                      <a:pt x="13932" y="168509"/>
                      <a:pt x="24121" y="203593"/>
                      <a:pt x="24121" y="203593"/>
                    </a:cubicBezTo>
                    <a:cubicBezTo>
                      <a:pt x="25055" y="201350"/>
                      <a:pt x="22438" y="144705"/>
                      <a:pt x="45619" y="123238"/>
                    </a:cubicBezTo>
                    <a:cubicBezTo>
                      <a:pt x="52412" y="49674"/>
                      <a:pt x="91888" y="9045"/>
                      <a:pt x="93478" y="7487"/>
                    </a:cubicBezTo>
                    <a:cubicBezTo>
                      <a:pt x="107374" y="-6410"/>
                      <a:pt x="39949" y="-3543"/>
                      <a:pt x="17328" y="38333"/>
                    </a:cubicBezTo>
                    <a:close/>
                  </a:path>
                </a:pathLst>
              </a:custGeom>
              <a:solidFill>
                <a:srgbClr val="474747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7B5DA117-DA9B-49E1-856E-7019B1CDB6A6}"/>
                  </a:ext>
                </a:extLst>
              </p:cNvPr>
              <p:cNvSpPr/>
              <p:nvPr/>
            </p:nvSpPr>
            <p:spPr>
              <a:xfrm>
                <a:off x="10346725" y="4563504"/>
                <a:ext cx="95346" cy="203592"/>
              </a:xfrm>
              <a:custGeom>
                <a:avLst/>
                <a:gdLst>
                  <a:gd name="connsiteX0" fmla="*/ 78019 w 95346"/>
                  <a:gd name="connsiteY0" fmla="*/ 38333 h 203592"/>
                  <a:gd name="connsiteX1" fmla="*/ 92818 w 95346"/>
                  <a:gd name="connsiteY1" fmla="*/ 147727 h 203592"/>
                  <a:gd name="connsiteX2" fmla="*/ 71226 w 95346"/>
                  <a:gd name="connsiteY2" fmla="*/ 203593 h 203592"/>
                  <a:gd name="connsiteX3" fmla="*/ 49728 w 95346"/>
                  <a:gd name="connsiteY3" fmla="*/ 123238 h 203592"/>
                  <a:gd name="connsiteX4" fmla="*/ 1869 w 95346"/>
                  <a:gd name="connsiteY4" fmla="*/ 7487 h 203592"/>
                  <a:gd name="connsiteX5" fmla="*/ 78019 w 95346"/>
                  <a:gd name="connsiteY5" fmla="*/ 38333 h 20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346" h="203592">
                    <a:moveTo>
                      <a:pt x="78019" y="38333"/>
                    </a:moveTo>
                    <a:cubicBezTo>
                      <a:pt x="93037" y="66125"/>
                      <a:pt x="99268" y="135981"/>
                      <a:pt x="92818" y="147727"/>
                    </a:cubicBezTo>
                    <a:cubicBezTo>
                      <a:pt x="81415" y="168509"/>
                      <a:pt x="71226" y="203593"/>
                      <a:pt x="71226" y="203593"/>
                    </a:cubicBezTo>
                    <a:cubicBezTo>
                      <a:pt x="70292" y="201350"/>
                      <a:pt x="72909" y="144705"/>
                      <a:pt x="49728" y="123238"/>
                    </a:cubicBezTo>
                    <a:cubicBezTo>
                      <a:pt x="42935" y="49674"/>
                      <a:pt x="3458" y="9045"/>
                      <a:pt x="1869" y="7487"/>
                    </a:cubicBezTo>
                    <a:cubicBezTo>
                      <a:pt x="-12027" y="-6410"/>
                      <a:pt x="55367" y="-3543"/>
                      <a:pt x="78019" y="38333"/>
                    </a:cubicBezTo>
                    <a:close/>
                  </a:path>
                </a:pathLst>
              </a:custGeom>
              <a:solidFill>
                <a:srgbClr val="474747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A48BA4DD-D3BD-4828-B4CF-437C8C23A123}"/>
                  </a:ext>
                </a:extLst>
              </p:cNvPr>
              <p:cNvSpPr/>
              <p:nvPr/>
            </p:nvSpPr>
            <p:spPr>
              <a:xfrm>
                <a:off x="9933668" y="5036486"/>
                <a:ext cx="245179" cy="546723"/>
              </a:xfrm>
              <a:custGeom>
                <a:avLst/>
                <a:gdLst>
                  <a:gd name="connsiteX0" fmla="*/ 245180 w 245179"/>
                  <a:gd name="connsiteY0" fmla="*/ 546724 h 546723"/>
                  <a:gd name="connsiteX1" fmla="*/ 233215 w 245179"/>
                  <a:gd name="connsiteY1" fmla="*/ 0 h 546723"/>
                  <a:gd name="connsiteX2" fmla="*/ 77676 w 245179"/>
                  <a:gd name="connsiteY2" fmla="*/ 44462 h 546723"/>
                  <a:gd name="connsiteX3" fmla="*/ 0 w 245179"/>
                  <a:gd name="connsiteY3" fmla="*/ 140365 h 546723"/>
                  <a:gd name="connsiteX4" fmla="*/ 0 w 245179"/>
                  <a:gd name="connsiteY4" fmla="*/ 546724 h 546723"/>
                  <a:gd name="connsiteX5" fmla="*/ 245180 w 245179"/>
                  <a:gd name="connsiteY5" fmla="*/ 546724 h 54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179" h="546723">
                    <a:moveTo>
                      <a:pt x="245180" y="546724"/>
                    </a:moveTo>
                    <a:lnTo>
                      <a:pt x="233215" y="0"/>
                    </a:lnTo>
                    <a:lnTo>
                      <a:pt x="77676" y="44462"/>
                    </a:lnTo>
                    <a:cubicBezTo>
                      <a:pt x="34834" y="58452"/>
                      <a:pt x="0" y="101449"/>
                      <a:pt x="0" y="140365"/>
                    </a:cubicBezTo>
                    <a:lnTo>
                      <a:pt x="0" y="546724"/>
                    </a:lnTo>
                    <a:lnTo>
                      <a:pt x="245180" y="546724"/>
                    </a:lnTo>
                    <a:close/>
                  </a:path>
                </a:pathLst>
              </a:custGeom>
              <a:solidFill>
                <a:srgbClr val="DDDDD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64404AE9-2761-4A11-9B30-35D0A19AB505}"/>
                  </a:ext>
                </a:extLst>
              </p:cNvPr>
              <p:cNvSpPr/>
              <p:nvPr/>
            </p:nvSpPr>
            <p:spPr>
              <a:xfrm>
                <a:off x="10363425" y="5036486"/>
                <a:ext cx="244743" cy="546723"/>
              </a:xfrm>
              <a:custGeom>
                <a:avLst/>
                <a:gdLst>
                  <a:gd name="connsiteX0" fmla="*/ 244744 w 244743"/>
                  <a:gd name="connsiteY0" fmla="*/ 546724 h 546723"/>
                  <a:gd name="connsiteX1" fmla="*/ 244744 w 244743"/>
                  <a:gd name="connsiteY1" fmla="*/ 140365 h 546723"/>
                  <a:gd name="connsiteX2" fmla="*/ 167098 w 244743"/>
                  <a:gd name="connsiteY2" fmla="*/ 44462 h 546723"/>
                  <a:gd name="connsiteX3" fmla="*/ 11559 w 244743"/>
                  <a:gd name="connsiteY3" fmla="*/ 0 h 546723"/>
                  <a:gd name="connsiteX4" fmla="*/ 0 w 244743"/>
                  <a:gd name="connsiteY4" fmla="*/ 546724 h 546723"/>
                  <a:gd name="connsiteX5" fmla="*/ 244744 w 244743"/>
                  <a:gd name="connsiteY5" fmla="*/ 546724 h 54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743" h="546723">
                    <a:moveTo>
                      <a:pt x="244744" y="546724"/>
                    </a:moveTo>
                    <a:lnTo>
                      <a:pt x="244744" y="140365"/>
                    </a:lnTo>
                    <a:cubicBezTo>
                      <a:pt x="244744" y="101480"/>
                      <a:pt x="209909" y="58452"/>
                      <a:pt x="167098" y="44462"/>
                    </a:cubicBezTo>
                    <a:lnTo>
                      <a:pt x="11559" y="0"/>
                    </a:lnTo>
                    <a:lnTo>
                      <a:pt x="0" y="546724"/>
                    </a:lnTo>
                    <a:lnTo>
                      <a:pt x="244744" y="546724"/>
                    </a:lnTo>
                    <a:close/>
                  </a:path>
                </a:pathLst>
              </a:custGeom>
              <a:solidFill>
                <a:srgbClr val="DDDDD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141" name="رسم 2">
                <a:extLst>
                  <a:ext uri="{FF2B5EF4-FFF2-40B4-BE49-F238E27FC236}">
                    <a16:creationId xmlns:a16="http://schemas.microsoft.com/office/drawing/2014/main" id="{1780C5EF-82D1-444F-A7A5-2C78101823A7}"/>
                  </a:ext>
                </a:extLst>
              </p:cNvPr>
              <p:cNvGrpSpPr/>
              <p:nvPr/>
            </p:nvGrpSpPr>
            <p:grpSpPr>
              <a:xfrm>
                <a:off x="9974214" y="5056645"/>
                <a:ext cx="571749" cy="86275"/>
                <a:chOff x="9974214" y="5056645"/>
                <a:chExt cx="571749" cy="86275"/>
              </a:xfrm>
              <a:solidFill>
                <a:srgbClr val="F4F4F4"/>
              </a:solidFill>
            </p:grpSpPr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id="{1EB3F65B-2E4F-4723-839A-60F9D7F47B68}"/>
                    </a:ext>
                  </a:extLst>
                </p:cNvPr>
                <p:cNvSpPr/>
                <p:nvPr/>
              </p:nvSpPr>
              <p:spPr>
                <a:xfrm>
                  <a:off x="10440447" y="5056645"/>
                  <a:ext cx="105516" cy="47795"/>
                </a:xfrm>
                <a:custGeom>
                  <a:avLst/>
                  <a:gdLst>
                    <a:gd name="connsiteX0" fmla="*/ 9129 w 105516"/>
                    <a:gd name="connsiteY0" fmla="*/ 47796 h 47795"/>
                    <a:gd name="connsiteX1" fmla="*/ 0 w 105516"/>
                    <a:gd name="connsiteY1" fmla="*/ 0 h 47795"/>
                    <a:gd name="connsiteX2" fmla="*/ 97274 w 105516"/>
                    <a:gd name="connsiteY2" fmla="*/ 33089 h 47795"/>
                    <a:gd name="connsiteX3" fmla="*/ 9129 w 105516"/>
                    <a:gd name="connsiteY3" fmla="*/ 47796 h 47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16" h="47795">
                      <a:moveTo>
                        <a:pt x="9129" y="47796"/>
                      </a:moveTo>
                      <a:lnTo>
                        <a:pt x="0" y="0"/>
                      </a:lnTo>
                      <a:lnTo>
                        <a:pt x="97274" y="33089"/>
                      </a:lnTo>
                      <a:cubicBezTo>
                        <a:pt x="138932" y="46674"/>
                        <a:pt x="9129" y="47796"/>
                        <a:pt x="9129" y="47796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0" name="شكل حر: شكل 149">
                  <a:extLst>
                    <a:ext uri="{FF2B5EF4-FFF2-40B4-BE49-F238E27FC236}">
                      <a16:creationId xmlns:a16="http://schemas.microsoft.com/office/drawing/2014/main" id="{EB26390A-E43A-4F38-97EF-F256B4E752BD}"/>
                    </a:ext>
                  </a:extLst>
                </p:cNvPr>
                <p:cNvSpPr/>
                <p:nvPr/>
              </p:nvSpPr>
              <p:spPr>
                <a:xfrm>
                  <a:off x="9974214" y="5062689"/>
                  <a:ext cx="123654" cy="80231"/>
                </a:xfrm>
                <a:custGeom>
                  <a:avLst/>
                  <a:gdLst>
                    <a:gd name="connsiteX0" fmla="*/ 25726 w 123654"/>
                    <a:gd name="connsiteY0" fmla="*/ 32186 h 80231"/>
                    <a:gd name="connsiteX1" fmla="*/ 123654 w 123654"/>
                    <a:gd name="connsiteY1" fmla="*/ 0 h 80231"/>
                    <a:gd name="connsiteX2" fmla="*/ 108605 w 123654"/>
                    <a:gd name="connsiteY2" fmla="*/ 80231 h 80231"/>
                    <a:gd name="connsiteX3" fmla="*/ 25726 w 123654"/>
                    <a:gd name="connsiteY3" fmla="*/ 32186 h 80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54" h="80231">
                      <a:moveTo>
                        <a:pt x="25726" y="32186"/>
                      </a:moveTo>
                      <a:lnTo>
                        <a:pt x="123654" y="0"/>
                      </a:lnTo>
                      <a:lnTo>
                        <a:pt x="108605" y="80231"/>
                      </a:lnTo>
                      <a:cubicBezTo>
                        <a:pt x="108605" y="80231"/>
                        <a:pt x="-63666" y="73439"/>
                        <a:pt x="25726" y="32186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6EA61324-0111-4592-91EC-84B1E0EEDAFF}"/>
                  </a:ext>
                </a:extLst>
              </p:cNvPr>
              <p:cNvSpPr/>
              <p:nvPr/>
            </p:nvSpPr>
            <p:spPr>
              <a:xfrm>
                <a:off x="10078831" y="5036486"/>
                <a:ext cx="100016" cy="546723"/>
              </a:xfrm>
              <a:custGeom>
                <a:avLst/>
                <a:gdLst>
                  <a:gd name="connsiteX0" fmla="*/ 63811 w 100016"/>
                  <a:gd name="connsiteY0" fmla="*/ 546724 h 546723"/>
                  <a:gd name="connsiteX1" fmla="*/ 100016 w 100016"/>
                  <a:gd name="connsiteY1" fmla="*/ 546724 h 546723"/>
                  <a:gd name="connsiteX2" fmla="*/ 88052 w 100016"/>
                  <a:gd name="connsiteY2" fmla="*/ 0 h 546723"/>
                  <a:gd name="connsiteX3" fmla="*/ 34710 w 100016"/>
                  <a:gd name="connsiteY3" fmla="*/ 11123 h 546723"/>
                  <a:gd name="connsiteX4" fmla="*/ 15205 w 100016"/>
                  <a:gd name="connsiteY4" fmla="*/ 112915 h 546723"/>
                  <a:gd name="connsiteX5" fmla="*/ 41377 w 100016"/>
                  <a:gd name="connsiteY5" fmla="*/ 155103 h 546723"/>
                  <a:gd name="connsiteX6" fmla="*/ 0 w 100016"/>
                  <a:gd name="connsiteY6" fmla="*/ 192461 h 54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6" h="546723">
                    <a:moveTo>
                      <a:pt x="63811" y="546724"/>
                    </a:moveTo>
                    <a:lnTo>
                      <a:pt x="100016" y="546724"/>
                    </a:lnTo>
                    <a:lnTo>
                      <a:pt x="88052" y="0"/>
                    </a:lnTo>
                    <a:lnTo>
                      <a:pt x="34710" y="11123"/>
                    </a:lnTo>
                    <a:lnTo>
                      <a:pt x="15205" y="112915"/>
                    </a:lnTo>
                    <a:lnTo>
                      <a:pt x="41377" y="155103"/>
                    </a:lnTo>
                    <a:lnTo>
                      <a:pt x="0" y="192461"/>
                    </a:lnTo>
                    <a:close/>
                  </a:path>
                </a:pathLst>
              </a:custGeom>
              <a:solidFill>
                <a:srgbClr val="F4F4F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3" name="شكل حر: شكل 142">
                <a:extLst>
                  <a:ext uri="{FF2B5EF4-FFF2-40B4-BE49-F238E27FC236}">
                    <a16:creationId xmlns:a16="http://schemas.microsoft.com/office/drawing/2014/main" id="{98D7CD74-8082-4A28-BE75-413CFAE4917E}"/>
                  </a:ext>
                </a:extLst>
              </p:cNvPr>
              <p:cNvSpPr/>
              <p:nvPr/>
            </p:nvSpPr>
            <p:spPr>
              <a:xfrm>
                <a:off x="10363394" y="5036486"/>
                <a:ext cx="96401" cy="546723"/>
              </a:xfrm>
              <a:custGeom>
                <a:avLst/>
                <a:gdLst>
                  <a:gd name="connsiteX0" fmla="*/ 35177 w 96401"/>
                  <a:gd name="connsiteY0" fmla="*/ 546724 h 546723"/>
                  <a:gd name="connsiteX1" fmla="*/ 96402 w 96401"/>
                  <a:gd name="connsiteY1" fmla="*/ 196948 h 546723"/>
                  <a:gd name="connsiteX2" fmla="*/ 67020 w 96401"/>
                  <a:gd name="connsiteY2" fmla="*/ 158499 h 546723"/>
                  <a:gd name="connsiteX3" fmla="*/ 83004 w 96401"/>
                  <a:gd name="connsiteY3" fmla="*/ 119053 h 546723"/>
                  <a:gd name="connsiteX4" fmla="*/ 64371 w 96401"/>
                  <a:gd name="connsiteY4" fmla="*/ 10936 h 546723"/>
                  <a:gd name="connsiteX5" fmla="*/ 11559 w 96401"/>
                  <a:gd name="connsiteY5" fmla="*/ 0 h 546723"/>
                  <a:gd name="connsiteX6" fmla="*/ 0 w 96401"/>
                  <a:gd name="connsiteY6" fmla="*/ 546724 h 54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401" h="546723">
                    <a:moveTo>
                      <a:pt x="35177" y="546724"/>
                    </a:moveTo>
                    <a:lnTo>
                      <a:pt x="96402" y="196948"/>
                    </a:lnTo>
                    <a:lnTo>
                      <a:pt x="67020" y="158499"/>
                    </a:lnTo>
                    <a:lnTo>
                      <a:pt x="83004" y="119053"/>
                    </a:lnTo>
                    <a:lnTo>
                      <a:pt x="64371" y="10936"/>
                    </a:lnTo>
                    <a:lnTo>
                      <a:pt x="11559" y="0"/>
                    </a:lnTo>
                    <a:lnTo>
                      <a:pt x="0" y="546724"/>
                    </a:lnTo>
                    <a:close/>
                  </a:path>
                </a:pathLst>
              </a:custGeom>
              <a:solidFill>
                <a:srgbClr val="F4F4F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4" name="شكل حر: شكل 143">
                <a:extLst>
                  <a:ext uri="{FF2B5EF4-FFF2-40B4-BE49-F238E27FC236}">
                    <a16:creationId xmlns:a16="http://schemas.microsoft.com/office/drawing/2014/main" id="{6F8CF55D-4A06-4CC7-8A4F-21F5E0F780B2}"/>
                  </a:ext>
                </a:extLst>
              </p:cNvPr>
              <p:cNvSpPr/>
              <p:nvPr/>
            </p:nvSpPr>
            <p:spPr>
              <a:xfrm>
                <a:off x="10090434" y="4648666"/>
                <a:ext cx="356610" cy="52812"/>
              </a:xfrm>
              <a:custGeom>
                <a:avLst/>
                <a:gdLst>
                  <a:gd name="connsiteX0" fmla="*/ 356214 w 356610"/>
                  <a:gd name="connsiteY0" fmla="*/ 52812 h 52812"/>
                  <a:gd name="connsiteX1" fmla="*/ 352662 w 356610"/>
                  <a:gd name="connsiteY1" fmla="*/ 0 h 52812"/>
                  <a:gd name="connsiteX2" fmla="*/ 3945 w 356610"/>
                  <a:gd name="connsiteY2" fmla="*/ 0 h 52812"/>
                  <a:gd name="connsiteX3" fmla="*/ 393 w 356610"/>
                  <a:gd name="connsiteY3" fmla="*/ 52812 h 52812"/>
                  <a:gd name="connsiteX4" fmla="*/ 356214 w 356610"/>
                  <a:gd name="connsiteY4" fmla="*/ 52812 h 5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610" h="52812">
                    <a:moveTo>
                      <a:pt x="356214" y="52812"/>
                    </a:moveTo>
                    <a:cubicBezTo>
                      <a:pt x="357336" y="40505"/>
                      <a:pt x="356058" y="20066"/>
                      <a:pt x="352662" y="0"/>
                    </a:cubicBezTo>
                    <a:lnTo>
                      <a:pt x="3945" y="0"/>
                    </a:lnTo>
                    <a:cubicBezTo>
                      <a:pt x="580" y="20097"/>
                      <a:pt x="-729" y="40536"/>
                      <a:pt x="393" y="52812"/>
                    </a:cubicBezTo>
                    <a:lnTo>
                      <a:pt x="356214" y="52812"/>
                    </a:lnTo>
                    <a:close/>
                  </a:path>
                </a:pathLst>
              </a:custGeom>
              <a:solidFill>
                <a:srgbClr val="003E4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60E85878-CE89-4A09-8C79-64D2403EB023}"/>
                  </a:ext>
                </a:extLst>
              </p:cNvPr>
              <p:cNvSpPr/>
              <p:nvPr/>
            </p:nvSpPr>
            <p:spPr>
              <a:xfrm>
                <a:off x="10239574" y="4583703"/>
                <a:ext cx="184982" cy="184951"/>
              </a:xfrm>
              <a:custGeom>
                <a:avLst/>
                <a:gdLst>
                  <a:gd name="connsiteX0" fmla="*/ 0 w 184982"/>
                  <a:gd name="connsiteY0" fmla="*/ 92476 h 184951"/>
                  <a:gd name="connsiteX1" fmla="*/ 92507 w 184982"/>
                  <a:gd name="connsiteY1" fmla="*/ 0 h 184951"/>
                  <a:gd name="connsiteX2" fmla="*/ 184983 w 184982"/>
                  <a:gd name="connsiteY2" fmla="*/ 92476 h 184951"/>
                  <a:gd name="connsiteX3" fmla="*/ 92507 w 184982"/>
                  <a:gd name="connsiteY3" fmla="*/ 184952 h 184951"/>
                  <a:gd name="connsiteX4" fmla="*/ 0 w 184982"/>
                  <a:gd name="connsiteY4" fmla="*/ 92476 h 18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982" h="184951">
                    <a:moveTo>
                      <a:pt x="0" y="92476"/>
                    </a:moveTo>
                    <a:cubicBezTo>
                      <a:pt x="0" y="41409"/>
                      <a:pt x="41409" y="0"/>
                      <a:pt x="92507" y="0"/>
                    </a:cubicBezTo>
                    <a:cubicBezTo>
                      <a:pt x="143575" y="0"/>
                      <a:pt x="184983" y="41409"/>
                      <a:pt x="184983" y="92476"/>
                    </a:cubicBezTo>
                    <a:cubicBezTo>
                      <a:pt x="184983" y="143575"/>
                      <a:pt x="143575" y="184952"/>
                      <a:pt x="92507" y="184952"/>
                    </a:cubicBezTo>
                    <a:cubicBezTo>
                      <a:pt x="41409" y="184983"/>
                      <a:pt x="0" y="143575"/>
                      <a:pt x="0" y="92476"/>
                    </a:cubicBez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6" name="شكل حر: شكل 145">
                <a:extLst>
                  <a:ext uri="{FF2B5EF4-FFF2-40B4-BE49-F238E27FC236}">
                    <a16:creationId xmlns:a16="http://schemas.microsoft.com/office/drawing/2014/main" id="{6AA9A981-75FB-4B3B-A0BB-5E81EB3F2BF5}"/>
                  </a:ext>
                </a:extLst>
              </p:cNvPr>
              <p:cNvSpPr/>
              <p:nvPr/>
            </p:nvSpPr>
            <p:spPr>
              <a:xfrm>
                <a:off x="10319088" y="4663217"/>
                <a:ext cx="25923" cy="25923"/>
              </a:xfrm>
              <a:custGeom>
                <a:avLst/>
                <a:gdLst>
                  <a:gd name="connsiteX0" fmla="*/ 0 w 25923"/>
                  <a:gd name="connsiteY0" fmla="*/ 12962 h 25923"/>
                  <a:gd name="connsiteX1" fmla="*/ 12961 w 25923"/>
                  <a:gd name="connsiteY1" fmla="*/ 0 h 25923"/>
                  <a:gd name="connsiteX2" fmla="*/ 25923 w 25923"/>
                  <a:gd name="connsiteY2" fmla="*/ 12962 h 25923"/>
                  <a:gd name="connsiteX3" fmla="*/ 12961 w 25923"/>
                  <a:gd name="connsiteY3" fmla="*/ 25923 h 25923"/>
                  <a:gd name="connsiteX4" fmla="*/ 0 w 25923"/>
                  <a:gd name="connsiteY4" fmla="*/ 12962 h 25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23" h="25923">
                    <a:moveTo>
                      <a:pt x="0" y="12962"/>
                    </a:moveTo>
                    <a:cubicBezTo>
                      <a:pt x="0" y="5795"/>
                      <a:pt x="5795" y="0"/>
                      <a:pt x="12961" y="0"/>
                    </a:cubicBezTo>
                    <a:cubicBezTo>
                      <a:pt x="20128" y="0"/>
                      <a:pt x="25923" y="5795"/>
                      <a:pt x="25923" y="12962"/>
                    </a:cubicBezTo>
                    <a:cubicBezTo>
                      <a:pt x="25923" y="20128"/>
                      <a:pt x="20128" y="25923"/>
                      <a:pt x="12961" y="25923"/>
                    </a:cubicBezTo>
                    <a:cubicBezTo>
                      <a:pt x="5795" y="25923"/>
                      <a:pt x="0" y="20128"/>
                      <a:pt x="0" y="12962"/>
                    </a:cubicBezTo>
                    <a:close/>
                  </a:path>
                </a:pathLst>
              </a:custGeom>
              <a:solidFill>
                <a:srgbClr val="6A686B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7" name="شكل حر: شكل 146">
                <a:extLst>
                  <a:ext uri="{FF2B5EF4-FFF2-40B4-BE49-F238E27FC236}">
                    <a16:creationId xmlns:a16="http://schemas.microsoft.com/office/drawing/2014/main" id="{EA2BC551-9B1B-4C9A-B528-88DC5846A929}"/>
                  </a:ext>
                </a:extLst>
              </p:cNvPr>
              <p:cNvSpPr/>
              <p:nvPr/>
            </p:nvSpPr>
            <p:spPr>
              <a:xfrm>
                <a:off x="10251227" y="4683033"/>
                <a:ext cx="161584" cy="75058"/>
              </a:xfrm>
              <a:custGeom>
                <a:avLst/>
                <a:gdLst>
                  <a:gd name="connsiteX0" fmla="*/ 126624 w 161584"/>
                  <a:gd name="connsiteY0" fmla="*/ 0 h 75058"/>
                  <a:gd name="connsiteX1" fmla="*/ 80823 w 161584"/>
                  <a:gd name="connsiteY1" fmla="*/ 22652 h 75058"/>
                  <a:gd name="connsiteX2" fmla="*/ 35021 w 161584"/>
                  <a:gd name="connsiteY2" fmla="*/ 0 h 75058"/>
                  <a:gd name="connsiteX3" fmla="*/ 0 w 161584"/>
                  <a:gd name="connsiteY3" fmla="*/ 0 h 75058"/>
                  <a:gd name="connsiteX4" fmla="*/ 80792 w 161584"/>
                  <a:gd name="connsiteY4" fmla="*/ 75059 h 75058"/>
                  <a:gd name="connsiteX5" fmla="*/ 161584 w 161584"/>
                  <a:gd name="connsiteY5" fmla="*/ 0 h 75058"/>
                  <a:gd name="connsiteX6" fmla="*/ 126624 w 161584"/>
                  <a:gd name="connsiteY6" fmla="*/ 0 h 7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4" h="75058">
                    <a:moveTo>
                      <a:pt x="126624" y="0"/>
                    </a:moveTo>
                    <a:cubicBezTo>
                      <a:pt x="116062" y="13741"/>
                      <a:pt x="99517" y="22652"/>
                      <a:pt x="80823" y="22652"/>
                    </a:cubicBezTo>
                    <a:cubicBezTo>
                      <a:pt x="62128" y="22652"/>
                      <a:pt x="45583" y="13741"/>
                      <a:pt x="35021" y="0"/>
                    </a:cubicBezTo>
                    <a:lnTo>
                      <a:pt x="0" y="0"/>
                    </a:lnTo>
                    <a:cubicBezTo>
                      <a:pt x="3116" y="41938"/>
                      <a:pt x="38043" y="75059"/>
                      <a:pt x="80792" y="75059"/>
                    </a:cubicBezTo>
                    <a:cubicBezTo>
                      <a:pt x="123540" y="75059"/>
                      <a:pt x="158468" y="41969"/>
                      <a:pt x="161584" y="0"/>
                    </a:cubicBezTo>
                    <a:lnTo>
                      <a:pt x="126624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8" name="شكل حر: شكل 147">
                <a:extLst>
                  <a:ext uri="{FF2B5EF4-FFF2-40B4-BE49-F238E27FC236}">
                    <a16:creationId xmlns:a16="http://schemas.microsoft.com/office/drawing/2014/main" id="{1E842A59-A8DC-4EDB-9A3A-968CECF2DFF2}"/>
                  </a:ext>
                </a:extLst>
              </p:cNvPr>
              <p:cNvSpPr/>
              <p:nvPr/>
            </p:nvSpPr>
            <p:spPr>
              <a:xfrm>
                <a:off x="10183756" y="4558833"/>
                <a:ext cx="116128" cy="60143"/>
              </a:xfrm>
              <a:custGeom>
                <a:avLst/>
                <a:gdLst>
                  <a:gd name="connsiteX0" fmla="*/ 15219 w 116128"/>
                  <a:gd name="connsiteY0" fmla="*/ 18233 h 60143"/>
                  <a:gd name="connsiteX1" fmla="*/ 1323 w 116128"/>
                  <a:gd name="connsiteY1" fmla="*/ 58894 h 60143"/>
                  <a:gd name="connsiteX2" fmla="*/ 115298 w 116128"/>
                  <a:gd name="connsiteY2" fmla="*/ 7920 h 60143"/>
                  <a:gd name="connsiteX3" fmla="*/ 15219 w 116128"/>
                  <a:gd name="connsiteY3" fmla="*/ 18233 h 6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128" h="60143">
                    <a:moveTo>
                      <a:pt x="15219" y="18233"/>
                    </a:moveTo>
                    <a:cubicBezTo>
                      <a:pt x="8614" y="22377"/>
                      <a:pt x="-4130" y="48674"/>
                      <a:pt x="1323" y="58894"/>
                    </a:cubicBezTo>
                    <a:cubicBezTo>
                      <a:pt x="6775" y="69114"/>
                      <a:pt x="127231" y="13466"/>
                      <a:pt x="115298" y="7920"/>
                    </a:cubicBezTo>
                    <a:cubicBezTo>
                      <a:pt x="103333" y="2374"/>
                      <a:pt x="61924" y="-11024"/>
                      <a:pt x="15219" y="18233"/>
                    </a:cubicBezTo>
                    <a:close/>
                  </a:path>
                </a:pathLst>
              </a:custGeom>
              <a:solidFill>
                <a:srgbClr val="F9D0B4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29" name="رسم 2">
              <a:extLst>
                <a:ext uri="{FF2B5EF4-FFF2-40B4-BE49-F238E27FC236}">
                  <a16:creationId xmlns:a16="http://schemas.microsoft.com/office/drawing/2014/main" id="{9379C924-3E54-4FED-A93A-621404FCC4FC}"/>
                </a:ext>
              </a:extLst>
            </p:cNvPr>
            <p:cNvGrpSpPr/>
            <p:nvPr/>
          </p:nvGrpSpPr>
          <p:grpSpPr>
            <a:xfrm>
              <a:off x="10415178" y="5284345"/>
              <a:ext cx="120767" cy="66957"/>
              <a:chOff x="10415178" y="5284345"/>
              <a:chExt cx="120767" cy="66957"/>
            </a:xfrm>
          </p:grpSpPr>
          <p:grpSp>
            <p:nvGrpSpPr>
              <p:cNvPr id="130" name="رسم 2">
                <a:extLst>
                  <a:ext uri="{FF2B5EF4-FFF2-40B4-BE49-F238E27FC236}">
                    <a16:creationId xmlns:a16="http://schemas.microsoft.com/office/drawing/2014/main" id="{E0FEDF91-7AC9-4003-813C-81AB02DA36E0}"/>
                  </a:ext>
                </a:extLst>
              </p:cNvPr>
              <p:cNvGrpSpPr/>
              <p:nvPr/>
            </p:nvGrpSpPr>
            <p:grpSpPr>
              <a:xfrm>
                <a:off x="10415178" y="5284345"/>
                <a:ext cx="120767" cy="66957"/>
                <a:chOff x="10415178" y="5284345"/>
                <a:chExt cx="120767" cy="66957"/>
              </a:xfrm>
            </p:grpSpPr>
            <p:sp>
              <p:nvSpPr>
                <p:cNvPr id="132" name="شكل حر: شكل 131">
                  <a:extLst>
                    <a:ext uri="{FF2B5EF4-FFF2-40B4-BE49-F238E27FC236}">
                      <a16:creationId xmlns:a16="http://schemas.microsoft.com/office/drawing/2014/main" id="{E606B63D-5ACA-4A8D-9D15-D79819302E81}"/>
                    </a:ext>
                  </a:extLst>
                </p:cNvPr>
                <p:cNvSpPr/>
                <p:nvPr/>
              </p:nvSpPr>
              <p:spPr>
                <a:xfrm>
                  <a:off x="10415178" y="5290795"/>
                  <a:ext cx="120767" cy="60508"/>
                </a:xfrm>
                <a:custGeom>
                  <a:avLst/>
                  <a:gdLst>
                    <a:gd name="connsiteX0" fmla="*/ 0 w 120767"/>
                    <a:gd name="connsiteY0" fmla="*/ 0 h 60508"/>
                    <a:gd name="connsiteX1" fmla="*/ 120768 w 120767"/>
                    <a:gd name="connsiteY1" fmla="*/ 0 h 60508"/>
                    <a:gd name="connsiteX2" fmla="*/ 120768 w 120767"/>
                    <a:gd name="connsiteY2" fmla="*/ 60508 h 60508"/>
                    <a:gd name="connsiteX3" fmla="*/ 0 w 120767"/>
                    <a:gd name="connsiteY3" fmla="*/ 60508 h 60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767" h="60508">
                      <a:moveTo>
                        <a:pt x="0" y="0"/>
                      </a:moveTo>
                      <a:lnTo>
                        <a:pt x="120768" y="0"/>
                      </a:lnTo>
                      <a:lnTo>
                        <a:pt x="120768" y="60508"/>
                      </a:lnTo>
                      <a:lnTo>
                        <a:pt x="0" y="60508"/>
                      </a:lnTo>
                      <a:close/>
                    </a:path>
                  </a:pathLst>
                </a:custGeom>
                <a:solidFill>
                  <a:srgbClr val="003E4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33" name="شكل حر: شكل 132">
                  <a:extLst>
                    <a:ext uri="{FF2B5EF4-FFF2-40B4-BE49-F238E27FC236}">
                      <a16:creationId xmlns:a16="http://schemas.microsoft.com/office/drawing/2014/main" id="{953A34D9-EC1B-40CD-AD1D-AF80A55572F0}"/>
                    </a:ext>
                  </a:extLst>
                </p:cNvPr>
                <p:cNvSpPr/>
                <p:nvPr/>
              </p:nvSpPr>
              <p:spPr>
                <a:xfrm>
                  <a:off x="10418450" y="5294035"/>
                  <a:ext cx="114255" cy="54027"/>
                </a:xfrm>
                <a:custGeom>
                  <a:avLst/>
                  <a:gdLst>
                    <a:gd name="connsiteX0" fmla="*/ 0 w 114255"/>
                    <a:gd name="connsiteY0" fmla="*/ 0 h 54027"/>
                    <a:gd name="connsiteX1" fmla="*/ 114255 w 114255"/>
                    <a:gd name="connsiteY1" fmla="*/ 0 h 54027"/>
                    <a:gd name="connsiteX2" fmla="*/ 114255 w 114255"/>
                    <a:gd name="connsiteY2" fmla="*/ 54027 h 54027"/>
                    <a:gd name="connsiteX3" fmla="*/ 0 w 114255"/>
                    <a:gd name="connsiteY3" fmla="*/ 54027 h 54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55" h="54027">
                      <a:moveTo>
                        <a:pt x="0" y="0"/>
                      </a:moveTo>
                      <a:lnTo>
                        <a:pt x="114255" y="0"/>
                      </a:lnTo>
                      <a:lnTo>
                        <a:pt x="114255" y="54027"/>
                      </a:lnTo>
                      <a:lnTo>
                        <a:pt x="0" y="54027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34" name="شكل حر: شكل 133">
                  <a:extLst>
                    <a:ext uri="{FF2B5EF4-FFF2-40B4-BE49-F238E27FC236}">
                      <a16:creationId xmlns:a16="http://schemas.microsoft.com/office/drawing/2014/main" id="{C6B878CA-D210-4F97-9D9A-6BAC8CA9E8E0}"/>
                    </a:ext>
                  </a:extLst>
                </p:cNvPr>
                <p:cNvSpPr/>
                <p:nvPr/>
              </p:nvSpPr>
              <p:spPr>
                <a:xfrm>
                  <a:off x="10467648" y="5284345"/>
                  <a:ext cx="15828" cy="13304"/>
                </a:xfrm>
                <a:custGeom>
                  <a:avLst/>
                  <a:gdLst>
                    <a:gd name="connsiteX0" fmla="*/ 0 w 15828"/>
                    <a:gd name="connsiteY0" fmla="*/ 0 h 13304"/>
                    <a:gd name="connsiteX1" fmla="*/ 15828 w 15828"/>
                    <a:gd name="connsiteY1" fmla="*/ 0 h 13304"/>
                    <a:gd name="connsiteX2" fmla="*/ 15828 w 15828"/>
                    <a:gd name="connsiteY2" fmla="*/ 13304 h 13304"/>
                    <a:gd name="connsiteX3" fmla="*/ 0 w 15828"/>
                    <a:gd name="connsiteY3" fmla="*/ 13304 h 13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28" h="13304">
                      <a:moveTo>
                        <a:pt x="0" y="0"/>
                      </a:moveTo>
                      <a:lnTo>
                        <a:pt x="15828" y="0"/>
                      </a:lnTo>
                      <a:lnTo>
                        <a:pt x="15828" y="13304"/>
                      </a:lnTo>
                      <a:lnTo>
                        <a:pt x="0" y="13304"/>
                      </a:lnTo>
                      <a:close/>
                    </a:path>
                  </a:pathLst>
                </a:custGeom>
                <a:solidFill>
                  <a:srgbClr val="B7BDB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795E3F82-235D-4243-927A-36D86C04AC68}"/>
                  </a:ext>
                </a:extLst>
              </p:cNvPr>
              <p:cNvSpPr/>
              <p:nvPr/>
            </p:nvSpPr>
            <p:spPr>
              <a:xfrm>
                <a:off x="10426083" y="5299332"/>
                <a:ext cx="36205" cy="44524"/>
              </a:xfrm>
              <a:custGeom>
                <a:avLst/>
                <a:gdLst>
                  <a:gd name="connsiteX0" fmla="*/ 0 w 36205"/>
                  <a:gd name="connsiteY0" fmla="*/ 0 h 44524"/>
                  <a:gd name="connsiteX1" fmla="*/ 36206 w 36205"/>
                  <a:gd name="connsiteY1" fmla="*/ 0 h 44524"/>
                  <a:gd name="connsiteX2" fmla="*/ 36206 w 36205"/>
                  <a:gd name="connsiteY2" fmla="*/ 44525 h 44524"/>
                  <a:gd name="connsiteX3" fmla="*/ 0 w 36205"/>
                  <a:gd name="connsiteY3" fmla="*/ 44525 h 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05" h="44524">
                    <a:moveTo>
                      <a:pt x="0" y="0"/>
                    </a:moveTo>
                    <a:lnTo>
                      <a:pt x="36206" y="0"/>
                    </a:lnTo>
                    <a:lnTo>
                      <a:pt x="36206" y="44525"/>
                    </a:lnTo>
                    <a:lnTo>
                      <a:pt x="0" y="44525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158" name="رسم 2">
            <a:extLst>
              <a:ext uri="{FF2B5EF4-FFF2-40B4-BE49-F238E27FC236}">
                <a16:creationId xmlns:a16="http://schemas.microsoft.com/office/drawing/2014/main" id="{4DC2E35F-45E7-425C-A517-5A8F77EA846F}"/>
              </a:ext>
            </a:extLst>
          </p:cNvPr>
          <p:cNvGrpSpPr/>
          <p:nvPr/>
        </p:nvGrpSpPr>
        <p:grpSpPr>
          <a:xfrm>
            <a:off x="4447408" y="2172827"/>
            <a:ext cx="1168613" cy="1981689"/>
            <a:chOff x="7955996" y="3075733"/>
            <a:chExt cx="641100" cy="1087153"/>
          </a:xfrm>
        </p:grpSpPr>
        <p:grpSp>
          <p:nvGrpSpPr>
            <p:cNvPr id="159" name="رسم 2">
              <a:extLst>
                <a:ext uri="{FF2B5EF4-FFF2-40B4-BE49-F238E27FC236}">
                  <a16:creationId xmlns:a16="http://schemas.microsoft.com/office/drawing/2014/main" id="{36BE9E67-D4FE-44C3-A5A0-847C6B74EE00}"/>
                </a:ext>
              </a:extLst>
            </p:cNvPr>
            <p:cNvGrpSpPr/>
            <p:nvPr/>
          </p:nvGrpSpPr>
          <p:grpSpPr>
            <a:xfrm>
              <a:off x="7955996" y="3075733"/>
              <a:ext cx="641100" cy="1087153"/>
              <a:chOff x="7955996" y="3075733"/>
              <a:chExt cx="641100" cy="1087153"/>
            </a:xfrm>
          </p:grpSpPr>
          <p:grpSp>
            <p:nvGrpSpPr>
              <p:cNvPr id="166" name="رسم 2">
                <a:extLst>
                  <a:ext uri="{FF2B5EF4-FFF2-40B4-BE49-F238E27FC236}">
                    <a16:creationId xmlns:a16="http://schemas.microsoft.com/office/drawing/2014/main" id="{4AF57EF1-A24F-4A38-930F-3341356918F0}"/>
                  </a:ext>
                </a:extLst>
              </p:cNvPr>
              <p:cNvGrpSpPr/>
              <p:nvPr/>
            </p:nvGrpSpPr>
            <p:grpSpPr>
              <a:xfrm>
                <a:off x="7955996" y="3392981"/>
                <a:ext cx="641100" cy="769906"/>
                <a:chOff x="7955996" y="3392981"/>
                <a:chExt cx="641100" cy="769906"/>
              </a:xfrm>
            </p:grpSpPr>
            <p:sp>
              <p:nvSpPr>
                <p:cNvPr id="176" name="شكل حر: شكل 175">
                  <a:extLst>
                    <a:ext uri="{FF2B5EF4-FFF2-40B4-BE49-F238E27FC236}">
                      <a16:creationId xmlns:a16="http://schemas.microsoft.com/office/drawing/2014/main" id="{ECB77039-6C6D-4824-8A29-F18F9C89E066}"/>
                    </a:ext>
                  </a:extLst>
                </p:cNvPr>
                <p:cNvSpPr/>
                <p:nvPr/>
              </p:nvSpPr>
              <p:spPr>
                <a:xfrm>
                  <a:off x="7956838" y="3392981"/>
                  <a:ext cx="639386" cy="769875"/>
                </a:xfrm>
                <a:custGeom>
                  <a:avLst/>
                  <a:gdLst>
                    <a:gd name="connsiteX0" fmla="*/ 639387 w 639386"/>
                    <a:gd name="connsiteY0" fmla="*/ 769875 h 769875"/>
                    <a:gd name="connsiteX1" fmla="*/ 639387 w 639386"/>
                    <a:gd name="connsiteY1" fmla="*/ 411500 h 769875"/>
                    <a:gd name="connsiteX2" fmla="*/ 568129 w 639386"/>
                    <a:gd name="connsiteY2" fmla="*/ 307682 h 769875"/>
                    <a:gd name="connsiteX3" fmla="*/ 414646 w 639386"/>
                    <a:gd name="connsiteY3" fmla="*/ 248576 h 769875"/>
                    <a:gd name="connsiteX4" fmla="*/ 414646 w 639386"/>
                    <a:gd name="connsiteY4" fmla="*/ 0 h 769875"/>
                    <a:gd name="connsiteX5" fmla="*/ 224740 w 639386"/>
                    <a:gd name="connsiteY5" fmla="*/ 0 h 769875"/>
                    <a:gd name="connsiteX6" fmla="*/ 224740 w 639386"/>
                    <a:gd name="connsiteY6" fmla="*/ 248576 h 769875"/>
                    <a:gd name="connsiteX7" fmla="*/ 71257 w 639386"/>
                    <a:gd name="connsiteY7" fmla="*/ 307682 h 769875"/>
                    <a:gd name="connsiteX8" fmla="*/ 0 w 639386"/>
                    <a:gd name="connsiteY8" fmla="*/ 411500 h 769875"/>
                    <a:gd name="connsiteX9" fmla="*/ 0 w 639386"/>
                    <a:gd name="connsiteY9" fmla="*/ 769875 h 769875"/>
                    <a:gd name="connsiteX10" fmla="*/ 639387 w 639386"/>
                    <a:gd name="connsiteY10" fmla="*/ 769875 h 76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9386" h="769875">
                      <a:moveTo>
                        <a:pt x="639387" y="769875"/>
                      </a:moveTo>
                      <a:lnTo>
                        <a:pt x="639387" y="411500"/>
                      </a:lnTo>
                      <a:cubicBezTo>
                        <a:pt x="639387" y="369312"/>
                        <a:pt x="607481" y="322856"/>
                        <a:pt x="568129" y="307682"/>
                      </a:cubicBezTo>
                      <a:lnTo>
                        <a:pt x="414646" y="248576"/>
                      </a:lnTo>
                      <a:lnTo>
                        <a:pt x="414646" y="0"/>
                      </a:lnTo>
                      <a:lnTo>
                        <a:pt x="224740" y="0"/>
                      </a:lnTo>
                      <a:lnTo>
                        <a:pt x="224740" y="248576"/>
                      </a:lnTo>
                      <a:lnTo>
                        <a:pt x="71257" y="307682"/>
                      </a:lnTo>
                      <a:cubicBezTo>
                        <a:pt x="31905" y="322825"/>
                        <a:pt x="0" y="369312"/>
                        <a:pt x="0" y="411500"/>
                      </a:cubicBezTo>
                      <a:lnTo>
                        <a:pt x="0" y="769875"/>
                      </a:lnTo>
                      <a:lnTo>
                        <a:pt x="639387" y="769875"/>
                      </a:lnTo>
                      <a:close/>
                    </a:path>
                  </a:pathLst>
                </a:custGeom>
                <a:solidFill>
                  <a:srgbClr val="E29A59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7" name="شكل حر: شكل 176">
                  <a:extLst>
                    <a:ext uri="{FF2B5EF4-FFF2-40B4-BE49-F238E27FC236}">
                      <a16:creationId xmlns:a16="http://schemas.microsoft.com/office/drawing/2014/main" id="{AEBEADEA-92D3-4536-BC78-1542138DBD56}"/>
                    </a:ext>
                  </a:extLst>
                </p:cNvPr>
                <p:cNvSpPr/>
                <p:nvPr/>
              </p:nvSpPr>
              <p:spPr>
                <a:xfrm>
                  <a:off x="7955996" y="3640435"/>
                  <a:ext cx="641100" cy="522452"/>
                </a:xfrm>
                <a:custGeom>
                  <a:avLst/>
                  <a:gdLst>
                    <a:gd name="connsiteX0" fmla="*/ 641100 w 641100"/>
                    <a:gd name="connsiteY0" fmla="*/ 522421 h 522452"/>
                    <a:gd name="connsiteX1" fmla="*/ 641100 w 641100"/>
                    <a:gd name="connsiteY1" fmla="*/ 164045 h 522452"/>
                    <a:gd name="connsiteX2" fmla="*/ 569282 w 641100"/>
                    <a:gd name="connsiteY2" fmla="*/ 59418 h 522452"/>
                    <a:gd name="connsiteX3" fmla="*/ 416079 w 641100"/>
                    <a:gd name="connsiteY3" fmla="*/ 0 h 522452"/>
                    <a:gd name="connsiteX4" fmla="*/ 318151 w 641100"/>
                    <a:gd name="connsiteY4" fmla="*/ 214458 h 522452"/>
                    <a:gd name="connsiteX5" fmla="*/ 225052 w 641100"/>
                    <a:gd name="connsiteY5" fmla="*/ 0 h 522452"/>
                    <a:gd name="connsiteX6" fmla="*/ 71818 w 641100"/>
                    <a:gd name="connsiteY6" fmla="*/ 59449 h 522452"/>
                    <a:gd name="connsiteX7" fmla="*/ 0 w 641100"/>
                    <a:gd name="connsiteY7" fmla="*/ 164076 h 522452"/>
                    <a:gd name="connsiteX8" fmla="*/ 0 w 641100"/>
                    <a:gd name="connsiteY8" fmla="*/ 522452 h 522452"/>
                    <a:gd name="connsiteX9" fmla="*/ 641100 w 641100"/>
                    <a:gd name="connsiteY9" fmla="*/ 522452 h 522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1100" h="522452">
                      <a:moveTo>
                        <a:pt x="641100" y="522421"/>
                      </a:moveTo>
                      <a:lnTo>
                        <a:pt x="641100" y="164045"/>
                      </a:lnTo>
                      <a:cubicBezTo>
                        <a:pt x="641100" y="121609"/>
                        <a:pt x="608883" y="74685"/>
                        <a:pt x="569282" y="59418"/>
                      </a:cubicBezTo>
                      <a:lnTo>
                        <a:pt x="416079" y="0"/>
                      </a:lnTo>
                      <a:lnTo>
                        <a:pt x="318151" y="214458"/>
                      </a:lnTo>
                      <a:lnTo>
                        <a:pt x="225052" y="0"/>
                      </a:lnTo>
                      <a:lnTo>
                        <a:pt x="71818" y="59449"/>
                      </a:lnTo>
                      <a:cubicBezTo>
                        <a:pt x="32217" y="74685"/>
                        <a:pt x="0" y="121640"/>
                        <a:pt x="0" y="164076"/>
                      </a:cubicBezTo>
                      <a:lnTo>
                        <a:pt x="0" y="522452"/>
                      </a:lnTo>
                      <a:lnTo>
                        <a:pt x="641100" y="522452"/>
                      </a:lnTo>
                      <a:close/>
                    </a:path>
                  </a:pathLst>
                </a:custGeom>
                <a:solidFill>
                  <a:srgbClr val="017DE1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8" name="شكل حر: شكل 177">
                  <a:extLst>
                    <a:ext uri="{FF2B5EF4-FFF2-40B4-BE49-F238E27FC236}">
                      <a16:creationId xmlns:a16="http://schemas.microsoft.com/office/drawing/2014/main" id="{024AE654-9767-4AA6-B3CC-E55C2C58CF21}"/>
                    </a:ext>
                  </a:extLst>
                </p:cNvPr>
                <p:cNvSpPr/>
                <p:nvPr/>
              </p:nvSpPr>
              <p:spPr>
                <a:xfrm>
                  <a:off x="8353599" y="3651870"/>
                  <a:ext cx="172372" cy="68313"/>
                </a:xfrm>
                <a:custGeom>
                  <a:avLst/>
                  <a:gdLst>
                    <a:gd name="connsiteX0" fmla="*/ 0 w 172372"/>
                    <a:gd name="connsiteY0" fmla="*/ 68297 h 68313"/>
                    <a:gd name="connsiteX1" fmla="*/ 23743 w 172372"/>
                    <a:gd name="connsiteY1" fmla="*/ 0 h 68313"/>
                    <a:gd name="connsiteX2" fmla="*/ 168501 w 172372"/>
                    <a:gd name="connsiteY2" fmla="*/ 56146 h 68313"/>
                    <a:gd name="connsiteX3" fmla="*/ 0 w 172372"/>
                    <a:gd name="connsiteY3" fmla="*/ 68297 h 6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372" h="68313">
                      <a:moveTo>
                        <a:pt x="0" y="68297"/>
                      </a:moveTo>
                      <a:lnTo>
                        <a:pt x="23743" y="0"/>
                      </a:lnTo>
                      <a:lnTo>
                        <a:pt x="168501" y="56146"/>
                      </a:lnTo>
                      <a:cubicBezTo>
                        <a:pt x="202618" y="69263"/>
                        <a:pt x="0" y="68297"/>
                        <a:pt x="0" y="68297"/>
                      </a:cubicBezTo>
                      <a:close/>
                    </a:path>
                  </a:pathLst>
                </a:custGeom>
                <a:solidFill>
                  <a:srgbClr val="31ACFF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9" name="شكل حر: شكل 178">
                  <a:extLst>
                    <a:ext uri="{FF2B5EF4-FFF2-40B4-BE49-F238E27FC236}">
                      <a16:creationId xmlns:a16="http://schemas.microsoft.com/office/drawing/2014/main" id="{C36BA3A4-F98D-4515-A998-13FE83D3915D}"/>
                    </a:ext>
                  </a:extLst>
                </p:cNvPr>
                <p:cNvSpPr/>
                <p:nvPr/>
              </p:nvSpPr>
              <p:spPr>
                <a:xfrm>
                  <a:off x="8002100" y="3651901"/>
                  <a:ext cx="220823" cy="109053"/>
                </a:xfrm>
                <a:custGeom>
                  <a:avLst/>
                  <a:gdLst>
                    <a:gd name="connsiteX0" fmla="*/ 28830 w 220823"/>
                    <a:gd name="connsiteY0" fmla="*/ 56115 h 109053"/>
                    <a:gd name="connsiteX1" fmla="*/ 173496 w 220823"/>
                    <a:gd name="connsiteY1" fmla="*/ 0 h 109053"/>
                    <a:gd name="connsiteX2" fmla="*/ 220824 w 220823"/>
                    <a:gd name="connsiteY2" fmla="*/ 107899 h 109053"/>
                    <a:gd name="connsiteX3" fmla="*/ 28830 w 220823"/>
                    <a:gd name="connsiteY3" fmla="*/ 56115 h 109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823" h="109053">
                      <a:moveTo>
                        <a:pt x="28830" y="56115"/>
                      </a:moveTo>
                      <a:lnTo>
                        <a:pt x="173496" y="0"/>
                      </a:lnTo>
                      <a:lnTo>
                        <a:pt x="220824" y="107899"/>
                      </a:lnTo>
                      <a:cubicBezTo>
                        <a:pt x="220855" y="107899"/>
                        <a:pt x="-95146" y="121390"/>
                        <a:pt x="28830" y="56115"/>
                      </a:cubicBezTo>
                      <a:close/>
                    </a:path>
                  </a:pathLst>
                </a:custGeom>
                <a:solidFill>
                  <a:srgbClr val="31ACFF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0" name="شكل حر: شكل 179">
                  <a:extLst>
                    <a:ext uri="{FF2B5EF4-FFF2-40B4-BE49-F238E27FC236}">
                      <a16:creationId xmlns:a16="http://schemas.microsoft.com/office/drawing/2014/main" id="{BC95059A-13DC-48B5-964F-CFF3202E407D}"/>
                    </a:ext>
                  </a:extLst>
                </p:cNvPr>
                <p:cNvSpPr/>
                <p:nvPr/>
              </p:nvSpPr>
              <p:spPr>
                <a:xfrm>
                  <a:off x="8181578" y="3417284"/>
                  <a:ext cx="189874" cy="220128"/>
                </a:xfrm>
                <a:custGeom>
                  <a:avLst/>
                  <a:gdLst>
                    <a:gd name="connsiteX0" fmla="*/ 0 w 189874"/>
                    <a:gd name="connsiteY0" fmla="*/ 6917 h 220128"/>
                    <a:gd name="connsiteX1" fmla="*/ 0 w 189874"/>
                    <a:gd name="connsiteY1" fmla="*/ 144758 h 220128"/>
                    <a:gd name="connsiteX2" fmla="*/ 94937 w 189874"/>
                    <a:gd name="connsiteY2" fmla="*/ 218415 h 220128"/>
                    <a:gd name="connsiteX3" fmla="*/ 189875 w 189874"/>
                    <a:gd name="connsiteY3" fmla="*/ 183488 h 220128"/>
                    <a:gd name="connsiteX4" fmla="*/ 189875 w 189874"/>
                    <a:gd name="connsiteY4" fmla="*/ 40848 h 220128"/>
                    <a:gd name="connsiteX5" fmla="*/ 94906 w 189874"/>
                    <a:gd name="connsiteY5" fmla="*/ 0 h 220128"/>
                    <a:gd name="connsiteX6" fmla="*/ 0 w 189874"/>
                    <a:gd name="connsiteY6" fmla="*/ 6917 h 220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874" h="220128">
                      <a:moveTo>
                        <a:pt x="0" y="6917"/>
                      </a:moveTo>
                      <a:lnTo>
                        <a:pt x="0" y="144758"/>
                      </a:lnTo>
                      <a:cubicBezTo>
                        <a:pt x="29008" y="193240"/>
                        <a:pt x="68111" y="213617"/>
                        <a:pt x="94937" y="218415"/>
                      </a:cubicBezTo>
                      <a:cubicBezTo>
                        <a:pt x="121764" y="223214"/>
                        <a:pt x="160867" y="219818"/>
                        <a:pt x="189875" y="183488"/>
                      </a:cubicBezTo>
                      <a:lnTo>
                        <a:pt x="189875" y="40848"/>
                      </a:lnTo>
                      <a:lnTo>
                        <a:pt x="94906" y="0"/>
                      </a:lnTo>
                      <a:lnTo>
                        <a:pt x="0" y="6917"/>
                      </a:lnTo>
                      <a:close/>
                    </a:path>
                  </a:pathLst>
                </a:custGeom>
                <a:solidFill>
                  <a:srgbClr val="D67F43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167" name="شكل حر: شكل 166">
                <a:extLst>
                  <a:ext uri="{FF2B5EF4-FFF2-40B4-BE49-F238E27FC236}">
                    <a16:creationId xmlns:a16="http://schemas.microsoft.com/office/drawing/2014/main" id="{31616FF0-7BCB-440F-9E69-34B68C11A851}"/>
                  </a:ext>
                </a:extLst>
              </p:cNvPr>
              <p:cNvSpPr/>
              <p:nvPr/>
            </p:nvSpPr>
            <p:spPr>
              <a:xfrm>
                <a:off x="8119200" y="3169985"/>
                <a:ext cx="314630" cy="431658"/>
              </a:xfrm>
              <a:custGeom>
                <a:avLst/>
                <a:gdLst>
                  <a:gd name="connsiteX0" fmla="*/ 314630 w 314630"/>
                  <a:gd name="connsiteY0" fmla="*/ 174109 h 431658"/>
                  <a:gd name="connsiteX1" fmla="*/ 157315 w 314630"/>
                  <a:gd name="connsiteY1" fmla="*/ 431659 h 431658"/>
                  <a:gd name="connsiteX2" fmla="*/ 0 w 314630"/>
                  <a:gd name="connsiteY2" fmla="*/ 174109 h 431658"/>
                  <a:gd name="connsiteX3" fmla="*/ 157315 w 314630"/>
                  <a:gd name="connsiteY3" fmla="*/ 0 h 431658"/>
                  <a:gd name="connsiteX4" fmla="*/ 314630 w 314630"/>
                  <a:gd name="connsiteY4" fmla="*/ 174109 h 43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630" h="431658">
                    <a:moveTo>
                      <a:pt x="314630" y="174109"/>
                    </a:moveTo>
                    <a:cubicBezTo>
                      <a:pt x="314630" y="388754"/>
                      <a:pt x="215673" y="431659"/>
                      <a:pt x="157315" y="431659"/>
                    </a:cubicBezTo>
                    <a:cubicBezTo>
                      <a:pt x="98957" y="431659"/>
                      <a:pt x="0" y="388723"/>
                      <a:pt x="0" y="174109"/>
                    </a:cubicBezTo>
                    <a:cubicBezTo>
                      <a:pt x="0" y="66086"/>
                      <a:pt x="70417" y="0"/>
                      <a:pt x="157315" y="0"/>
                    </a:cubicBezTo>
                    <a:cubicBezTo>
                      <a:pt x="244214" y="0"/>
                      <a:pt x="314630" y="66117"/>
                      <a:pt x="314630" y="174109"/>
                    </a:cubicBezTo>
                    <a:close/>
                  </a:path>
                </a:pathLst>
              </a:custGeom>
              <a:solidFill>
                <a:srgbClr val="EFAF6A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8" name="شكل حر: شكل 167">
                <a:extLst>
                  <a:ext uri="{FF2B5EF4-FFF2-40B4-BE49-F238E27FC236}">
                    <a16:creationId xmlns:a16="http://schemas.microsoft.com/office/drawing/2014/main" id="{189C0296-2B29-4589-8BD0-89FB3677A2AA}"/>
                  </a:ext>
                </a:extLst>
              </p:cNvPr>
              <p:cNvSpPr/>
              <p:nvPr/>
            </p:nvSpPr>
            <p:spPr>
              <a:xfrm>
                <a:off x="8090456" y="3327936"/>
                <a:ext cx="61195" cy="123447"/>
              </a:xfrm>
              <a:custGeom>
                <a:avLst/>
                <a:gdLst>
                  <a:gd name="connsiteX0" fmla="*/ 58935 w 61195"/>
                  <a:gd name="connsiteY0" fmla="*/ 56383 h 123447"/>
                  <a:gd name="connsiteX1" fmla="*/ 42142 w 61195"/>
                  <a:gd name="connsiteY1" fmla="*/ 123216 h 123447"/>
                  <a:gd name="connsiteX2" fmla="*/ 2260 w 61195"/>
                  <a:gd name="connsiteY2" fmla="*/ 67039 h 123447"/>
                  <a:gd name="connsiteX3" fmla="*/ 19054 w 61195"/>
                  <a:gd name="connsiteY3" fmla="*/ 237 h 123447"/>
                  <a:gd name="connsiteX4" fmla="*/ 58935 w 61195"/>
                  <a:gd name="connsiteY4" fmla="*/ 56383 h 12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95" h="123447">
                    <a:moveTo>
                      <a:pt x="58935" y="56383"/>
                    </a:moveTo>
                    <a:cubicBezTo>
                      <a:pt x="65292" y="90345"/>
                      <a:pt x="57783" y="120256"/>
                      <a:pt x="42142" y="123216"/>
                    </a:cubicBezTo>
                    <a:cubicBezTo>
                      <a:pt x="26501" y="126145"/>
                      <a:pt x="8647" y="101001"/>
                      <a:pt x="2260" y="67039"/>
                    </a:cubicBezTo>
                    <a:cubicBezTo>
                      <a:pt x="-4096" y="33077"/>
                      <a:pt x="3413" y="3166"/>
                      <a:pt x="19054" y="237"/>
                    </a:cubicBezTo>
                    <a:cubicBezTo>
                      <a:pt x="34695" y="-2723"/>
                      <a:pt x="52549" y="22421"/>
                      <a:pt x="58935" y="56383"/>
                    </a:cubicBezTo>
                    <a:close/>
                  </a:path>
                </a:pathLst>
              </a:custGeom>
              <a:solidFill>
                <a:srgbClr val="EFAF6A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9" name="شكل حر: شكل 168">
                <a:extLst>
                  <a:ext uri="{FF2B5EF4-FFF2-40B4-BE49-F238E27FC236}">
                    <a16:creationId xmlns:a16="http://schemas.microsoft.com/office/drawing/2014/main" id="{D7E7B8DE-1B09-432F-927D-FE4762041D6A}"/>
                  </a:ext>
                </a:extLst>
              </p:cNvPr>
              <p:cNvSpPr/>
              <p:nvPr/>
            </p:nvSpPr>
            <p:spPr>
              <a:xfrm>
                <a:off x="8401503" y="3327936"/>
                <a:ext cx="61208" cy="123447"/>
              </a:xfrm>
              <a:custGeom>
                <a:avLst/>
                <a:gdLst>
                  <a:gd name="connsiteX0" fmla="*/ 2260 w 61208"/>
                  <a:gd name="connsiteY0" fmla="*/ 56383 h 123447"/>
                  <a:gd name="connsiteX1" fmla="*/ 19054 w 61208"/>
                  <a:gd name="connsiteY1" fmla="*/ 123216 h 123447"/>
                  <a:gd name="connsiteX2" fmla="*/ 58936 w 61208"/>
                  <a:gd name="connsiteY2" fmla="*/ 67039 h 123447"/>
                  <a:gd name="connsiteX3" fmla="*/ 42142 w 61208"/>
                  <a:gd name="connsiteY3" fmla="*/ 237 h 123447"/>
                  <a:gd name="connsiteX4" fmla="*/ 2260 w 61208"/>
                  <a:gd name="connsiteY4" fmla="*/ 56383 h 12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208" h="123447">
                    <a:moveTo>
                      <a:pt x="2260" y="56383"/>
                    </a:moveTo>
                    <a:cubicBezTo>
                      <a:pt x="-4096" y="90345"/>
                      <a:pt x="3412" y="120256"/>
                      <a:pt x="19054" y="123216"/>
                    </a:cubicBezTo>
                    <a:cubicBezTo>
                      <a:pt x="34695" y="126145"/>
                      <a:pt x="52548" y="101001"/>
                      <a:pt x="58936" y="67039"/>
                    </a:cubicBezTo>
                    <a:cubicBezTo>
                      <a:pt x="65323" y="33077"/>
                      <a:pt x="57782" y="3166"/>
                      <a:pt x="42142" y="237"/>
                    </a:cubicBezTo>
                    <a:cubicBezTo>
                      <a:pt x="26501" y="-2723"/>
                      <a:pt x="8616" y="22421"/>
                      <a:pt x="2260" y="56383"/>
                    </a:cubicBezTo>
                    <a:close/>
                  </a:path>
                </a:pathLst>
              </a:custGeom>
              <a:solidFill>
                <a:srgbClr val="EFAF6A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0" name="شكل حر: شكل 169">
                <a:extLst>
                  <a:ext uri="{FF2B5EF4-FFF2-40B4-BE49-F238E27FC236}">
                    <a16:creationId xmlns:a16="http://schemas.microsoft.com/office/drawing/2014/main" id="{14A13A78-F723-4D42-BFF4-A4EC5A685835}"/>
                  </a:ext>
                </a:extLst>
              </p:cNvPr>
              <p:cNvSpPr/>
              <p:nvPr/>
            </p:nvSpPr>
            <p:spPr>
              <a:xfrm>
                <a:off x="8119948" y="3256558"/>
                <a:ext cx="313165" cy="70898"/>
              </a:xfrm>
              <a:custGeom>
                <a:avLst/>
                <a:gdLst>
                  <a:gd name="connsiteX0" fmla="*/ 313166 w 313165"/>
                  <a:gd name="connsiteY0" fmla="*/ 69403 h 70898"/>
                  <a:gd name="connsiteX1" fmla="*/ 0 w 313165"/>
                  <a:gd name="connsiteY1" fmla="*/ 70556 h 70898"/>
                  <a:gd name="connsiteX2" fmla="*/ 0 w 313165"/>
                  <a:gd name="connsiteY2" fmla="*/ 70898 h 70898"/>
                  <a:gd name="connsiteX3" fmla="*/ 313166 w 313165"/>
                  <a:gd name="connsiteY3" fmla="*/ 69403 h 7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165" h="70898">
                    <a:moveTo>
                      <a:pt x="313166" y="69403"/>
                    </a:moveTo>
                    <a:cubicBezTo>
                      <a:pt x="250882" y="-14474"/>
                      <a:pt x="66740" y="-31828"/>
                      <a:pt x="0" y="70556"/>
                    </a:cubicBezTo>
                    <a:cubicBezTo>
                      <a:pt x="0" y="70680"/>
                      <a:pt x="0" y="70774"/>
                      <a:pt x="0" y="70898"/>
                    </a:cubicBezTo>
                    <a:cubicBezTo>
                      <a:pt x="-31" y="70898"/>
                      <a:pt x="127965" y="-45662"/>
                      <a:pt x="313166" y="69403"/>
                    </a:cubicBezTo>
                    <a:close/>
                  </a:path>
                </a:pathLst>
              </a:custGeom>
              <a:solidFill>
                <a:srgbClr val="E29A59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1" name="شكل حر: شكل 170">
                <a:extLst>
                  <a:ext uri="{FF2B5EF4-FFF2-40B4-BE49-F238E27FC236}">
                    <a16:creationId xmlns:a16="http://schemas.microsoft.com/office/drawing/2014/main" id="{238502E4-52AB-4E5B-92A9-C44C7E26D5A7}"/>
                  </a:ext>
                </a:extLst>
              </p:cNvPr>
              <p:cNvSpPr/>
              <p:nvPr/>
            </p:nvSpPr>
            <p:spPr>
              <a:xfrm>
                <a:off x="8119231" y="3277137"/>
                <a:ext cx="314630" cy="334446"/>
              </a:xfrm>
              <a:custGeom>
                <a:avLst/>
                <a:gdLst>
                  <a:gd name="connsiteX0" fmla="*/ 304099 w 314630"/>
                  <a:gd name="connsiteY0" fmla="*/ 0 h 334446"/>
                  <a:gd name="connsiteX1" fmla="*/ 157315 w 314630"/>
                  <a:gd name="connsiteY1" fmla="*/ 295125 h 334446"/>
                  <a:gd name="connsiteX2" fmla="*/ 10532 w 314630"/>
                  <a:gd name="connsiteY2" fmla="*/ 0 h 334446"/>
                  <a:gd name="connsiteX3" fmla="*/ 0 w 314630"/>
                  <a:gd name="connsiteY3" fmla="*/ 66989 h 334446"/>
                  <a:gd name="connsiteX4" fmla="*/ 157315 w 314630"/>
                  <a:gd name="connsiteY4" fmla="*/ 334446 h 334446"/>
                  <a:gd name="connsiteX5" fmla="*/ 314630 w 314630"/>
                  <a:gd name="connsiteY5" fmla="*/ 66989 h 334446"/>
                  <a:gd name="connsiteX6" fmla="*/ 304099 w 314630"/>
                  <a:gd name="connsiteY6" fmla="*/ 0 h 33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630" h="334446">
                    <a:moveTo>
                      <a:pt x="304099" y="0"/>
                    </a:moveTo>
                    <a:cubicBezTo>
                      <a:pt x="296995" y="197259"/>
                      <a:pt x="257611" y="295125"/>
                      <a:pt x="157315" y="295125"/>
                    </a:cubicBezTo>
                    <a:cubicBezTo>
                      <a:pt x="56582" y="295125"/>
                      <a:pt x="17635" y="197259"/>
                      <a:pt x="10532" y="0"/>
                    </a:cubicBezTo>
                    <a:cubicBezTo>
                      <a:pt x="3832" y="20003"/>
                      <a:pt x="0" y="42312"/>
                      <a:pt x="0" y="66989"/>
                    </a:cubicBezTo>
                    <a:cubicBezTo>
                      <a:pt x="0" y="281634"/>
                      <a:pt x="98957" y="334446"/>
                      <a:pt x="157315" y="334446"/>
                    </a:cubicBezTo>
                    <a:cubicBezTo>
                      <a:pt x="215673" y="334446"/>
                      <a:pt x="314630" y="281603"/>
                      <a:pt x="314630" y="66989"/>
                    </a:cubicBezTo>
                    <a:cubicBezTo>
                      <a:pt x="314599" y="42312"/>
                      <a:pt x="310798" y="20003"/>
                      <a:pt x="30409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2" name="شكل حر: شكل 171">
                <a:extLst>
                  <a:ext uri="{FF2B5EF4-FFF2-40B4-BE49-F238E27FC236}">
                    <a16:creationId xmlns:a16="http://schemas.microsoft.com/office/drawing/2014/main" id="{FE304F4F-6D28-4527-B705-E725BAB012D1}"/>
                  </a:ext>
                </a:extLst>
              </p:cNvPr>
              <p:cNvSpPr/>
              <p:nvPr/>
            </p:nvSpPr>
            <p:spPr>
              <a:xfrm>
                <a:off x="8119294" y="3075733"/>
                <a:ext cx="313975" cy="252283"/>
              </a:xfrm>
              <a:custGeom>
                <a:avLst/>
                <a:gdLst>
                  <a:gd name="connsiteX0" fmla="*/ 0 w 313975"/>
                  <a:gd name="connsiteY0" fmla="*/ 114505 h 252283"/>
                  <a:gd name="connsiteX1" fmla="*/ 0 w 313975"/>
                  <a:gd name="connsiteY1" fmla="*/ 252284 h 252283"/>
                  <a:gd name="connsiteX2" fmla="*/ 313976 w 313975"/>
                  <a:gd name="connsiteY2" fmla="*/ 250446 h 252283"/>
                  <a:gd name="connsiteX3" fmla="*/ 313976 w 313975"/>
                  <a:gd name="connsiteY3" fmla="*/ 109987 h 252283"/>
                  <a:gd name="connsiteX4" fmla="*/ 154012 w 313975"/>
                  <a:gd name="connsiteY4" fmla="*/ 0 h 252283"/>
                  <a:gd name="connsiteX5" fmla="*/ 0 w 313975"/>
                  <a:gd name="connsiteY5" fmla="*/ 114505 h 25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975" h="252283">
                    <a:moveTo>
                      <a:pt x="0" y="114505"/>
                    </a:moveTo>
                    <a:lnTo>
                      <a:pt x="0" y="252284"/>
                    </a:lnTo>
                    <a:cubicBezTo>
                      <a:pt x="66304" y="148778"/>
                      <a:pt x="251661" y="166133"/>
                      <a:pt x="313976" y="250446"/>
                    </a:cubicBezTo>
                    <a:lnTo>
                      <a:pt x="313976" y="109987"/>
                    </a:lnTo>
                    <a:cubicBezTo>
                      <a:pt x="282071" y="66709"/>
                      <a:pt x="217917" y="125"/>
                      <a:pt x="154012" y="0"/>
                    </a:cubicBezTo>
                    <a:cubicBezTo>
                      <a:pt x="93068" y="-93"/>
                      <a:pt x="32341" y="63998"/>
                      <a:pt x="0" y="114505"/>
                    </a:cubicBezTo>
                    <a:close/>
                  </a:path>
                </a:pathLst>
              </a:custGeom>
              <a:solidFill>
                <a:srgbClr val="017DE1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3" name="شكل حر: شكل 172">
                <a:extLst>
                  <a:ext uri="{FF2B5EF4-FFF2-40B4-BE49-F238E27FC236}">
                    <a16:creationId xmlns:a16="http://schemas.microsoft.com/office/drawing/2014/main" id="{535C25E4-2E55-412E-BF51-6814DCB35722}"/>
                  </a:ext>
                </a:extLst>
              </p:cNvPr>
              <p:cNvSpPr/>
              <p:nvPr/>
            </p:nvSpPr>
            <p:spPr>
              <a:xfrm>
                <a:off x="8130199" y="3084548"/>
                <a:ext cx="143574" cy="162458"/>
              </a:xfrm>
              <a:custGeom>
                <a:avLst/>
                <a:gdLst>
                  <a:gd name="connsiteX0" fmla="*/ 143575 w 143574"/>
                  <a:gd name="connsiteY0" fmla="*/ 2 h 162458"/>
                  <a:gd name="connsiteX1" fmla="*/ 0 w 143574"/>
                  <a:gd name="connsiteY1" fmla="*/ 111298 h 162458"/>
                  <a:gd name="connsiteX2" fmla="*/ 0 w 143574"/>
                  <a:gd name="connsiteY2" fmla="*/ 162459 h 162458"/>
                  <a:gd name="connsiteX3" fmla="*/ 143575 w 143574"/>
                  <a:gd name="connsiteY3" fmla="*/ 2 h 16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574" h="162458">
                    <a:moveTo>
                      <a:pt x="143575" y="2"/>
                    </a:moveTo>
                    <a:cubicBezTo>
                      <a:pt x="103350" y="-434"/>
                      <a:pt x="30160" y="57115"/>
                      <a:pt x="0" y="111298"/>
                    </a:cubicBezTo>
                    <a:cubicBezTo>
                      <a:pt x="0" y="111298"/>
                      <a:pt x="0" y="140835"/>
                      <a:pt x="0" y="162459"/>
                    </a:cubicBezTo>
                    <a:cubicBezTo>
                      <a:pt x="115657" y="95532"/>
                      <a:pt x="143575" y="2"/>
                      <a:pt x="143575" y="2"/>
                    </a:cubicBezTo>
                    <a:close/>
                  </a:path>
                </a:pathLst>
              </a:custGeom>
              <a:solidFill>
                <a:srgbClr val="31ACFF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4" name="شكل حر: شكل 173">
                <a:extLst>
                  <a:ext uri="{FF2B5EF4-FFF2-40B4-BE49-F238E27FC236}">
                    <a16:creationId xmlns:a16="http://schemas.microsoft.com/office/drawing/2014/main" id="{24D3164E-A97C-492F-AF8C-3BE22C60C01F}"/>
                  </a:ext>
                </a:extLst>
              </p:cNvPr>
              <p:cNvSpPr/>
              <p:nvPr/>
            </p:nvSpPr>
            <p:spPr>
              <a:xfrm>
                <a:off x="8234359" y="3547087"/>
                <a:ext cx="86556" cy="46985"/>
              </a:xfrm>
              <a:custGeom>
                <a:avLst/>
                <a:gdLst>
                  <a:gd name="connsiteX0" fmla="*/ 24054 w 86556"/>
                  <a:gd name="connsiteY0" fmla="*/ 0 h 46985"/>
                  <a:gd name="connsiteX1" fmla="*/ 0 w 86556"/>
                  <a:gd name="connsiteY1" fmla="*/ 24054 h 46985"/>
                  <a:gd name="connsiteX2" fmla="*/ 22932 w 86556"/>
                  <a:gd name="connsiteY2" fmla="*/ 46986 h 46985"/>
                  <a:gd name="connsiteX3" fmla="*/ 63593 w 86556"/>
                  <a:gd name="connsiteY3" fmla="*/ 46986 h 46985"/>
                  <a:gd name="connsiteX4" fmla="*/ 86556 w 86556"/>
                  <a:gd name="connsiteY4" fmla="*/ 24054 h 46985"/>
                  <a:gd name="connsiteX5" fmla="*/ 62502 w 86556"/>
                  <a:gd name="connsiteY5" fmla="*/ 0 h 4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556" h="46985">
                    <a:moveTo>
                      <a:pt x="24054" y="0"/>
                    </a:moveTo>
                    <a:lnTo>
                      <a:pt x="0" y="24054"/>
                    </a:lnTo>
                    <a:lnTo>
                      <a:pt x="22932" y="46986"/>
                    </a:lnTo>
                    <a:lnTo>
                      <a:pt x="63593" y="46986"/>
                    </a:lnTo>
                    <a:lnTo>
                      <a:pt x="86556" y="24054"/>
                    </a:lnTo>
                    <a:lnTo>
                      <a:pt x="62502" y="0"/>
                    </a:lnTo>
                    <a:close/>
                  </a:path>
                </a:pathLst>
              </a:custGeom>
              <a:solidFill>
                <a:srgbClr val="474747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5" name="شكل حر: شكل 174">
                <a:extLst>
                  <a:ext uri="{FF2B5EF4-FFF2-40B4-BE49-F238E27FC236}">
                    <a16:creationId xmlns:a16="http://schemas.microsoft.com/office/drawing/2014/main" id="{4F705324-2B58-41A3-A5D8-2A6ED82F5485}"/>
                  </a:ext>
                </a:extLst>
              </p:cNvPr>
              <p:cNvSpPr/>
              <p:nvPr/>
            </p:nvSpPr>
            <p:spPr>
              <a:xfrm>
                <a:off x="8213289" y="3469800"/>
                <a:ext cx="127853" cy="107883"/>
              </a:xfrm>
              <a:custGeom>
                <a:avLst/>
                <a:gdLst>
                  <a:gd name="connsiteX0" fmla="*/ 7298 w 127853"/>
                  <a:gd name="connsiteY0" fmla="*/ 15002 h 107883"/>
                  <a:gd name="connsiteX1" fmla="*/ 7298 w 127853"/>
                  <a:gd name="connsiteY1" fmla="*/ 107883 h 107883"/>
                  <a:gd name="connsiteX2" fmla="*/ 18732 w 127853"/>
                  <a:gd name="connsiteY2" fmla="*/ 107883 h 107883"/>
                  <a:gd name="connsiteX3" fmla="*/ 18732 w 127853"/>
                  <a:gd name="connsiteY3" fmla="*/ 33572 h 107883"/>
                  <a:gd name="connsiteX4" fmla="*/ 109121 w 127853"/>
                  <a:gd name="connsiteY4" fmla="*/ 33572 h 107883"/>
                  <a:gd name="connsiteX5" fmla="*/ 109121 w 127853"/>
                  <a:gd name="connsiteY5" fmla="*/ 107883 h 107883"/>
                  <a:gd name="connsiteX6" fmla="*/ 120556 w 127853"/>
                  <a:gd name="connsiteY6" fmla="*/ 107883 h 107883"/>
                  <a:gd name="connsiteX7" fmla="*/ 120556 w 127853"/>
                  <a:gd name="connsiteY7" fmla="*/ 15002 h 107883"/>
                  <a:gd name="connsiteX8" fmla="*/ 7298 w 127853"/>
                  <a:gd name="connsiteY8" fmla="*/ 15002 h 10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853" h="107883">
                    <a:moveTo>
                      <a:pt x="7298" y="15002"/>
                    </a:moveTo>
                    <a:cubicBezTo>
                      <a:pt x="-9122" y="31423"/>
                      <a:pt x="7298" y="107883"/>
                      <a:pt x="7298" y="107883"/>
                    </a:cubicBezTo>
                    <a:lnTo>
                      <a:pt x="18732" y="107883"/>
                    </a:lnTo>
                    <a:cubicBezTo>
                      <a:pt x="18732" y="107883"/>
                      <a:pt x="5584" y="46721"/>
                      <a:pt x="18732" y="33572"/>
                    </a:cubicBezTo>
                    <a:cubicBezTo>
                      <a:pt x="34717" y="17589"/>
                      <a:pt x="93137" y="17589"/>
                      <a:pt x="109121" y="33572"/>
                    </a:cubicBezTo>
                    <a:cubicBezTo>
                      <a:pt x="122269" y="46721"/>
                      <a:pt x="109121" y="107883"/>
                      <a:pt x="109121" y="107883"/>
                    </a:cubicBezTo>
                    <a:lnTo>
                      <a:pt x="120556" y="107883"/>
                    </a:lnTo>
                    <a:cubicBezTo>
                      <a:pt x="120556" y="107883"/>
                      <a:pt x="136976" y="31423"/>
                      <a:pt x="120556" y="15002"/>
                    </a:cubicBezTo>
                    <a:cubicBezTo>
                      <a:pt x="100553" y="-5001"/>
                      <a:pt x="27332" y="-5001"/>
                      <a:pt x="7298" y="15002"/>
                    </a:cubicBezTo>
                    <a:close/>
                  </a:path>
                </a:pathLst>
              </a:custGeom>
              <a:solidFill>
                <a:srgbClr val="474747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160" name="رسم 2">
              <a:extLst>
                <a:ext uri="{FF2B5EF4-FFF2-40B4-BE49-F238E27FC236}">
                  <a16:creationId xmlns:a16="http://schemas.microsoft.com/office/drawing/2014/main" id="{902114AE-2626-483F-81A9-E5F2615211B5}"/>
                </a:ext>
              </a:extLst>
            </p:cNvPr>
            <p:cNvGrpSpPr/>
            <p:nvPr/>
          </p:nvGrpSpPr>
          <p:grpSpPr>
            <a:xfrm>
              <a:off x="8359768" y="3874336"/>
              <a:ext cx="116592" cy="64683"/>
              <a:chOff x="8359768" y="3874336"/>
              <a:chExt cx="116592" cy="64683"/>
            </a:xfrm>
          </p:grpSpPr>
          <p:grpSp>
            <p:nvGrpSpPr>
              <p:cNvPr id="161" name="رسم 2">
                <a:extLst>
                  <a:ext uri="{FF2B5EF4-FFF2-40B4-BE49-F238E27FC236}">
                    <a16:creationId xmlns:a16="http://schemas.microsoft.com/office/drawing/2014/main" id="{8024AAE3-1789-442F-9C6B-D3471EF3E6A6}"/>
                  </a:ext>
                </a:extLst>
              </p:cNvPr>
              <p:cNvGrpSpPr/>
              <p:nvPr/>
            </p:nvGrpSpPr>
            <p:grpSpPr>
              <a:xfrm>
                <a:off x="8359768" y="3874336"/>
                <a:ext cx="116592" cy="64683"/>
                <a:chOff x="8359768" y="3874336"/>
                <a:chExt cx="116592" cy="64683"/>
              </a:xfrm>
            </p:grpSpPr>
            <p:sp>
              <p:nvSpPr>
                <p:cNvPr id="163" name="شكل حر: شكل 162">
                  <a:extLst>
                    <a:ext uri="{FF2B5EF4-FFF2-40B4-BE49-F238E27FC236}">
                      <a16:creationId xmlns:a16="http://schemas.microsoft.com/office/drawing/2014/main" id="{C3EAB831-9882-4312-A183-0DDD833FA882}"/>
                    </a:ext>
                  </a:extLst>
                </p:cNvPr>
                <p:cNvSpPr/>
                <p:nvPr/>
              </p:nvSpPr>
              <p:spPr>
                <a:xfrm>
                  <a:off x="8359768" y="3880567"/>
                  <a:ext cx="116592" cy="58451"/>
                </a:xfrm>
                <a:custGeom>
                  <a:avLst/>
                  <a:gdLst>
                    <a:gd name="connsiteX0" fmla="*/ 0 w 116592"/>
                    <a:gd name="connsiteY0" fmla="*/ 0 h 58451"/>
                    <a:gd name="connsiteX1" fmla="*/ 116592 w 116592"/>
                    <a:gd name="connsiteY1" fmla="*/ 0 h 58451"/>
                    <a:gd name="connsiteX2" fmla="*/ 116592 w 116592"/>
                    <a:gd name="connsiteY2" fmla="*/ 58452 h 58451"/>
                    <a:gd name="connsiteX3" fmla="*/ 0 w 116592"/>
                    <a:gd name="connsiteY3" fmla="*/ 58452 h 5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592" h="58451">
                      <a:moveTo>
                        <a:pt x="0" y="0"/>
                      </a:moveTo>
                      <a:lnTo>
                        <a:pt x="116592" y="0"/>
                      </a:lnTo>
                      <a:lnTo>
                        <a:pt x="116592" y="58452"/>
                      </a:lnTo>
                      <a:lnTo>
                        <a:pt x="0" y="58452"/>
                      </a:lnTo>
                      <a:close/>
                    </a:path>
                  </a:pathLst>
                </a:custGeom>
                <a:solidFill>
                  <a:srgbClr val="003E4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4" name="شكل حر: شكل 163">
                  <a:extLst>
                    <a:ext uri="{FF2B5EF4-FFF2-40B4-BE49-F238E27FC236}">
                      <a16:creationId xmlns:a16="http://schemas.microsoft.com/office/drawing/2014/main" id="{0809B625-D91A-43A8-816A-7FC5395241F9}"/>
                    </a:ext>
                  </a:extLst>
                </p:cNvPr>
                <p:cNvSpPr/>
                <p:nvPr/>
              </p:nvSpPr>
              <p:spPr>
                <a:xfrm>
                  <a:off x="8362915" y="3883714"/>
                  <a:ext cx="110298" cy="52157"/>
                </a:xfrm>
                <a:custGeom>
                  <a:avLst/>
                  <a:gdLst>
                    <a:gd name="connsiteX0" fmla="*/ 0 w 110298"/>
                    <a:gd name="connsiteY0" fmla="*/ 0 h 52157"/>
                    <a:gd name="connsiteX1" fmla="*/ 110298 w 110298"/>
                    <a:gd name="connsiteY1" fmla="*/ 0 h 52157"/>
                    <a:gd name="connsiteX2" fmla="*/ 110298 w 110298"/>
                    <a:gd name="connsiteY2" fmla="*/ 52158 h 52157"/>
                    <a:gd name="connsiteX3" fmla="*/ 0 w 110298"/>
                    <a:gd name="connsiteY3" fmla="*/ 52158 h 52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298" h="52157">
                      <a:moveTo>
                        <a:pt x="0" y="0"/>
                      </a:moveTo>
                      <a:lnTo>
                        <a:pt x="110298" y="0"/>
                      </a:lnTo>
                      <a:lnTo>
                        <a:pt x="110298" y="52158"/>
                      </a:lnTo>
                      <a:lnTo>
                        <a:pt x="0" y="52158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5" name="شكل حر: شكل 164">
                  <a:extLst>
                    <a:ext uri="{FF2B5EF4-FFF2-40B4-BE49-F238E27FC236}">
                      <a16:creationId xmlns:a16="http://schemas.microsoft.com/office/drawing/2014/main" id="{34B5CAC0-AA0A-4E6E-B251-F2624379F9FD}"/>
                    </a:ext>
                  </a:extLst>
                </p:cNvPr>
                <p:cNvSpPr/>
                <p:nvPr/>
              </p:nvSpPr>
              <p:spPr>
                <a:xfrm>
                  <a:off x="8410431" y="3874336"/>
                  <a:ext cx="15298" cy="12836"/>
                </a:xfrm>
                <a:custGeom>
                  <a:avLst/>
                  <a:gdLst>
                    <a:gd name="connsiteX0" fmla="*/ 0 w 15298"/>
                    <a:gd name="connsiteY0" fmla="*/ 0 h 12836"/>
                    <a:gd name="connsiteX1" fmla="*/ 15298 w 15298"/>
                    <a:gd name="connsiteY1" fmla="*/ 0 h 12836"/>
                    <a:gd name="connsiteX2" fmla="*/ 15298 w 15298"/>
                    <a:gd name="connsiteY2" fmla="*/ 12837 h 12836"/>
                    <a:gd name="connsiteX3" fmla="*/ 0 w 15298"/>
                    <a:gd name="connsiteY3" fmla="*/ 12837 h 12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98" h="12836">
                      <a:moveTo>
                        <a:pt x="0" y="0"/>
                      </a:moveTo>
                      <a:lnTo>
                        <a:pt x="15298" y="0"/>
                      </a:lnTo>
                      <a:lnTo>
                        <a:pt x="15298" y="12837"/>
                      </a:lnTo>
                      <a:lnTo>
                        <a:pt x="0" y="12837"/>
                      </a:lnTo>
                      <a:close/>
                    </a:path>
                  </a:pathLst>
                </a:custGeom>
                <a:solidFill>
                  <a:srgbClr val="B7BDBD"/>
                </a:solidFill>
                <a:ln w="3116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id="{DCF7AA02-E1DB-4E5B-A427-F35F64AB34EB}"/>
                  </a:ext>
                </a:extLst>
              </p:cNvPr>
              <p:cNvSpPr/>
              <p:nvPr/>
            </p:nvSpPr>
            <p:spPr>
              <a:xfrm>
                <a:off x="8370300" y="3888793"/>
                <a:ext cx="34927" cy="42966"/>
              </a:xfrm>
              <a:custGeom>
                <a:avLst/>
                <a:gdLst>
                  <a:gd name="connsiteX0" fmla="*/ 0 w 34927"/>
                  <a:gd name="connsiteY0" fmla="*/ 0 h 42966"/>
                  <a:gd name="connsiteX1" fmla="*/ 34928 w 34927"/>
                  <a:gd name="connsiteY1" fmla="*/ 0 h 42966"/>
                  <a:gd name="connsiteX2" fmla="*/ 34928 w 34927"/>
                  <a:gd name="connsiteY2" fmla="*/ 42966 h 42966"/>
                  <a:gd name="connsiteX3" fmla="*/ 0 w 34927"/>
                  <a:gd name="connsiteY3" fmla="*/ 42966 h 4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7" h="42966">
                    <a:moveTo>
                      <a:pt x="0" y="0"/>
                    </a:moveTo>
                    <a:lnTo>
                      <a:pt x="34928" y="0"/>
                    </a:lnTo>
                    <a:lnTo>
                      <a:pt x="34928" y="42966"/>
                    </a:lnTo>
                    <a:lnTo>
                      <a:pt x="0" y="42966"/>
                    </a:lnTo>
                    <a:close/>
                  </a:path>
                </a:pathLst>
              </a:custGeom>
              <a:solidFill>
                <a:srgbClr val="B7BDBD"/>
              </a:solidFill>
              <a:ln w="311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sp>
        <p:nvSpPr>
          <p:cNvPr id="182" name="مربع نص 181">
            <a:extLst>
              <a:ext uri="{FF2B5EF4-FFF2-40B4-BE49-F238E27FC236}">
                <a16:creationId xmlns:a16="http://schemas.microsoft.com/office/drawing/2014/main" id="{C5BF6573-460D-4EED-9F4C-5C24E54DC9A1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10C4272A-7AFE-4C2C-A633-4EBDA8DE900D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C7BEDC90-0041-424D-87B4-8187F863E301}"/>
              </a:ext>
            </a:extLst>
          </p:cNvPr>
          <p:cNvSpPr txBox="1"/>
          <p:nvPr/>
        </p:nvSpPr>
        <p:spPr>
          <a:xfrm>
            <a:off x="9975414" y="4227318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003E4D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003E4D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626E4787-9BA1-41D9-9B6A-45202C7B8FDE}"/>
              </a:ext>
            </a:extLst>
          </p:cNvPr>
          <p:cNvSpPr txBox="1"/>
          <p:nvPr/>
        </p:nvSpPr>
        <p:spPr>
          <a:xfrm>
            <a:off x="10023269" y="4580097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86" name="مربع نص 185">
            <a:extLst>
              <a:ext uri="{FF2B5EF4-FFF2-40B4-BE49-F238E27FC236}">
                <a16:creationId xmlns:a16="http://schemas.microsoft.com/office/drawing/2014/main" id="{5C25A6DD-CC31-4BF9-9E39-C8E78A71E569}"/>
              </a:ext>
            </a:extLst>
          </p:cNvPr>
          <p:cNvSpPr txBox="1"/>
          <p:nvPr/>
        </p:nvSpPr>
        <p:spPr>
          <a:xfrm>
            <a:off x="7881820" y="4250899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16C4B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16C4B3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61FBCBF2-82E1-490C-AB5B-436F019D70F7}"/>
              </a:ext>
            </a:extLst>
          </p:cNvPr>
          <p:cNvSpPr txBox="1"/>
          <p:nvPr/>
        </p:nvSpPr>
        <p:spPr>
          <a:xfrm>
            <a:off x="7929675" y="4603678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63CD5814-00EF-40F5-A500-827A3A36467E}"/>
              </a:ext>
            </a:extLst>
          </p:cNvPr>
          <p:cNvSpPr txBox="1"/>
          <p:nvPr/>
        </p:nvSpPr>
        <p:spPr>
          <a:xfrm>
            <a:off x="6062546" y="4274480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ACFF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ACFF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CFF1947A-AAD3-4CBB-80FB-925775986176}"/>
              </a:ext>
            </a:extLst>
          </p:cNvPr>
          <p:cNvSpPr txBox="1"/>
          <p:nvPr/>
        </p:nvSpPr>
        <p:spPr>
          <a:xfrm>
            <a:off x="6110401" y="4627259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0" name="مربع نص 189">
            <a:extLst>
              <a:ext uri="{FF2B5EF4-FFF2-40B4-BE49-F238E27FC236}">
                <a16:creationId xmlns:a16="http://schemas.microsoft.com/office/drawing/2014/main" id="{0B388F50-8ABD-41EC-882A-C4E3CBAB8186}"/>
              </a:ext>
            </a:extLst>
          </p:cNvPr>
          <p:cNvSpPr txBox="1"/>
          <p:nvPr/>
        </p:nvSpPr>
        <p:spPr>
          <a:xfrm>
            <a:off x="4151832" y="429806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017DE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017DE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26956235-AF77-4BC5-A0C5-8171B56AE3D2}"/>
              </a:ext>
            </a:extLst>
          </p:cNvPr>
          <p:cNvSpPr txBox="1"/>
          <p:nvPr/>
        </p:nvSpPr>
        <p:spPr>
          <a:xfrm>
            <a:off x="4199687" y="465084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BF3949DE-4E23-40EF-B78B-7EF0DD11F44E}"/>
              </a:ext>
            </a:extLst>
          </p:cNvPr>
          <p:cNvSpPr txBox="1"/>
          <p:nvPr/>
        </p:nvSpPr>
        <p:spPr>
          <a:xfrm>
            <a:off x="2342718" y="4321642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47474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47474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3" name="مربع نص 192">
            <a:extLst>
              <a:ext uri="{FF2B5EF4-FFF2-40B4-BE49-F238E27FC236}">
                <a16:creationId xmlns:a16="http://schemas.microsoft.com/office/drawing/2014/main" id="{02F54ED3-8EEC-4CB4-BBD4-38858C0C0076}"/>
              </a:ext>
            </a:extLst>
          </p:cNvPr>
          <p:cNvSpPr txBox="1"/>
          <p:nvPr/>
        </p:nvSpPr>
        <p:spPr>
          <a:xfrm>
            <a:off x="2390573" y="4674421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AE2EE372-9945-4DA4-9F92-20DF93F6452E}"/>
              </a:ext>
            </a:extLst>
          </p:cNvPr>
          <p:cNvSpPr txBox="1"/>
          <p:nvPr/>
        </p:nvSpPr>
        <p:spPr>
          <a:xfrm>
            <a:off x="421844" y="434522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16C4B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16C4B3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52240F5E-789C-4E11-8692-7E841DE613FA}"/>
              </a:ext>
            </a:extLst>
          </p:cNvPr>
          <p:cNvSpPr txBox="1"/>
          <p:nvPr/>
        </p:nvSpPr>
        <p:spPr>
          <a:xfrm>
            <a:off x="469699" y="469800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6" name="شكل حر: شكل 195">
            <a:extLst>
              <a:ext uri="{FF2B5EF4-FFF2-40B4-BE49-F238E27FC236}">
                <a16:creationId xmlns:a16="http://schemas.microsoft.com/office/drawing/2014/main" id="{57086259-320D-4B75-8B6E-1F2BBD2966D1}"/>
              </a:ext>
            </a:extLst>
          </p:cNvPr>
          <p:cNvSpPr/>
          <p:nvPr/>
        </p:nvSpPr>
        <p:spPr>
          <a:xfrm flipV="1">
            <a:off x="0" y="5532487"/>
            <a:ext cx="12192000" cy="1325511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197" name="شكل حر: شكل 196">
            <a:extLst>
              <a:ext uri="{FF2B5EF4-FFF2-40B4-BE49-F238E27FC236}">
                <a16:creationId xmlns:a16="http://schemas.microsoft.com/office/drawing/2014/main" id="{A38F870A-450C-4B2B-82C4-E16E08F4D91D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98" name="Google Shape;640;p26">
            <a:extLst>
              <a:ext uri="{FF2B5EF4-FFF2-40B4-BE49-F238E27FC236}">
                <a16:creationId xmlns:a16="http://schemas.microsoft.com/office/drawing/2014/main" id="{91BC031C-0821-4612-A9DE-E6E941FD34DD}"/>
              </a:ext>
            </a:extLst>
          </p:cNvPr>
          <p:cNvSpPr/>
          <p:nvPr/>
        </p:nvSpPr>
        <p:spPr>
          <a:xfrm rot="9744551">
            <a:off x="187835" y="6112424"/>
            <a:ext cx="577845" cy="57784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42" y="166"/>
                </a:moveTo>
                <a:cubicBezTo>
                  <a:pt x="147" y="62"/>
                  <a:pt x="147" y="62"/>
                  <a:pt x="147" y="62"/>
                </a:cubicBezTo>
                <a:cubicBezTo>
                  <a:pt x="154" y="54"/>
                  <a:pt x="156" y="43"/>
                  <a:pt x="151" y="35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6" y="10"/>
                  <a:pt x="175" y="6"/>
                  <a:pt x="173" y="3"/>
                </a:cubicBezTo>
                <a:cubicBezTo>
                  <a:pt x="170" y="0"/>
                  <a:pt x="165" y="0"/>
                  <a:pt x="163" y="2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32" y="20"/>
                  <a:pt x="121" y="21"/>
                  <a:pt x="114" y="28"/>
                </a:cubicBezTo>
                <a:cubicBezTo>
                  <a:pt x="9" y="133"/>
                  <a:pt x="9" y="133"/>
                  <a:pt x="9" y="133"/>
                </a:cubicBezTo>
                <a:cubicBezTo>
                  <a:pt x="0" y="142"/>
                  <a:pt x="0" y="157"/>
                  <a:pt x="9" y="166"/>
                </a:cubicBezTo>
                <a:cubicBezTo>
                  <a:pt x="18" y="176"/>
                  <a:pt x="33" y="176"/>
                  <a:pt x="42" y="166"/>
                </a:cubicBezTo>
                <a:close/>
                <a:moveTo>
                  <a:pt x="23" y="148"/>
                </a:moveTo>
                <a:cubicBezTo>
                  <a:pt x="24" y="147"/>
                  <a:pt x="24" y="147"/>
                  <a:pt x="24" y="147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6" y="139"/>
                  <a:pt x="16" y="137"/>
                  <a:pt x="17" y="136"/>
                </a:cubicBezTo>
                <a:cubicBezTo>
                  <a:pt x="18" y="136"/>
                  <a:pt x="19" y="136"/>
                  <a:pt x="20" y="136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0" y="125"/>
                  <a:pt x="30" y="123"/>
                  <a:pt x="31" y="123"/>
                </a:cubicBezTo>
                <a:cubicBezTo>
                  <a:pt x="32" y="122"/>
                  <a:pt x="33" y="122"/>
                  <a:pt x="34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1"/>
                  <a:pt x="44" y="110"/>
                  <a:pt x="45" y="109"/>
                </a:cubicBezTo>
                <a:cubicBezTo>
                  <a:pt x="46" y="108"/>
                  <a:pt x="47" y="108"/>
                  <a:pt x="48" y="109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9" y="98"/>
                  <a:pt x="59" y="98"/>
                  <a:pt x="59" y="98"/>
                </a:cubicBezTo>
                <a:cubicBezTo>
                  <a:pt x="58" y="97"/>
                  <a:pt x="58" y="96"/>
                  <a:pt x="59" y="95"/>
                </a:cubicBezTo>
                <a:cubicBezTo>
                  <a:pt x="59" y="94"/>
                  <a:pt x="61" y="94"/>
                  <a:pt x="62" y="9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0" y="91"/>
                  <a:pt x="80" y="91"/>
                  <a:pt x="80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3"/>
                  <a:pt x="72" y="82"/>
                  <a:pt x="73" y="81"/>
                </a:cubicBezTo>
                <a:cubicBezTo>
                  <a:pt x="73" y="80"/>
                  <a:pt x="75" y="80"/>
                  <a:pt x="76" y="81"/>
                </a:cubicBezTo>
                <a:cubicBezTo>
                  <a:pt x="83" y="88"/>
                  <a:pt x="83" y="88"/>
                  <a:pt x="83" y="88"/>
                </a:cubicBezTo>
                <a:cubicBezTo>
                  <a:pt x="94" y="77"/>
                  <a:pt x="94" y="77"/>
                  <a:pt x="94" y="77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69"/>
                  <a:pt x="86" y="68"/>
                  <a:pt x="86" y="67"/>
                </a:cubicBezTo>
                <a:cubicBezTo>
                  <a:pt x="87" y="66"/>
                  <a:pt x="89" y="66"/>
                  <a:pt x="89" y="67"/>
                </a:cubicBezTo>
                <a:cubicBezTo>
                  <a:pt x="97" y="74"/>
                  <a:pt x="97" y="74"/>
                  <a:pt x="97" y="74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5"/>
                  <a:pt x="100" y="54"/>
                  <a:pt x="100" y="53"/>
                </a:cubicBezTo>
                <a:cubicBezTo>
                  <a:pt x="101" y="52"/>
                  <a:pt x="102" y="52"/>
                  <a:pt x="103" y="53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3" y="41"/>
                  <a:pt x="113" y="40"/>
                  <a:pt x="114" y="39"/>
                </a:cubicBezTo>
                <a:cubicBezTo>
                  <a:pt x="115" y="38"/>
                  <a:pt x="116" y="38"/>
                  <a:pt x="117" y="39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30" y="41"/>
                  <a:pt x="132" y="41"/>
                  <a:pt x="133" y="42"/>
                </a:cubicBezTo>
                <a:cubicBezTo>
                  <a:pt x="134" y="44"/>
                  <a:pt x="134" y="46"/>
                  <a:pt x="133" y="47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7" y="59"/>
                  <a:pt x="137" y="61"/>
                  <a:pt x="136" y="61"/>
                </a:cubicBezTo>
                <a:cubicBezTo>
                  <a:pt x="136" y="62"/>
                  <a:pt x="134" y="62"/>
                  <a:pt x="134" y="61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3" y="73"/>
                  <a:pt x="123" y="75"/>
                  <a:pt x="123" y="75"/>
                </a:cubicBezTo>
                <a:cubicBezTo>
                  <a:pt x="122" y="76"/>
                  <a:pt x="120" y="76"/>
                  <a:pt x="120" y="75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10" y="87"/>
                  <a:pt x="110" y="88"/>
                  <a:pt x="109" y="89"/>
                </a:cubicBezTo>
                <a:cubicBezTo>
                  <a:pt x="108" y="90"/>
                  <a:pt x="107" y="90"/>
                  <a:pt x="106" y="89"/>
                </a:cubicBezTo>
                <a:cubicBezTo>
                  <a:pt x="98" y="82"/>
                  <a:pt x="98" y="82"/>
                  <a:pt x="98" y="82"/>
                </a:cubicBezTo>
                <a:cubicBezTo>
                  <a:pt x="87" y="93"/>
                  <a:pt x="87" y="93"/>
                  <a:pt x="87" y="9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6" y="101"/>
                  <a:pt x="96" y="102"/>
                  <a:pt x="95" y="103"/>
                </a:cubicBezTo>
                <a:cubicBezTo>
                  <a:pt x="94" y="104"/>
                  <a:pt x="93" y="104"/>
                  <a:pt x="92" y="103"/>
                </a:cubicBezTo>
                <a:cubicBezTo>
                  <a:pt x="84" y="96"/>
                  <a:pt x="84" y="96"/>
                  <a:pt x="84" y="96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82" y="115"/>
                  <a:pt x="82" y="116"/>
                  <a:pt x="81" y="117"/>
                </a:cubicBezTo>
                <a:cubicBezTo>
                  <a:pt x="80" y="118"/>
                  <a:pt x="79" y="118"/>
                  <a:pt x="78" y="117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8" y="129"/>
                  <a:pt x="68" y="130"/>
                  <a:pt x="67" y="131"/>
                </a:cubicBezTo>
                <a:cubicBezTo>
                  <a:pt x="66" y="132"/>
                  <a:pt x="65" y="132"/>
                  <a:pt x="64" y="131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4" y="143"/>
                  <a:pt x="54" y="144"/>
                  <a:pt x="53" y="145"/>
                </a:cubicBezTo>
                <a:cubicBezTo>
                  <a:pt x="52" y="146"/>
                  <a:pt x="51" y="146"/>
                  <a:pt x="50" y="145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40" y="157"/>
                  <a:pt x="40" y="158"/>
                  <a:pt x="39" y="159"/>
                </a:cubicBezTo>
                <a:cubicBezTo>
                  <a:pt x="38" y="160"/>
                  <a:pt x="37" y="160"/>
                  <a:pt x="36" y="159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6" y="154"/>
                  <a:pt x="24" y="154"/>
                  <a:pt x="23" y="153"/>
                </a:cubicBezTo>
                <a:cubicBezTo>
                  <a:pt x="22" y="151"/>
                  <a:pt x="22" y="149"/>
                  <a:pt x="23" y="148"/>
                </a:cubicBezTo>
                <a:close/>
              </a:path>
            </a:pathLst>
          </a:custGeom>
          <a:solidFill>
            <a:srgbClr val="E4ED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244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شكل حر: شكل 175">
            <a:extLst>
              <a:ext uri="{FF2B5EF4-FFF2-40B4-BE49-F238E27FC236}">
                <a16:creationId xmlns:a16="http://schemas.microsoft.com/office/drawing/2014/main" id="{D3ED123D-5FE8-47EC-8439-ADB8E27E1248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45" name="رسم 2">
            <a:extLst>
              <a:ext uri="{FF2B5EF4-FFF2-40B4-BE49-F238E27FC236}">
                <a16:creationId xmlns:a16="http://schemas.microsoft.com/office/drawing/2014/main" id="{A304CCCA-8EBB-4DF0-8B57-175990835F0C}"/>
              </a:ext>
            </a:extLst>
          </p:cNvPr>
          <p:cNvGrpSpPr/>
          <p:nvPr/>
        </p:nvGrpSpPr>
        <p:grpSpPr>
          <a:xfrm>
            <a:off x="685929" y="1435197"/>
            <a:ext cx="3381651" cy="4467359"/>
            <a:chOff x="6995936" y="4850215"/>
            <a:chExt cx="733561" cy="969077"/>
          </a:xfrm>
        </p:grpSpPr>
        <p:sp>
          <p:nvSpPr>
            <p:cNvPr id="146" name="شكل حر: شكل 145">
              <a:extLst>
                <a:ext uri="{FF2B5EF4-FFF2-40B4-BE49-F238E27FC236}">
                  <a16:creationId xmlns:a16="http://schemas.microsoft.com/office/drawing/2014/main" id="{F6DFEE51-3DE3-40E9-BBB4-06E70D16B070}"/>
                </a:ext>
              </a:extLst>
            </p:cNvPr>
            <p:cNvSpPr/>
            <p:nvPr/>
          </p:nvSpPr>
          <p:spPr>
            <a:xfrm>
              <a:off x="6995936" y="5100882"/>
              <a:ext cx="325545" cy="161233"/>
            </a:xfrm>
            <a:custGeom>
              <a:avLst/>
              <a:gdLst>
                <a:gd name="connsiteX0" fmla="*/ 238071 w 325545"/>
                <a:gd name="connsiteY0" fmla="*/ 18125 h 161233"/>
                <a:gd name="connsiteX1" fmla="*/ 34150 w 325545"/>
                <a:gd name="connsiteY1" fmla="*/ 0 h 161233"/>
                <a:gd name="connsiteX2" fmla="*/ 0 w 325545"/>
                <a:gd name="connsiteY2" fmla="*/ 70470 h 161233"/>
                <a:gd name="connsiteX3" fmla="*/ 294614 w 325545"/>
                <a:gd name="connsiteY3" fmla="*/ 161233 h 161233"/>
                <a:gd name="connsiteX4" fmla="*/ 304202 w 325545"/>
                <a:gd name="connsiteY4" fmla="*/ 133451 h 161233"/>
                <a:gd name="connsiteX5" fmla="*/ 274320 w 325545"/>
                <a:gd name="connsiteY5" fmla="*/ 108888 h 161233"/>
                <a:gd name="connsiteX6" fmla="*/ 325545 w 325545"/>
                <a:gd name="connsiteY6" fmla="*/ 93913 h 161233"/>
                <a:gd name="connsiteX7" fmla="*/ 313789 w 325545"/>
                <a:gd name="connsiteY7" fmla="*/ 51225 h 161233"/>
                <a:gd name="connsiteX8" fmla="*/ 238001 w 325545"/>
                <a:gd name="connsiteY8" fmla="*/ 80617 h 161233"/>
                <a:gd name="connsiteX9" fmla="*/ 261514 w 325545"/>
                <a:gd name="connsiteY9" fmla="*/ 28832 h 161233"/>
                <a:gd name="connsiteX10" fmla="*/ 238071 w 325545"/>
                <a:gd name="connsiteY10" fmla="*/ 18125 h 16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545" h="161233">
                  <a:moveTo>
                    <a:pt x="238071" y="18125"/>
                  </a:moveTo>
                  <a:cubicBezTo>
                    <a:pt x="162843" y="64031"/>
                    <a:pt x="107839" y="37229"/>
                    <a:pt x="34150" y="0"/>
                  </a:cubicBezTo>
                  <a:lnTo>
                    <a:pt x="0" y="70470"/>
                  </a:lnTo>
                  <a:cubicBezTo>
                    <a:pt x="74808" y="81666"/>
                    <a:pt x="192164" y="105669"/>
                    <a:pt x="294614" y="161233"/>
                  </a:cubicBezTo>
                  <a:lnTo>
                    <a:pt x="304202" y="133451"/>
                  </a:lnTo>
                  <a:cubicBezTo>
                    <a:pt x="304202" y="133451"/>
                    <a:pt x="271101" y="128133"/>
                    <a:pt x="274320" y="108888"/>
                  </a:cubicBezTo>
                  <a:cubicBezTo>
                    <a:pt x="277539" y="89644"/>
                    <a:pt x="325545" y="93913"/>
                    <a:pt x="325545" y="93913"/>
                  </a:cubicBezTo>
                  <a:lnTo>
                    <a:pt x="313789" y="51225"/>
                  </a:lnTo>
                  <a:cubicBezTo>
                    <a:pt x="313789" y="51225"/>
                    <a:pt x="262564" y="99791"/>
                    <a:pt x="238001" y="80617"/>
                  </a:cubicBezTo>
                  <a:cubicBezTo>
                    <a:pt x="213438" y="61372"/>
                    <a:pt x="261514" y="28832"/>
                    <a:pt x="261514" y="28832"/>
                  </a:cubicBezTo>
                  <a:lnTo>
                    <a:pt x="238071" y="18125"/>
                  </a:lnTo>
                  <a:close/>
                </a:path>
              </a:pathLst>
            </a:custGeom>
            <a:solidFill>
              <a:srgbClr val="ED1C24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95846071-1FA8-462B-A2C0-F46442DAAD5E}"/>
                </a:ext>
              </a:extLst>
            </p:cNvPr>
            <p:cNvSpPr/>
            <p:nvPr/>
          </p:nvSpPr>
          <p:spPr>
            <a:xfrm>
              <a:off x="7019450" y="5336713"/>
              <a:ext cx="218825" cy="136600"/>
            </a:xfrm>
            <a:custGeom>
              <a:avLst/>
              <a:gdLst>
                <a:gd name="connsiteX0" fmla="*/ 213507 w 218825"/>
                <a:gd name="connsiteY0" fmla="*/ 0 h 136600"/>
                <a:gd name="connsiteX1" fmla="*/ 0 w 218825"/>
                <a:gd name="connsiteY1" fmla="*/ 46956 h 136600"/>
                <a:gd name="connsiteX2" fmla="*/ 8537 w 218825"/>
                <a:gd name="connsiteY2" fmla="*/ 136600 h 136600"/>
                <a:gd name="connsiteX3" fmla="*/ 218826 w 218825"/>
                <a:gd name="connsiteY3" fmla="*/ 109938 h 136600"/>
                <a:gd name="connsiteX4" fmla="*/ 213507 w 218825"/>
                <a:gd name="connsiteY4" fmla="*/ 0 h 1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25" h="136600">
                  <a:moveTo>
                    <a:pt x="213507" y="0"/>
                  </a:moveTo>
                  <a:cubicBezTo>
                    <a:pt x="158014" y="37369"/>
                    <a:pt x="60812" y="48426"/>
                    <a:pt x="0" y="46956"/>
                  </a:cubicBezTo>
                  <a:lnTo>
                    <a:pt x="8537" y="136600"/>
                  </a:lnTo>
                  <a:cubicBezTo>
                    <a:pt x="86495" y="109938"/>
                    <a:pt x="149966" y="108749"/>
                    <a:pt x="218826" y="109938"/>
                  </a:cubicBezTo>
                  <a:lnTo>
                    <a:pt x="213507" y="0"/>
                  </a:lnTo>
                  <a:close/>
                </a:path>
              </a:pathLst>
            </a:custGeom>
            <a:solidFill>
              <a:srgbClr val="0095DA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02C0DDE3-8A70-43FE-9DEE-3ACBC4B39487}"/>
                </a:ext>
              </a:extLst>
            </p:cNvPr>
            <p:cNvSpPr/>
            <p:nvPr/>
          </p:nvSpPr>
          <p:spPr>
            <a:xfrm>
              <a:off x="7179563" y="5270465"/>
              <a:ext cx="181435" cy="548827"/>
            </a:xfrm>
            <a:custGeom>
              <a:avLst/>
              <a:gdLst>
                <a:gd name="connsiteX0" fmla="*/ 137720 w 181435"/>
                <a:gd name="connsiteY0" fmla="*/ 47 h 548827"/>
                <a:gd name="connsiteX1" fmla="*/ 0 w 181435"/>
                <a:gd name="connsiteY1" fmla="*/ 221113 h 548827"/>
                <a:gd name="connsiteX2" fmla="*/ 49125 w 181435"/>
                <a:gd name="connsiteY2" fmla="*/ 548827 h 548827"/>
                <a:gd name="connsiteX3" fmla="*/ 104619 w 181435"/>
                <a:gd name="connsiteY3" fmla="*/ 548827 h 548827"/>
                <a:gd name="connsiteX4" fmla="*/ 131281 w 181435"/>
                <a:gd name="connsiteY4" fmla="*/ 177305 h 548827"/>
                <a:gd name="connsiteX5" fmla="*/ 170750 w 181435"/>
                <a:gd name="connsiteY5" fmla="*/ 48123 h 548827"/>
                <a:gd name="connsiteX6" fmla="*/ 137720 w 181435"/>
                <a:gd name="connsiteY6" fmla="*/ 47 h 54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35" h="548827">
                  <a:moveTo>
                    <a:pt x="137720" y="47"/>
                  </a:moveTo>
                  <a:cubicBezTo>
                    <a:pt x="91813" y="-1982"/>
                    <a:pt x="0" y="60999"/>
                    <a:pt x="0" y="221113"/>
                  </a:cubicBezTo>
                  <a:cubicBezTo>
                    <a:pt x="0" y="381226"/>
                    <a:pt x="49125" y="548827"/>
                    <a:pt x="49125" y="548827"/>
                  </a:cubicBezTo>
                  <a:lnTo>
                    <a:pt x="104619" y="548827"/>
                  </a:lnTo>
                  <a:cubicBezTo>
                    <a:pt x="96082" y="433501"/>
                    <a:pt x="50175" y="234969"/>
                    <a:pt x="131281" y="177305"/>
                  </a:cubicBezTo>
                  <a:cubicBezTo>
                    <a:pt x="212388" y="119642"/>
                    <a:pt x="170750" y="48123"/>
                    <a:pt x="170750" y="48123"/>
                  </a:cubicBezTo>
                  <a:lnTo>
                    <a:pt x="137720" y="47"/>
                  </a:lnTo>
                  <a:close/>
                </a:path>
              </a:pathLst>
            </a:custGeom>
            <a:solidFill>
              <a:srgbClr val="FFCC67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9" name="شكل حر: شكل 148">
              <a:extLst>
                <a:ext uri="{FF2B5EF4-FFF2-40B4-BE49-F238E27FC236}">
                  <a16:creationId xmlns:a16="http://schemas.microsoft.com/office/drawing/2014/main" id="{116A1C63-9D7C-4529-84EA-74436A498B8B}"/>
                </a:ext>
              </a:extLst>
            </p:cNvPr>
            <p:cNvSpPr/>
            <p:nvPr/>
          </p:nvSpPr>
          <p:spPr>
            <a:xfrm>
              <a:off x="7187349" y="4850215"/>
              <a:ext cx="542149" cy="840594"/>
            </a:xfrm>
            <a:custGeom>
              <a:avLst/>
              <a:gdLst>
                <a:gd name="connsiteX0" fmla="*/ 402 w 542149"/>
                <a:gd name="connsiteY0" fmla="*/ 162492 h 840594"/>
                <a:gd name="connsiteX1" fmla="*/ 209291 w 542149"/>
                <a:gd name="connsiteY1" fmla="*/ 0 h 840594"/>
                <a:gd name="connsiteX2" fmla="*/ 540854 w 542149"/>
                <a:gd name="connsiteY2" fmla="*/ 392935 h 840594"/>
                <a:gd name="connsiteX3" fmla="*/ 270593 w 542149"/>
                <a:gd name="connsiteY3" fmla="*/ 840595 h 840594"/>
                <a:gd name="connsiteX4" fmla="*/ 82768 w 542149"/>
                <a:gd name="connsiteY4" fmla="*/ 667465 h 840594"/>
                <a:gd name="connsiteX5" fmla="*/ 134063 w 542149"/>
                <a:gd name="connsiteY5" fmla="*/ 548150 h 840594"/>
                <a:gd name="connsiteX6" fmla="*/ 93195 w 542149"/>
                <a:gd name="connsiteY6" fmla="*/ 450949 h 840594"/>
                <a:gd name="connsiteX7" fmla="*/ 109780 w 542149"/>
                <a:gd name="connsiteY7" fmla="*/ 338211 h 840594"/>
                <a:gd name="connsiteX8" fmla="*/ 402 w 542149"/>
                <a:gd name="connsiteY8" fmla="*/ 162492 h 8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149" h="840594">
                  <a:moveTo>
                    <a:pt x="402" y="162492"/>
                  </a:moveTo>
                  <a:cubicBezTo>
                    <a:pt x="4741" y="77327"/>
                    <a:pt x="83958" y="0"/>
                    <a:pt x="209291" y="0"/>
                  </a:cubicBezTo>
                  <a:cubicBezTo>
                    <a:pt x="333645" y="0"/>
                    <a:pt x="523640" y="109938"/>
                    <a:pt x="540854" y="392935"/>
                  </a:cubicBezTo>
                  <a:cubicBezTo>
                    <a:pt x="557999" y="674463"/>
                    <a:pt x="401595" y="840595"/>
                    <a:pt x="270593" y="840595"/>
                  </a:cubicBezTo>
                  <a:cubicBezTo>
                    <a:pt x="139592" y="840595"/>
                    <a:pt x="82768" y="758649"/>
                    <a:pt x="82768" y="667465"/>
                  </a:cubicBezTo>
                  <a:cubicBezTo>
                    <a:pt x="82768" y="576282"/>
                    <a:pt x="134063" y="548150"/>
                    <a:pt x="134063" y="548150"/>
                  </a:cubicBezTo>
                  <a:cubicBezTo>
                    <a:pt x="134063" y="548150"/>
                    <a:pt x="99563" y="512041"/>
                    <a:pt x="93195" y="450949"/>
                  </a:cubicBezTo>
                  <a:cubicBezTo>
                    <a:pt x="86477" y="386707"/>
                    <a:pt x="109780" y="338211"/>
                    <a:pt x="109780" y="338211"/>
                  </a:cubicBezTo>
                  <a:cubicBezTo>
                    <a:pt x="109780" y="338211"/>
                    <a:pt x="-7716" y="320506"/>
                    <a:pt x="402" y="162492"/>
                  </a:cubicBezTo>
                  <a:close/>
                </a:path>
              </a:pathLst>
            </a:custGeom>
            <a:solidFill>
              <a:srgbClr val="914737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65E33D7-F3E9-45A7-8BD9-51693B3374CF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BFCB6CE-20DE-4F74-97F0-DB8ED67E5C07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3D00FF3B-41F4-4A78-9904-7DD679BB5FBB}"/>
              </a:ext>
            </a:extLst>
          </p:cNvPr>
          <p:cNvSpPr txBox="1"/>
          <p:nvPr/>
        </p:nvSpPr>
        <p:spPr>
          <a:xfrm>
            <a:off x="6114988" y="2242852"/>
            <a:ext cx="4917879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0950834F-3D4F-43C6-81A8-4261997A2C52}"/>
              </a:ext>
            </a:extLst>
          </p:cNvPr>
          <p:cNvSpPr txBox="1"/>
          <p:nvPr/>
        </p:nvSpPr>
        <p:spPr>
          <a:xfrm flipH="1">
            <a:off x="6415817" y="1626475"/>
            <a:ext cx="459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6F636CBD-9824-49C1-B985-2A0C233E7B06}"/>
              </a:ext>
            </a:extLst>
          </p:cNvPr>
          <p:cNvSpPr txBox="1"/>
          <p:nvPr/>
        </p:nvSpPr>
        <p:spPr>
          <a:xfrm>
            <a:off x="5877266" y="3672850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97DE2C41-1228-4683-B96A-347C6C22F7BC}"/>
              </a:ext>
            </a:extLst>
          </p:cNvPr>
          <p:cNvSpPr txBox="1"/>
          <p:nvPr/>
        </p:nvSpPr>
        <p:spPr>
          <a:xfrm>
            <a:off x="5877266" y="4944913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E6C43D8-B8F2-4063-8536-89F615D654B0}"/>
              </a:ext>
            </a:extLst>
          </p:cNvPr>
          <p:cNvGrpSpPr/>
          <p:nvPr/>
        </p:nvGrpSpPr>
        <p:grpSpPr>
          <a:xfrm>
            <a:off x="11116157" y="2512634"/>
            <a:ext cx="572006" cy="572006"/>
            <a:chOff x="11008174" y="2593659"/>
            <a:chExt cx="872930" cy="872930"/>
          </a:xfrm>
        </p:grpSpPr>
        <p:sp>
          <p:nvSpPr>
            <p:cNvPr id="188" name="شكل بيضاوي 187">
              <a:extLst>
                <a:ext uri="{FF2B5EF4-FFF2-40B4-BE49-F238E27FC236}">
                  <a16:creationId xmlns:a16="http://schemas.microsoft.com/office/drawing/2014/main" id="{469641FC-58B6-4911-8D75-91618AD0B11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313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184" name="رسم 2">
              <a:extLst>
                <a:ext uri="{FF2B5EF4-FFF2-40B4-BE49-F238E27FC236}">
                  <a16:creationId xmlns:a16="http://schemas.microsoft.com/office/drawing/2014/main" id="{A374B225-CCBE-4354-AC7F-A366F81FD569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775747F7-AEB8-4558-B767-DBD3C05DFA29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84D2FE8D-D416-4C26-BEF0-BA76586D5C7A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59CD4CC0-B55C-4D48-8465-36492998324E}"/>
              </a:ext>
            </a:extLst>
          </p:cNvPr>
          <p:cNvGrpSpPr/>
          <p:nvPr/>
        </p:nvGrpSpPr>
        <p:grpSpPr>
          <a:xfrm>
            <a:off x="11116157" y="3971622"/>
            <a:ext cx="572006" cy="572006"/>
            <a:chOff x="11008174" y="2593659"/>
            <a:chExt cx="872930" cy="872930"/>
          </a:xfrm>
        </p:grpSpPr>
        <p:sp>
          <p:nvSpPr>
            <p:cNvPr id="219" name="شكل بيضاوي 218">
              <a:extLst>
                <a:ext uri="{FF2B5EF4-FFF2-40B4-BE49-F238E27FC236}">
                  <a16:creationId xmlns:a16="http://schemas.microsoft.com/office/drawing/2014/main" id="{50CF574F-53A5-473F-ACBD-64B4D385FB3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0" name="رسم 2">
              <a:extLst>
                <a:ext uri="{FF2B5EF4-FFF2-40B4-BE49-F238E27FC236}">
                  <a16:creationId xmlns:a16="http://schemas.microsoft.com/office/drawing/2014/main" id="{5BE93E14-C0C1-4E02-A601-1DC3BD6CF05C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88F6042D-0C6D-431D-8EAC-18660F0BB51F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680FC30A-B9A9-4362-84D2-13A60E155272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7C6A8B21-33B0-4FA6-ABC5-674AFF798B78}"/>
              </a:ext>
            </a:extLst>
          </p:cNvPr>
          <p:cNvGrpSpPr/>
          <p:nvPr/>
        </p:nvGrpSpPr>
        <p:grpSpPr>
          <a:xfrm>
            <a:off x="11116157" y="5352506"/>
            <a:ext cx="572006" cy="572006"/>
            <a:chOff x="11008174" y="2593659"/>
            <a:chExt cx="872930" cy="872930"/>
          </a:xfrm>
        </p:grpSpPr>
        <p:sp>
          <p:nvSpPr>
            <p:cNvPr id="224" name="شكل بيضاوي 223">
              <a:extLst>
                <a:ext uri="{FF2B5EF4-FFF2-40B4-BE49-F238E27FC236}">
                  <a16:creationId xmlns:a16="http://schemas.microsoft.com/office/drawing/2014/main" id="{C29A210B-2C63-42D2-B113-17A57FF47710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5" name="رسم 2">
              <a:extLst>
                <a:ext uri="{FF2B5EF4-FFF2-40B4-BE49-F238E27FC236}">
                  <a16:creationId xmlns:a16="http://schemas.microsoft.com/office/drawing/2014/main" id="{03FB01C7-ADAF-493E-8005-C80DEE943585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EBB55A39-55EA-42B9-82DF-334418A49F56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3854195E-8014-49A7-AAB5-7800AEC8C5AF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sp>
        <p:nvSpPr>
          <p:cNvPr id="169" name="شكل حر: شكل 168">
            <a:extLst>
              <a:ext uri="{FF2B5EF4-FFF2-40B4-BE49-F238E27FC236}">
                <a16:creationId xmlns:a16="http://schemas.microsoft.com/office/drawing/2014/main" id="{A2AE9F26-EE62-4FD2-B732-2D9CB7D20716}"/>
              </a:ext>
            </a:extLst>
          </p:cNvPr>
          <p:cNvSpPr/>
          <p:nvPr/>
        </p:nvSpPr>
        <p:spPr>
          <a:xfrm>
            <a:off x="206417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6141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شكل حر: شكل 175">
            <a:extLst>
              <a:ext uri="{FF2B5EF4-FFF2-40B4-BE49-F238E27FC236}">
                <a16:creationId xmlns:a16="http://schemas.microsoft.com/office/drawing/2014/main" id="{D3ED123D-5FE8-47EC-8439-ADB8E27E1248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64" name="رسم 2">
            <a:extLst>
              <a:ext uri="{FF2B5EF4-FFF2-40B4-BE49-F238E27FC236}">
                <a16:creationId xmlns:a16="http://schemas.microsoft.com/office/drawing/2014/main" id="{CCD180BF-EBD5-4EA9-972A-0316F072E4EF}"/>
              </a:ext>
            </a:extLst>
          </p:cNvPr>
          <p:cNvGrpSpPr/>
          <p:nvPr/>
        </p:nvGrpSpPr>
        <p:grpSpPr>
          <a:xfrm>
            <a:off x="297244" y="2503610"/>
            <a:ext cx="4438161" cy="2331327"/>
            <a:chOff x="4335786" y="4949866"/>
            <a:chExt cx="1116120" cy="586288"/>
          </a:xfrm>
        </p:grpSpPr>
        <p:sp>
          <p:nvSpPr>
            <p:cNvPr id="165" name="شكل حر: شكل 164">
              <a:extLst>
                <a:ext uri="{FF2B5EF4-FFF2-40B4-BE49-F238E27FC236}">
                  <a16:creationId xmlns:a16="http://schemas.microsoft.com/office/drawing/2014/main" id="{E8AF7DF1-1B99-4C9C-ACE8-55046C01A821}"/>
                </a:ext>
              </a:extLst>
            </p:cNvPr>
            <p:cNvSpPr/>
            <p:nvPr/>
          </p:nvSpPr>
          <p:spPr>
            <a:xfrm>
              <a:off x="5021882" y="5058960"/>
              <a:ext cx="430024" cy="393736"/>
            </a:xfrm>
            <a:custGeom>
              <a:avLst/>
              <a:gdLst>
                <a:gd name="connsiteX0" fmla="*/ 106369 w 430024"/>
                <a:gd name="connsiteY0" fmla="*/ 4 h 393736"/>
                <a:gd name="connsiteX1" fmla="*/ 430025 w 430024"/>
                <a:gd name="connsiteY1" fmla="*/ 126318 h 393736"/>
                <a:gd name="connsiteX2" fmla="*/ 255775 w 430024"/>
                <a:gd name="connsiteY2" fmla="*/ 273415 h 393736"/>
                <a:gd name="connsiteX3" fmla="*/ 0 w 430024"/>
                <a:gd name="connsiteY3" fmla="*/ 363968 h 393736"/>
                <a:gd name="connsiteX4" fmla="*/ 56613 w 430024"/>
                <a:gd name="connsiteY4" fmla="*/ 184051 h 393736"/>
                <a:gd name="connsiteX5" fmla="*/ 106369 w 430024"/>
                <a:gd name="connsiteY5" fmla="*/ 4 h 39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024" h="393736">
                  <a:moveTo>
                    <a:pt x="106369" y="4"/>
                  </a:moveTo>
                  <a:cubicBezTo>
                    <a:pt x="161443" y="4"/>
                    <a:pt x="430025" y="-2724"/>
                    <a:pt x="430025" y="126318"/>
                  </a:cubicBezTo>
                  <a:cubicBezTo>
                    <a:pt x="430025" y="203295"/>
                    <a:pt x="334992" y="176143"/>
                    <a:pt x="255775" y="273415"/>
                  </a:cubicBezTo>
                  <a:cubicBezTo>
                    <a:pt x="176558" y="370757"/>
                    <a:pt x="95102" y="434088"/>
                    <a:pt x="0" y="363968"/>
                  </a:cubicBezTo>
                  <a:cubicBezTo>
                    <a:pt x="0" y="363968"/>
                    <a:pt x="56613" y="262008"/>
                    <a:pt x="56613" y="184051"/>
                  </a:cubicBezTo>
                  <a:cubicBezTo>
                    <a:pt x="56613" y="105954"/>
                    <a:pt x="106369" y="4"/>
                    <a:pt x="106369" y="4"/>
                  </a:cubicBezTo>
                  <a:close/>
                </a:path>
              </a:pathLst>
            </a:custGeom>
            <a:solidFill>
              <a:srgbClr val="87593C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66" name="شكل حر: شكل 165">
              <a:extLst>
                <a:ext uri="{FF2B5EF4-FFF2-40B4-BE49-F238E27FC236}">
                  <a16:creationId xmlns:a16="http://schemas.microsoft.com/office/drawing/2014/main" id="{2B2E67DC-E014-4654-AB01-1A8825ECBF57}"/>
                </a:ext>
              </a:extLst>
            </p:cNvPr>
            <p:cNvSpPr/>
            <p:nvPr/>
          </p:nvSpPr>
          <p:spPr>
            <a:xfrm>
              <a:off x="5037768" y="5028328"/>
              <a:ext cx="203097" cy="193058"/>
            </a:xfrm>
            <a:custGeom>
              <a:avLst/>
              <a:gdLst>
                <a:gd name="connsiteX0" fmla="*/ 0 w 203097"/>
                <a:gd name="connsiteY0" fmla="*/ 18809 h 193058"/>
                <a:gd name="connsiteX1" fmla="*/ 192374 w 203097"/>
                <a:gd name="connsiteY1" fmla="*/ 18809 h 193058"/>
                <a:gd name="connsiteX2" fmla="*/ 56543 w 203097"/>
                <a:gd name="connsiteY2" fmla="*/ 193059 h 193058"/>
                <a:gd name="connsiteX3" fmla="*/ 0 w 203097"/>
                <a:gd name="connsiteY3" fmla="*/ 18809 h 19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097" h="193058">
                  <a:moveTo>
                    <a:pt x="0" y="18809"/>
                  </a:moveTo>
                  <a:cubicBezTo>
                    <a:pt x="40728" y="-1555"/>
                    <a:pt x="135830" y="-10582"/>
                    <a:pt x="192374" y="18809"/>
                  </a:cubicBezTo>
                  <a:cubicBezTo>
                    <a:pt x="248987" y="48201"/>
                    <a:pt x="63331" y="7473"/>
                    <a:pt x="56543" y="193059"/>
                  </a:cubicBezTo>
                  <a:lnTo>
                    <a:pt x="0" y="18809"/>
                  </a:lnTo>
                  <a:close/>
                </a:path>
              </a:pathLst>
            </a:custGeom>
            <a:solidFill>
              <a:srgbClr val="A56D4B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67" name="شكل حر: شكل 166">
              <a:extLst>
                <a:ext uri="{FF2B5EF4-FFF2-40B4-BE49-F238E27FC236}">
                  <a16:creationId xmlns:a16="http://schemas.microsoft.com/office/drawing/2014/main" id="{317ADC41-963B-4076-9C78-D1E0DD7752AA}"/>
                </a:ext>
              </a:extLst>
            </p:cNvPr>
            <p:cNvSpPr/>
            <p:nvPr/>
          </p:nvSpPr>
          <p:spPr>
            <a:xfrm>
              <a:off x="4709563" y="4949866"/>
              <a:ext cx="402872" cy="586288"/>
            </a:xfrm>
            <a:custGeom>
              <a:avLst/>
              <a:gdLst>
                <a:gd name="connsiteX0" fmla="*/ 11337 w 402872"/>
                <a:gd name="connsiteY0" fmla="*/ 65641 h 586288"/>
                <a:gd name="connsiteX1" fmla="*/ 217287 w 402872"/>
                <a:gd name="connsiteY1" fmla="*/ 0 h 586288"/>
                <a:gd name="connsiteX2" fmla="*/ 402873 w 402872"/>
                <a:gd name="connsiteY2" fmla="*/ 253536 h 586288"/>
                <a:gd name="connsiteX3" fmla="*/ 207069 w 402872"/>
                <a:gd name="connsiteY3" fmla="*/ 586289 h 586288"/>
                <a:gd name="connsiteX4" fmla="*/ 0 w 402872"/>
                <a:gd name="connsiteY4" fmla="*/ 484469 h 586288"/>
                <a:gd name="connsiteX5" fmla="*/ 11337 w 402872"/>
                <a:gd name="connsiteY5" fmla="*/ 65641 h 58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872" h="586288">
                  <a:moveTo>
                    <a:pt x="11337" y="65641"/>
                  </a:moveTo>
                  <a:cubicBezTo>
                    <a:pt x="11337" y="65641"/>
                    <a:pt x="90554" y="0"/>
                    <a:pt x="217287" y="0"/>
                  </a:cubicBezTo>
                  <a:cubicBezTo>
                    <a:pt x="344020" y="0"/>
                    <a:pt x="402873" y="135830"/>
                    <a:pt x="402873" y="253536"/>
                  </a:cubicBezTo>
                  <a:cubicBezTo>
                    <a:pt x="402873" y="394125"/>
                    <a:pt x="317497" y="586289"/>
                    <a:pt x="207069" y="586289"/>
                  </a:cubicBezTo>
                  <a:cubicBezTo>
                    <a:pt x="153885" y="586289"/>
                    <a:pt x="181037" y="520648"/>
                    <a:pt x="0" y="484469"/>
                  </a:cubicBezTo>
                  <a:lnTo>
                    <a:pt x="11337" y="65641"/>
                  </a:lnTo>
                  <a:close/>
                </a:path>
              </a:pathLst>
            </a:custGeom>
            <a:solidFill>
              <a:srgbClr val="A56D4B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68" name="شكل حر: شكل 167">
              <a:extLst>
                <a:ext uri="{FF2B5EF4-FFF2-40B4-BE49-F238E27FC236}">
                  <a16:creationId xmlns:a16="http://schemas.microsoft.com/office/drawing/2014/main" id="{650138FB-8087-428F-81AF-EA55B264E27D}"/>
                </a:ext>
              </a:extLst>
            </p:cNvPr>
            <p:cNvSpPr/>
            <p:nvPr/>
          </p:nvSpPr>
          <p:spPr>
            <a:xfrm>
              <a:off x="4335786" y="4949866"/>
              <a:ext cx="717796" cy="568094"/>
            </a:xfrm>
            <a:custGeom>
              <a:avLst/>
              <a:gdLst>
                <a:gd name="connsiteX0" fmla="*/ 443896 w 717796"/>
                <a:gd name="connsiteY0" fmla="*/ 0 h 568094"/>
                <a:gd name="connsiteX1" fmla="*/ 717797 w 717796"/>
                <a:gd name="connsiteY1" fmla="*/ 258015 h 568094"/>
                <a:gd name="connsiteX2" fmla="*/ 443896 w 717796"/>
                <a:gd name="connsiteY2" fmla="*/ 520578 h 568094"/>
                <a:gd name="connsiteX3" fmla="*/ 110444 w 717796"/>
                <a:gd name="connsiteY3" fmla="*/ 568094 h 568094"/>
                <a:gd name="connsiteX4" fmla="*/ 9743 w 717796"/>
                <a:gd name="connsiteY4" fmla="*/ 335902 h 568094"/>
                <a:gd name="connsiteX5" fmla="*/ 443896 w 717796"/>
                <a:gd name="connsiteY5" fmla="*/ 0 h 56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96" h="568094">
                  <a:moveTo>
                    <a:pt x="443896" y="0"/>
                  </a:moveTo>
                  <a:cubicBezTo>
                    <a:pt x="554814" y="0"/>
                    <a:pt x="717797" y="63401"/>
                    <a:pt x="717797" y="258015"/>
                  </a:cubicBezTo>
                  <a:cubicBezTo>
                    <a:pt x="717797" y="452698"/>
                    <a:pt x="600091" y="520578"/>
                    <a:pt x="443896" y="520578"/>
                  </a:cubicBezTo>
                  <a:cubicBezTo>
                    <a:pt x="287702" y="520578"/>
                    <a:pt x="205546" y="568094"/>
                    <a:pt x="110444" y="568094"/>
                  </a:cubicBezTo>
                  <a:cubicBezTo>
                    <a:pt x="15342" y="568094"/>
                    <a:pt x="-18739" y="466904"/>
                    <a:pt x="9743" y="335902"/>
                  </a:cubicBezTo>
                  <a:cubicBezTo>
                    <a:pt x="32486" y="231772"/>
                    <a:pt x="174615" y="0"/>
                    <a:pt x="443896" y="0"/>
                  </a:cubicBezTo>
                  <a:close/>
                </a:path>
              </a:pathLst>
            </a:custGeom>
            <a:solidFill>
              <a:srgbClr val="87593C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65E33D7-F3E9-45A7-8BD9-51693B3374CF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BFCB6CE-20DE-4F74-97F0-DB8ED67E5C07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3D00FF3B-41F4-4A78-9904-7DD679BB5FBB}"/>
              </a:ext>
            </a:extLst>
          </p:cNvPr>
          <p:cNvSpPr txBox="1"/>
          <p:nvPr/>
        </p:nvSpPr>
        <p:spPr>
          <a:xfrm>
            <a:off x="6114988" y="2242852"/>
            <a:ext cx="4917879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0950834F-3D4F-43C6-81A8-4261997A2C52}"/>
              </a:ext>
            </a:extLst>
          </p:cNvPr>
          <p:cNvSpPr txBox="1"/>
          <p:nvPr/>
        </p:nvSpPr>
        <p:spPr>
          <a:xfrm flipH="1">
            <a:off x="6415817" y="1626475"/>
            <a:ext cx="459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6F636CBD-9824-49C1-B985-2A0C233E7B06}"/>
              </a:ext>
            </a:extLst>
          </p:cNvPr>
          <p:cNvSpPr txBox="1"/>
          <p:nvPr/>
        </p:nvSpPr>
        <p:spPr>
          <a:xfrm>
            <a:off x="5877266" y="3672850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97DE2C41-1228-4683-B96A-347C6C22F7BC}"/>
              </a:ext>
            </a:extLst>
          </p:cNvPr>
          <p:cNvSpPr txBox="1"/>
          <p:nvPr/>
        </p:nvSpPr>
        <p:spPr>
          <a:xfrm>
            <a:off x="5877266" y="4944913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E6C43D8-B8F2-4063-8536-89F615D654B0}"/>
              </a:ext>
            </a:extLst>
          </p:cNvPr>
          <p:cNvGrpSpPr/>
          <p:nvPr/>
        </p:nvGrpSpPr>
        <p:grpSpPr>
          <a:xfrm>
            <a:off x="11116157" y="2512634"/>
            <a:ext cx="572006" cy="572006"/>
            <a:chOff x="11008174" y="2593659"/>
            <a:chExt cx="872930" cy="872930"/>
          </a:xfrm>
        </p:grpSpPr>
        <p:sp>
          <p:nvSpPr>
            <p:cNvPr id="188" name="شكل بيضاوي 187">
              <a:extLst>
                <a:ext uri="{FF2B5EF4-FFF2-40B4-BE49-F238E27FC236}">
                  <a16:creationId xmlns:a16="http://schemas.microsoft.com/office/drawing/2014/main" id="{469641FC-58B6-4911-8D75-91618AD0B11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313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184" name="رسم 2">
              <a:extLst>
                <a:ext uri="{FF2B5EF4-FFF2-40B4-BE49-F238E27FC236}">
                  <a16:creationId xmlns:a16="http://schemas.microsoft.com/office/drawing/2014/main" id="{A374B225-CCBE-4354-AC7F-A366F81FD569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775747F7-AEB8-4558-B767-DBD3C05DFA29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84D2FE8D-D416-4C26-BEF0-BA76586D5C7A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59CD4CC0-B55C-4D48-8465-36492998324E}"/>
              </a:ext>
            </a:extLst>
          </p:cNvPr>
          <p:cNvGrpSpPr/>
          <p:nvPr/>
        </p:nvGrpSpPr>
        <p:grpSpPr>
          <a:xfrm>
            <a:off x="11116157" y="3971622"/>
            <a:ext cx="572006" cy="572006"/>
            <a:chOff x="11008174" y="2593659"/>
            <a:chExt cx="872930" cy="872930"/>
          </a:xfrm>
        </p:grpSpPr>
        <p:sp>
          <p:nvSpPr>
            <p:cNvPr id="219" name="شكل بيضاوي 218">
              <a:extLst>
                <a:ext uri="{FF2B5EF4-FFF2-40B4-BE49-F238E27FC236}">
                  <a16:creationId xmlns:a16="http://schemas.microsoft.com/office/drawing/2014/main" id="{50CF574F-53A5-473F-ACBD-64B4D385FB3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0" name="رسم 2">
              <a:extLst>
                <a:ext uri="{FF2B5EF4-FFF2-40B4-BE49-F238E27FC236}">
                  <a16:creationId xmlns:a16="http://schemas.microsoft.com/office/drawing/2014/main" id="{5BE93E14-C0C1-4E02-A601-1DC3BD6CF05C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88F6042D-0C6D-431D-8EAC-18660F0BB51F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680FC30A-B9A9-4362-84D2-13A60E155272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7C6A8B21-33B0-4FA6-ABC5-674AFF798B78}"/>
              </a:ext>
            </a:extLst>
          </p:cNvPr>
          <p:cNvGrpSpPr/>
          <p:nvPr/>
        </p:nvGrpSpPr>
        <p:grpSpPr>
          <a:xfrm>
            <a:off x="11116157" y="5352506"/>
            <a:ext cx="572006" cy="572006"/>
            <a:chOff x="11008174" y="2593659"/>
            <a:chExt cx="872930" cy="872930"/>
          </a:xfrm>
        </p:grpSpPr>
        <p:sp>
          <p:nvSpPr>
            <p:cNvPr id="224" name="شكل بيضاوي 223">
              <a:extLst>
                <a:ext uri="{FF2B5EF4-FFF2-40B4-BE49-F238E27FC236}">
                  <a16:creationId xmlns:a16="http://schemas.microsoft.com/office/drawing/2014/main" id="{C29A210B-2C63-42D2-B113-17A57FF47710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5" name="رسم 2">
              <a:extLst>
                <a:ext uri="{FF2B5EF4-FFF2-40B4-BE49-F238E27FC236}">
                  <a16:creationId xmlns:a16="http://schemas.microsoft.com/office/drawing/2014/main" id="{03FB01C7-ADAF-493E-8005-C80DEE943585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EBB55A39-55EA-42B9-82DF-334418A49F56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3854195E-8014-49A7-AAB5-7800AEC8C5AF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sp>
        <p:nvSpPr>
          <p:cNvPr id="162" name="شكل حر: شكل 161">
            <a:extLst>
              <a:ext uri="{FF2B5EF4-FFF2-40B4-BE49-F238E27FC236}">
                <a16:creationId xmlns:a16="http://schemas.microsoft.com/office/drawing/2014/main" id="{17B8399E-ECDF-4D0D-BBCD-E54C7AAC8244}"/>
              </a:ext>
            </a:extLst>
          </p:cNvPr>
          <p:cNvSpPr/>
          <p:nvPr/>
        </p:nvSpPr>
        <p:spPr>
          <a:xfrm>
            <a:off x="206417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058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شكل حر: شكل 175">
            <a:extLst>
              <a:ext uri="{FF2B5EF4-FFF2-40B4-BE49-F238E27FC236}">
                <a16:creationId xmlns:a16="http://schemas.microsoft.com/office/drawing/2014/main" id="{D3ED123D-5FE8-47EC-8439-ADB8E27E1248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28" name="رسم 2">
            <a:extLst>
              <a:ext uri="{FF2B5EF4-FFF2-40B4-BE49-F238E27FC236}">
                <a16:creationId xmlns:a16="http://schemas.microsoft.com/office/drawing/2014/main" id="{DDE39EAC-43FB-4B4D-AD26-A7D9EF8EE0E9}"/>
              </a:ext>
            </a:extLst>
          </p:cNvPr>
          <p:cNvGrpSpPr/>
          <p:nvPr/>
        </p:nvGrpSpPr>
        <p:grpSpPr>
          <a:xfrm>
            <a:off x="1318023" y="1797403"/>
            <a:ext cx="2487694" cy="3408827"/>
            <a:chOff x="4534544" y="2519895"/>
            <a:chExt cx="734995" cy="1007146"/>
          </a:xfrm>
        </p:grpSpPr>
        <p:sp>
          <p:nvSpPr>
            <p:cNvPr id="129" name="شكل حر: شكل 128">
              <a:extLst>
                <a:ext uri="{FF2B5EF4-FFF2-40B4-BE49-F238E27FC236}">
                  <a16:creationId xmlns:a16="http://schemas.microsoft.com/office/drawing/2014/main" id="{D16EFE45-7489-491E-AFC2-4A6BD413559A}"/>
                </a:ext>
              </a:extLst>
            </p:cNvPr>
            <p:cNvSpPr/>
            <p:nvPr/>
          </p:nvSpPr>
          <p:spPr>
            <a:xfrm>
              <a:off x="4534544" y="2590294"/>
              <a:ext cx="619669" cy="936746"/>
            </a:xfrm>
            <a:custGeom>
              <a:avLst/>
              <a:gdLst>
                <a:gd name="connsiteX0" fmla="*/ 619669 w 619669"/>
                <a:gd name="connsiteY0" fmla="*/ 626947 h 936746"/>
                <a:gd name="connsiteX1" fmla="*/ 309870 w 619669"/>
                <a:gd name="connsiteY1" fmla="*/ 936747 h 936746"/>
                <a:gd name="connsiteX2" fmla="*/ 0 w 619669"/>
                <a:gd name="connsiteY2" fmla="*/ 626947 h 936746"/>
                <a:gd name="connsiteX3" fmla="*/ 309870 w 619669"/>
                <a:gd name="connsiteY3" fmla="*/ 0 h 936746"/>
                <a:gd name="connsiteX4" fmla="*/ 619669 w 619669"/>
                <a:gd name="connsiteY4" fmla="*/ 626947 h 93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669" h="936746">
                  <a:moveTo>
                    <a:pt x="619669" y="626947"/>
                  </a:moveTo>
                  <a:cubicBezTo>
                    <a:pt x="619669" y="798047"/>
                    <a:pt x="480970" y="936747"/>
                    <a:pt x="309870" y="936747"/>
                  </a:cubicBezTo>
                  <a:cubicBezTo>
                    <a:pt x="138770" y="936747"/>
                    <a:pt x="0" y="798047"/>
                    <a:pt x="0" y="626947"/>
                  </a:cubicBezTo>
                  <a:cubicBezTo>
                    <a:pt x="0" y="267882"/>
                    <a:pt x="309870" y="0"/>
                    <a:pt x="309870" y="0"/>
                  </a:cubicBezTo>
                  <a:cubicBezTo>
                    <a:pt x="309870" y="0"/>
                    <a:pt x="619669" y="267952"/>
                    <a:pt x="619669" y="626947"/>
                  </a:cubicBezTo>
                  <a:close/>
                </a:path>
              </a:pathLst>
            </a:custGeom>
            <a:solidFill>
              <a:srgbClr val="CE181E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30" name="شكل حر: شكل 129">
              <a:extLst>
                <a:ext uri="{FF2B5EF4-FFF2-40B4-BE49-F238E27FC236}">
                  <a16:creationId xmlns:a16="http://schemas.microsoft.com/office/drawing/2014/main" id="{06F70975-6011-43E4-A7CF-A5FDFB346387}"/>
                </a:ext>
              </a:extLst>
            </p:cNvPr>
            <p:cNvSpPr/>
            <p:nvPr/>
          </p:nvSpPr>
          <p:spPr>
            <a:xfrm>
              <a:off x="4885772" y="2519895"/>
              <a:ext cx="383768" cy="580130"/>
            </a:xfrm>
            <a:custGeom>
              <a:avLst/>
              <a:gdLst>
                <a:gd name="connsiteX0" fmla="*/ 383768 w 383768"/>
                <a:gd name="connsiteY0" fmla="*/ 388247 h 580130"/>
                <a:gd name="connsiteX1" fmla="*/ 191884 w 383768"/>
                <a:gd name="connsiteY1" fmla="*/ 580131 h 580130"/>
                <a:gd name="connsiteX2" fmla="*/ 0 w 383768"/>
                <a:gd name="connsiteY2" fmla="*/ 388247 h 580130"/>
                <a:gd name="connsiteX3" fmla="*/ 191884 w 383768"/>
                <a:gd name="connsiteY3" fmla="*/ 0 h 580130"/>
                <a:gd name="connsiteX4" fmla="*/ 383768 w 383768"/>
                <a:gd name="connsiteY4" fmla="*/ 388247 h 5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768" h="580130">
                  <a:moveTo>
                    <a:pt x="383768" y="388247"/>
                  </a:moveTo>
                  <a:cubicBezTo>
                    <a:pt x="383768" y="494196"/>
                    <a:pt x="297903" y="580131"/>
                    <a:pt x="191884" y="580131"/>
                  </a:cubicBezTo>
                  <a:cubicBezTo>
                    <a:pt x="85935" y="580131"/>
                    <a:pt x="0" y="494196"/>
                    <a:pt x="0" y="388247"/>
                  </a:cubicBezTo>
                  <a:cubicBezTo>
                    <a:pt x="0" y="165852"/>
                    <a:pt x="191884" y="0"/>
                    <a:pt x="191884" y="0"/>
                  </a:cubicBezTo>
                  <a:cubicBezTo>
                    <a:pt x="191884" y="0"/>
                    <a:pt x="383768" y="165922"/>
                    <a:pt x="383768" y="388247"/>
                  </a:cubicBezTo>
                  <a:close/>
                </a:path>
              </a:pathLst>
            </a:custGeom>
            <a:solidFill>
              <a:srgbClr val="B11116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31" name="شكل حر: شكل 130">
              <a:extLst>
                <a:ext uri="{FF2B5EF4-FFF2-40B4-BE49-F238E27FC236}">
                  <a16:creationId xmlns:a16="http://schemas.microsoft.com/office/drawing/2014/main" id="{1A3C80BD-8F45-4AB4-AE72-47E246091F2A}"/>
                </a:ext>
              </a:extLst>
            </p:cNvPr>
            <p:cNvSpPr/>
            <p:nvPr/>
          </p:nvSpPr>
          <p:spPr>
            <a:xfrm>
              <a:off x="4937907" y="2727384"/>
              <a:ext cx="279568" cy="288245"/>
            </a:xfrm>
            <a:custGeom>
              <a:avLst/>
              <a:gdLst>
                <a:gd name="connsiteX0" fmla="*/ 166342 w 279568"/>
                <a:gd name="connsiteY0" fmla="*/ 0 h 288245"/>
                <a:gd name="connsiteX1" fmla="*/ 166342 w 279568"/>
                <a:gd name="connsiteY1" fmla="*/ 118126 h 288245"/>
                <a:gd name="connsiteX2" fmla="*/ 279569 w 279568"/>
                <a:gd name="connsiteY2" fmla="*/ 118126 h 288245"/>
                <a:gd name="connsiteX3" fmla="*/ 279569 w 279568"/>
                <a:gd name="connsiteY3" fmla="*/ 168511 h 288245"/>
                <a:gd name="connsiteX4" fmla="*/ 166342 w 279568"/>
                <a:gd name="connsiteY4" fmla="*/ 168511 h 288245"/>
                <a:gd name="connsiteX5" fmla="*/ 166342 w 279568"/>
                <a:gd name="connsiteY5" fmla="*/ 288246 h 288245"/>
                <a:gd name="connsiteX6" fmla="*/ 113227 w 279568"/>
                <a:gd name="connsiteY6" fmla="*/ 288246 h 288245"/>
                <a:gd name="connsiteX7" fmla="*/ 113227 w 279568"/>
                <a:gd name="connsiteY7" fmla="*/ 168511 h 288245"/>
                <a:gd name="connsiteX8" fmla="*/ 0 w 279568"/>
                <a:gd name="connsiteY8" fmla="*/ 168511 h 288245"/>
                <a:gd name="connsiteX9" fmla="*/ 0 w 279568"/>
                <a:gd name="connsiteY9" fmla="*/ 118126 h 288245"/>
                <a:gd name="connsiteX10" fmla="*/ 113227 w 279568"/>
                <a:gd name="connsiteY10" fmla="*/ 118126 h 288245"/>
                <a:gd name="connsiteX11" fmla="*/ 113227 w 279568"/>
                <a:gd name="connsiteY11" fmla="*/ 0 h 288245"/>
                <a:gd name="connsiteX12" fmla="*/ 166342 w 279568"/>
                <a:gd name="connsiteY12" fmla="*/ 0 h 2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568" h="288245">
                  <a:moveTo>
                    <a:pt x="166342" y="0"/>
                  </a:moveTo>
                  <a:lnTo>
                    <a:pt x="166342" y="118126"/>
                  </a:lnTo>
                  <a:lnTo>
                    <a:pt x="279569" y="118126"/>
                  </a:lnTo>
                  <a:lnTo>
                    <a:pt x="279569" y="168511"/>
                  </a:lnTo>
                  <a:lnTo>
                    <a:pt x="166342" y="168511"/>
                  </a:lnTo>
                  <a:lnTo>
                    <a:pt x="166342" y="288246"/>
                  </a:lnTo>
                  <a:lnTo>
                    <a:pt x="113227" y="288246"/>
                  </a:lnTo>
                  <a:lnTo>
                    <a:pt x="113227" y="168511"/>
                  </a:lnTo>
                  <a:lnTo>
                    <a:pt x="0" y="168511"/>
                  </a:lnTo>
                  <a:lnTo>
                    <a:pt x="0" y="118126"/>
                  </a:lnTo>
                  <a:lnTo>
                    <a:pt x="113227" y="118126"/>
                  </a:lnTo>
                  <a:lnTo>
                    <a:pt x="113227" y="0"/>
                  </a:lnTo>
                  <a:lnTo>
                    <a:pt x="166342" y="0"/>
                  </a:lnTo>
                  <a:close/>
                </a:path>
              </a:pathLst>
            </a:custGeom>
            <a:solidFill>
              <a:srgbClr val="FFFFFF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65E33D7-F3E9-45A7-8BD9-51693B3374CF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BFCB6CE-20DE-4F74-97F0-DB8ED67E5C07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3D00FF3B-41F4-4A78-9904-7DD679BB5FBB}"/>
              </a:ext>
            </a:extLst>
          </p:cNvPr>
          <p:cNvSpPr txBox="1"/>
          <p:nvPr/>
        </p:nvSpPr>
        <p:spPr>
          <a:xfrm>
            <a:off x="6114988" y="2242852"/>
            <a:ext cx="4917879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0950834F-3D4F-43C6-81A8-4261997A2C52}"/>
              </a:ext>
            </a:extLst>
          </p:cNvPr>
          <p:cNvSpPr txBox="1"/>
          <p:nvPr/>
        </p:nvSpPr>
        <p:spPr>
          <a:xfrm flipH="1">
            <a:off x="6415817" y="1626475"/>
            <a:ext cx="459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6F636CBD-9824-49C1-B985-2A0C233E7B06}"/>
              </a:ext>
            </a:extLst>
          </p:cNvPr>
          <p:cNvSpPr txBox="1"/>
          <p:nvPr/>
        </p:nvSpPr>
        <p:spPr>
          <a:xfrm>
            <a:off x="5877266" y="3672850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97DE2C41-1228-4683-B96A-347C6C22F7BC}"/>
              </a:ext>
            </a:extLst>
          </p:cNvPr>
          <p:cNvSpPr txBox="1"/>
          <p:nvPr/>
        </p:nvSpPr>
        <p:spPr>
          <a:xfrm>
            <a:off x="5877266" y="4944913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E6C43D8-B8F2-4063-8536-89F615D654B0}"/>
              </a:ext>
            </a:extLst>
          </p:cNvPr>
          <p:cNvGrpSpPr/>
          <p:nvPr/>
        </p:nvGrpSpPr>
        <p:grpSpPr>
          <a:xfrm>
            <a:off x="11116157" y="2512634"/>
            <a:ext cx="572006" cy="572006"/>
            <a:chOff x="11008174" y="2593659"/>
            <a:chExt cx="872930" cy="872930"/>
          </a:xfrm>
        </p:grpSpPr>
        <p:sp>
          <p:nvSpPr>
            <p:cNvPr id="188" name="شكل بيضاوي 187">
              <a:extLst>
                <a:ext uri="{FF2B5EF4-FFF2-40B4-BE49-F238E27FC236}">
                  <a16:creationId xmlns:a16="http://schemas.microsoft.com/office/drawing/2014/main" id="{469641FC-58B6-4911-8D75-91618AD0B11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313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184" name="رسم 2">
              <a:extLst>
                <a:ext uri="{FF2B5EF4-FFF2-40B4-BE49-F238E27FC236}">
                  <a16:creationId xmlns:a16="http://schemas.microsoft.com/office/drawing/2014/main" id="{A374B225-CCBE-4354-AC7F-A366F81FD569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775747F7-AEB8-4558-B767-DBD3C05DFA29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84D2FE8D-D416-4C26-BEF0-BA76586D5C7A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59CD4CC0-B55C-4D48-8465-36492998324E}"/>
              </a:ext>
            </a:extLst>
          </p:cNvPr>
          <p:cNvGrpSpPr/>
          <p:nvPr/>
        </p:nvGrpSpPr>
        <p:grpSpPr>
          <a:xfrm>
            <a:off x="11116157" y="3971622"/>
            <a:ext cx="572006" cy="572006"/>
            <a:chOff x="11008174" y="2593659"/>
            <a:chExt cx="872930" cy="872930"/>
          </a:xfrm>
        </p:grpSpPr>
        <p:sp>
          <p:nvSpPr>
            <p:cNvPr id="219" name="شكل بيضاوي 218">
              <a:extLst>
                <a:ext uri="{FF2B5EF4-FFF2-40B4-BE49-F238E27FC236}">
                  <a16:creationId xmlns:a16="http://schemas.microsoft.com/office/drawing/2014/main" id="{50CF574F-53A5-473F-ACBD-64B4D385FB3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0" name="رسم 2">
              <a:extLst>
                <a:ext uri="{FF2B5EF4-FFF2-40B4-BE49-F238E27FC236}">
                  <a16:creationId xmlns:a16="http://schemas.microsoft.com/office/drawing/2014/main" id="{5BE93E14-C0C1-4E02-A601-1DC3BD6CF05C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88F6042D-0C6D-431D-8EAC-18660F0BB51F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680FC30A-B9A9-4362-84D2-13A60E155272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7C6A8B21-33B0-4FA6-ABC5-674AFF798B78}"/>
              </a:ext>
            </a:extLst>
          </p:cNvPr>
          <p:cNvGrpSpPr/>
          <p:nvPr/>
        </p:nvGrpSpPr>
        <p:grpSpPr>
          <a:xfrm>
            <a:off x="11116157" y="5352506"/>
            <a:ext cx="572006" cy="572006"/>
            <a:chOff x="11008174" y="2593659"/>
            <a:chExt cx="872930" cy="872930"/>
          </a:xfrm>
        </p:grpSpPr>
        <p:sp>
          <p:nvSpPr>
            <p:cNvPr id="224" name="شكل بيضاوي 223">
              <a:extLst>
                <a:ext uri="{FF2B5EF4-FFF2-40B4-BE49-F238E27FC236}">
                  <a16:creationId xmlns:a16="http://schemas.microsoft.com/office/drawing/2014/main" id="{C29A210B-2C63-42D2-B113-17A57FF47710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5" name="رسم 2">
              <a:extLst>
                <a:ext uri="{FF2B5EF4-FFF2-40B4-BE49-F238E27FC236}">
                  <a16:creationId xmlns:a16="http://schemas.microsoft.com/office/drawing/2014/main" id="{03FB01C7-ADAF-493E-8005-C80DEE943585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EBB55A39-55EA-42B9-82DF-334418A49F56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3854195E-8014-49A7-AAB5-7800AEC8C5AF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sp>
        <p:nvSpPr>
          <p:cNvPr id="157" name="شكل حر: شكل 156">
            <a:extLst>
              <a:ext uri="{FF2B5EF4-FFF2-40B4-BE49-F238E27FC236}">
                <a16:creationId xmlns:a16="http://schemas.microsoft.com/office/drawing/2014/main" id="{CB27456F-4BD7-4C5B-95D2-F8982844ED3B}"/>
              </a:ext>
            </a:extLst>
          </p:cNvPr>
          <p:cNvSpPr/>
          <p:nvPr/>
        </p:nvSpPr>
        <p:spPr>
          <a:xfrm>
            <a:off x="206417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306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شكل حر: شكل 175">
            <a:extLst>
              <a:ext uri="{FF2B5EF4-FFF2-40B4-BE49-F238E27FC236}">
                <a16:creationId xmlns:a16="http://schemas.microsoft.com/office/drawing/2014/main" id="{D3ED123D-5FE8-47EC-8439-ADB8E27E1248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7" name="رسم 2">
            <a:extLst>
              <a:ext uri="{FF2B5EF4-FFF2-40B4-BE49-F238E27FC236}">
                <a16:creationId xmlns:a16="http://schemas.microsoft.com/office/drawing/2014/main" id="{7D4867D9-DB56-4D17-94C7-B655658327AD}"/>
              </a:ext>
            </a:extLst>
          </p:cNvPr>
          <p:cNvGrpSpPr/>
          <p:nvPr/>
        </p:nvGrpSpPr>
        <p:grpSpPr>
          <a:xfrm>
            <a:off x="727529" y="1757582"/>
            <a:ext cx="3178234" cy="3758554"/>
            <a:chOff x="6611259" y="315677"/>
            <a:chExt cx="1488955" cy="1760826"/>
          </a:xfrm>
        </p:grpSpPr>
        <p:grpSp>
          <p:nvGrpSpPr>
            <p:cNvPr id="18" name="رسم 2">
              <a:extLst>
                <a:ext uri="{FF2B5EF4-FFF2-40B4-BE49-F238E27FC236}">
                  <a16:creationId xmlns:a16="http://schemas.microsoft.com/office/drawing/2014/main" id="{6CC4E9FC-F180-437D-878B-AA4223B1A5F1}"/>
                </a:ext>
              </a:extLst>
            </p:cNvPr>
            <p:cNvGrpSpPr/>
            <p:nvPr/>
          </p:nvGrpSpPr>
          <p:grpSpPr>
            <a:xfrm>
              <a:off x="6611259" y="366413"/>
              <a:ext cx="1345217" cy="1710091"/>
              <a:chOff x="6611259" y="366413"/>
              <a:chExt cx="1345217" cy="1710091"/>
            </a:xfrm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F9D03617-34AC-4A00-9AF1-01E278061CC2}"/>
                  </a:ext>
                </a:extLst>
              </p:cNvPr>
              <p:cNvSpPr/>
              <p:nvPr/>
            </p:nvSpPr>
            <p:spPr>
              <a:xfrm>
                <a:off x="6611259" y="638213"/>
                <a:ext cx="1345217" cy="1438290"/>
              </a:xfrm>
              <a:custGeom>
                <a:avLst/>
                <a:gdLst>
                  <a:gd name="connsiteX0" fmla="*/ 0 w 1345217"/>
                  <a:gd name="connsiteY0" fmla="*/ 0 h 1438290"/>
                  <a:gd name="connsiteX1" fmla="*/ 1345218 w 1345217"/>
                  <a:gd name="connsiteY1" fmla="*/ 0 h 1438290"/>
                  <a:gd name="connsiteX2" fmla="*/ 1345218 w 1345217"/>
                  <a:gd name="connsiteY2" fmla="*/ 1438291 h 1438290"/>
                  <a:gd name="connsiteX3" fmla="*/ 0 w 1345217"/>
                  <a:gd name="connsiteY3" fmla="*/ 1438291 h 143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5217" h="1438290">
                    <a:moveTo>
                      <a:pt x="0" y="0"/>
                    </a:moveTo>
                    <a:lnTo>
                      <a:pt x="1345218" y="0"/>
                    </a:lnTo>
                    <a:lnTo>
                      <a:pt x="1345218" y="1438291"/>
                    </a:lnTo>
                    <a:lnTo>
                      <a:pt x="0" y="1438291"/>
                    </a:lnTo>
                    <a:close/>
                  </a:path>
                </a:pathLst>
              </a:custGeom>
              <a:solidFill>
                <a:srgbClr val="E6E7E8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grpSp>
            <p:nvGrpSpPr>
              <p:cNvPr id="23" name="رسم 2">
                <a:extLst>
                  <a:ext uri="{FF2B5EF4-FFF2-40B4-BE49-F238E27FC236}">
                    <a16:creationId xmlns:a16="http://schemas.microsoft.com/office/drawing/2014/main" id="{3CEAF45F-D8B5-4FE6-8640-B173A9A5D4B8}"/>
                  </a:ext>
                </a:extLst>
              </p:cNvPr>
              <p:cNvGrpSpPr/>
              <p:nvPr/>
            </p:nvGrpSpPr>
            <p:grpSpPr>
              <a:xfrm>
                <a:off x="6720007" y="366413"/>
                <a:ext cx="1127791" cy="1710021"/>
                <a:chOff x="6720007" y="366413"/>
                <a:chExt cx="1127791" cy="1710021"/>
              </a:xfrm>
            </p:grpSpPr>
            <p:grpSp>
              <p:nvGrpSpPr>
                <p:cNvPr id="24" name="رسم 2">
                  <a:extLst>
                    <a:ext uri="{FF2B5EF4-FFF2-40B4-BE49-F238E27FC236}">
                      <a16:creationId xmlns:a16="http://schemas.microsoft.com/office/drawing/2014/main" id="{4D876471-103F-4DA8-9176-3AE6BA0B0D84}"/>
                    </a:ext>
                  </a:extLst>
                </p:cNvPr>
                <p:cNvGrpSpPr/>
                <p:nvPr/>
              </p:nvGrpSpPr>
              <p:grpSpPr>
                <a:xfrm>
                  <a:off x="6720007" y="746892"/>
                  <a:ext cx="217426" cy="271800"/>
                  <a:chOff x="6720007" y="746892"/>
                  <a:chExt cx="217426" cy="271800"/>
                </a:xfrm>
              </p:grpSpPr>
              <p:sp>
                <p:nvSpPr>
                  <p:cNvPr id="66" name="شكل حر: شكل 65">
                    <a:extLst>
                      <a:ext uri="{FF2B5EF4-FFF2-40B4-BE49-F238E27FC236}">
                        <a16:creationId xmlns:a16="http://schemas.microsoft.com/office/drawing/2014/main" id="{97DFD469-0BC9-4C1F-BF51-C3358E36F1C4}"/>
                      </a:ext>
                    </a:extLst>
                  </p:cNvPr>
                  <p:cNvSpPr/>
                  <p:nvPr/>
                </p:nvSpPr>
                <p:spPr>
                  <a:xfrm>
                    <a:off x="6720007" y="746892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7" name="شكل حر: شكل 66">
                    <a:extLst>
                      <a:ext uri="{FF2B5EF4-FFF2-40B4-BE49-F238E27FC236}">
                        <a16:creationId xmlns:a16="http://schemas.microsoft.com/office/drawing/2014/main" id="{FFFB0BBC-88B4-4372-A044-BEF2F36EF89E}"/>
                      </a:ext>
                    </a:extLst>
                  </p:cNvPr>
                  <p:cNvSpPr/>
                  <p:nvPr/>
                </p:nvSpPr>
                <p:spPr>
                  <a:xfrm>
                    <a:off x="6747159" y="774114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25" name="رسم 2">
                  <a:extLst>
                    <a:ext uri="{FF2B5EF4-FFF2-40B4-BE49-F238E27FC236}">
                      <a16:creationId xmlns:a16="http://schemas.microsoft.com/office/drawing/2014/main" id="{5DF8A4E2-9B06-4EE8-A81D-6551DF692B52}"/>
                    </a:ext>
                  </a:extLst>
                </p:cNvPr>
                <p:cNvGrpSpPr/>
                <p:nvPr/>
              </p:nvGrpSpPr>
              <p:grpSpPr>
                <a:xfrm>
                  <a:off x="7023439" y="746892"/>
                  <a:ext cx="217426" cy="271800"/>
                  <a:chOff x="7023439" y="746892"/>
                  <a:chExt cx="217426" cy="271800"/>
                </a:xfrm>
              </p:grpSpPr>
              <p:sp>
                <p:nvSpPr>
                  <p:cNvPr id="64" name="شكل حر: شكل 63">
                    <a:extLst>
                      <a:ext uri="{FF2B5EF4-FFF2-40B4-BE49-F238E27FC236}">
                        <a16:creationId xmlns:a16="http://schemas.microsoft.com/office/drawing/2014/main" id="{0071D0EB-B2CA-4CF8-A609-DA9A27532AC3}"/>
                      </a:ext>
                    </a:extLst>
                  </p:cNvPr>
                  <p:cNvSpPr/>
                  <p:nvPr/>
                </p:nvSpPr>
                <p:spPr>
                  <a:xfrm>
                    <a:off x="7023439" y="746892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5" name="شكل حر: شكل 64">
                    <a:extLst>
                      <a:ext uri="{FF2B5EF4-FFF2-40B4-BE49-F238E27FC236}">
                        <a16:creationId xmlns:a16="http://schemas.microsoft.com/office/drawing/2014/main" id="{7456336A-C1A9-4AA9-B6B6-C242280552E7}"/>
                      </a:ext>
                    </a:extLst>
                  </p:cNvPr>
                  <p:cNvSpPr/>
                  <p:nvPr/>
                </p:nvSpPr>
                <p:spPr>
                  <a:xfrm>
                    <a:off x="7050591" y="774114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26" name="رسم 2">
                  <a:extLst>
                    <a:ext uri="{FF2B5EF4-FFF2-40B4-BE49-F238E27FC236}">
                      <a16:creationId xmlns:a16="http://schemas.microsoft.com/office/drawing/2014/main" id="{B83037F6-8422-4C86-AC5A-AA43DA60A728}"/>
                    </a:ext>
                  </a:extLst>
                </p:cNvPr>
                <p:cNvGrpSpPr/>
                <p:nvPr/>
              </p:nvGrpSpPr>
              <p:grpSpPr>
                <a:xfrm>
                  <a:off x="7326870" y="746892"/>
                  <a:ext cx="217426" cy="271800"/>
                  <a:chOff x="7326870" y="746892"/>
                  <a:chExt cx="217426" cy="271800"/>
                </a:xfrm>
              </p:grpSpPr>
              <p:sp>
                <p:nvSpPr>
                  <p:cNvPr id="62" name="شكل حر: شكل 61">
                    <a:extLst>
                      <a:ext uri="{FF2B5EF4-FFF2-40B4-BE49-F238E27FC236}">
                        <a16:creationId xmlns:a16="http://schemas.microsoft.com/office/drawing/2014/main" id="{DBEBB198-1B87-4FC1-80B6-DBE129CF6901}"/>
                      </a:ext>
                    </a:extLst>
                  </p:cNvPr>
                  <p:cNvSpPr/>
                  <p:nvPr/>
                </p:nvSpPr>
                <p:spPr>
                  <a:xfrm>
                    <a:off x="7326870" y="746892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3" name="شكل حر: شكل 62">
                    <a:extLst>
                      <a:ext uri="{FF2B5EF4-FFF2-40B4-BE49-F238E27FC236}">
                        <a16:creationId xmlns:a16="http://schemas.microsoft.com/office/drawing/2014/main" id="{BC33E94A-7CAB-43E8-9822-4C305D0771B0}"/>
                      </a:ext>
                    </a:extLst>
                  </p:cNvPr>
                  <p:cNvSpPr/>
                  <p:nvPr/>
                </p:nvSpPr>
                <p:spPr>
                  <a:xfrm>
                    <a:off x="7354092" y="774114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3 w 163052"/>
                      <a:gd name="connsiteY1" fmla="*/ 0 h 217426"/>
                      <a:gd name="connsiteX2" fmla="*/ 163053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3" y="0"/>
                        </a:lnTo>
                        <a:lnTo>
                          <a:pt x="163053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27" name="رسم 2">
                  <a:extLst>
                    <a:ext uri="{FF2B5EF4-FFF2-40B4-BE49-F238E27FC236}">
                      <a16:creationId xmlns:a16="http://schemas.microsoft.com/office/drawing/2014/main" id="{3C187AD9-F5BC-4463-A5EA-C4225AABFE62}"/>
                    </a:ext>
                  </a:extLst>
                </p:cNvPr>
                <p:cNvGrpSpPr/>
                <p:nvPr/>
              </p:nvGrpSpPr>
              <p:grpSpPr>
                <a:xfrm>
                  <a:off x="7630372" y="746892"/>
                  <a:ext cx="217426" cy="271800"/>
                  <a:chOff x="7630372" y="746892"/>
                  <a:chExt cx="217426" cy="271800"/>
                </a:xfrm>
              </p:grpSpPr>
              <p:sp>
                <p:nvSpPr>
                  <p:cNvPr id="60" name="شكل حر: شكل 59">
                    <a:extLst>
                      <a:ext uri="{FF2B5EF4-FFF2-40B4-BE49-F238E27FC236}">
                        <a16:creationId xmlns:a16="http://schemas.microsoft.com/office/drawing/2014/main" id="{79FEAF2A-14E4-43D5-A8A1-8942218E8DF3}"/>
                      </a:ext>
                    </a:extLst>
                  </p:cNvPr>
                  <p:cNvSpPr/>
                  <p:nvPr/>
                </p:nvSpPr>
                <p:spPr>
                  <a:xfrm>
                    <a:off x="7630372" y="746892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61" name="شكل حر: شكل 60">
                    <a:extLst>
                      <a:ext uri="{FF2B5EF4-FFF2-40B4-BE49-F238E27FC236}">
                        <a16:creationId xmlns:a16="http://schemas.microsoft.com/office/drawing/2014/main" id="{3C04803F-EA67-4040-93B7-021AFAF2FA79}"/>
                      </a:ext>
                    </a:extLst>
                  </p:cNvPr>
                  <p:cNvSpPr/>
                  <p:nvPr/>
                </p:nvSpPr>
                <p:spPr>
                  <a:xfrm>
                    <a:off x="7657524" y="774114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28" name="رسم 2">
                  <a:extLst>
                    <a:ext uri="{FF2B5EF4-FFF2-40B4-BE49-F238E27FC236}">
                      <a16:creationId xmlns:a16="http://schemas.microsoft.com/office/drawing/2014/main" id="{85CDA0BF-9EC8-4760-B382-4ED6BEBAE066}"/>
                    </a:ext>
                  </a:extLst>
                </p:cNvPr>
                <p:cNvGrpSpPr/>
                <p:nvPr/>
              </p:nvGrpSpPr>
              <p:grpSpPr>
                <a:xfrm>
                  <a:off x="6720007" y="1062500"/>
                  <a:ext cx="217426" cy="271800"/>
                  <a:chOff x="6720007" y="1062500"/>
                  <a:chExt cx="217426" cy="271800"/>
                </a:xfrm>
              </p:grpSpPr>
              <p:sp>
                <p:nvSpPr>
                  <p:cNvPr id="58" name="شكل حر: شكل 57">
                    <a:extLst>
                      <a:ext uri="{FF2B5EF4-FFF2-40B4-BE49-F238E27FC236}">
                        <a16:creationId xmlns:a16="http://schemas.microsoft.com/office/drawing/2014/main" id="{71033424-D948-43AB-8233-4AAB9F0DAA73}"/>
                      </a:ext>
                    </a:extLst>
                  </p:cNvPr>
                  <p:cNvSpPr/>
                  <p:nvPr/>
                </p:nvSpPr>
                <p:spPr>
                  <a:xfrm>
                    <a:off x="6720007" y="1062500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59" name="شكل حر: شكل 58">
                    <a:extLst>
                      <a:ext uri="{FF2B5EF4-FFF2-40B4-BE49-F238E27FC236}">
                        <a16:creationId xmlns:a16="http://schemas.microsoft.com/office/drawing/2014/main" id="{CF46D934-E3D4-40C0-8A77-128C8BA609DF}"/>
                      </a:ext>
                    </a:extLst>
                  </p:cNvPr>
                  <p:cNvSpPr/>
                  <p:nvPr/>
                </p:nvSpPr>
                <p:spPr>
                  <a:xfrm>
                    <a:off x="6747159" y="1089722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29" name="رسم 2">
                  <a:extLst>
                    <a:ext uri="{FF2B5EF4-FFF2-40B4-BE49-F238E27FC236}">
                      <a16:creationId xmlns:a16="http://schemas.microsoft.com/office/drawing/2014/main" id="{5EACF90C-BC4F-4D1D-92EE-4D48CFC72589}"/>
                    </a:ext>
                  </a:extLst>
                </p:cNvPr>
                <p:cNvGrpSpPr/>
                <p:nvPr/>
              </p:nvGrpSpPr>
              <p:grpSpPr>
                <a:xfrm>
                  <a:off x="7023439" y="1062500"/>
                  <a:ext cx="217426" cy="271800"/>
                  <a:chOff x="7023439" y="1062500"/>
                  <a:chExt cx="217426" cy="271800"/>
                </a:xfrm>
              </p:grpSpPr>
              <p:sp>
                <p:nvSpPr>
                  <p:cNvPr id="56" name="شكل حر: شكل 55">
                    <a:extLst>
                      <a:ext uri="{FF2B5EF4-FFF2-40B4-BE49-F238E27FC236}">
                        <a16:creationId xmlns:a16="http://schemas.microsoft.com/office/drawing/2014/main" id="{52728899-818B-4EF2-A930-A848CA2BE6B6}"/>
                      </a:ext>
                    </a:extLst>
                  </p:cNvPr>
                  <p:cNvSpPr/>
                  <p:nvPr/>
                </p:nvSpPr>
                <p:spPr>
                  <a:xfrm>
                    <a:off x="7023439" y="1062500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57" name="شكل حر: شكل 56">
                    <a:extLst>
                      <a:ext uri="{FF2B5EF4-FFF2-40B4-BE49-F238E27FC236}">
                        <a16:creationId xmlns:a16="http://schemas.microsoft.com/office/drawing/2014/main" id="{B8E399CC-A54D-41D1-B60D-810A6CCE33EB}"/>
                      </a:ext>
                    </a:extLst>
                  </p:cNvPr>
                  <p:cNvSpPr/>
                  <p:nvPr/>
                </p:nvSpPr>
                <p:spPr>
                  <a:xfrm>
                    <a:off x="7050591" y="1089722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30" name="رسم 2">
                  <a:extLst>
                    <a:ext uri="{FF2B5EF4-FFF2-40B4-BE49-F238E27FC236}">
                      <a16:creationId xmlns:a16="http://schemas.microsoft.com/office/drawing/2014/main" id="{5C9B3386-09F3-4155-A0FE-7C2A77E7AFFC}"/>
                    </a:ext>
                  </a:extLst>
                </p:cNvPr>
                <p:cNvGrpSpPr/>
                <p:nvPr/>
              </p:nvGrpSpPr>
              <p:grpSpPr>
                <a:xfrm>
                  <a:off x="7326870" y="1062500"/>
                  <a:ext cx="217426" cy="271800"/>
                  <a:chOff x="7326870" y="1062500"/>
                  <a:chExt cx="217426" cy="271800"/>
                </a:xfrm>
              </p:grpSpPr>
              <p:sp>
                <p:nvSpPr>
                  <p:cNvPr id="54" name="شكل حر: شكل 53">
                    <a:extLst>
                      <a:ext uri="{FF2B5EF4-FFF2-40B4-BE49-F238E27FC236}">
                        <a16:creationId xmlns:a16="http://schemas.microsoft.com/office/drawing/2014/main" id="{45DC0B4A-D7E7-45A4-9AA7-001CF85A56C7}"/>
                      </a:ext>
                    </a:extLst>
                  </p:cNvPr>
                  <p:cNvSpPr/>
                  <p:nvPr/>
                </p:nvSpPr>
                <p:spPr>
                  <a:xfrm>
                    <a:off x="7326870" y="1062500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55" name="شكل حر: شكل 54">
                    <a:extLst>
                      <a:ext uri="{FF2B5EF4-FFF2-40B4-BE49-F238E27FC236}">
                        <a16:creationId xmlns:a16="http://schemas.microsoft.com/office/drawing/2014/main" id="{6ACA354C-47E1-469B-B199-BFFD1698D7C1}"/>
                      </a:ext>
                    </a:extLst>
                  </p:cNvPr>
                  <p:cNvSpPr/>
                  <p:nvPr/>
                </p:nvSpPr>
                <p:spPr>
                  <a:xfrm>
                    <a:off x="7354092" y="1089722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3 w 163052"/>
                      <a:gd name="connsiteY1" fmla="*/ 0 h 217426"/>
                      <a:gd name="connsiteX2" fmla="*/ 163053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3" y="0"/>
                        </a:lnTo>
                        <a:lnTo>
                          <a:pt x="163053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31" name="رسم 2">
                  <a:extLst>
                    <a:ext uri="{FF2B5EF4-FFF2-40B4-BE49-F238E27FC236}">
                      <a16:creationId xmlns:a16="http://schemas.microsoft.com/office/drawing/2014/main" id="{4729CCD3-168E-442C-96D6-256E6B6F23D8}"/>
                    </a:ext>
                  </a:extLst>
                </p:cNvPr>
                <p:cNvGrpSpPr/>
                <p:nvPr/>
              </p:nvGrpSpPr>
              <p:grpSpPr>
                <a:xfrm>
                  <a:off x="7630372" y="1062500"/>
                  <a:ext cx="217426" cy="271800"/>
                  <a:chOff x="7630372" y="1062500"/>
                  <a:chExt cx="217426" cy="271800"/>
                </a:xfrm>
              </p:grpSpPr>
              <p:sp>
                <p:nvSpPr>
                  <p:cNvPr id="52" name="شكل حر: شكل 51">
                    <a:extLst>
                      <a:ext uri="{FF2B5EF4-FFF2-40B4-BE49-F238E27FC236}">
                        <a16:creationId xmlns:a16="http://schemas.microsoft.com/office/drawing/2014/main" id="{485E19D1-2177-4E1E-A1EB-C7212C4C4632}"/>
                      </a:ext>
                    </a:extLst>
                  </p:cNvPr>
                  <p:cNvSpPr/>
                  <p:nvPr/>
                </p:nvSpPr>
                <p:spPr>
                  <a:xfrm>
                    <a:off x="7630372" y="1062500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53" name="شكل حر: شكل 52">
                    <a:extLst>
                      <a:ext uri="{FF2B5EF4-FFF2-40B4-BE49-F238E27FC236}">
                        <a16:creationId xmlns:a16="http://schemas.microsoft.com/office/drawing/2014/main" id="{6C0D51CD-2240-478B-ACC8-CD7E40F67652}"/>
                      </a:ext>
                    </a:extLst>
                  </p:cNvPr>
                  <p:cNvSpPr/>
                  <p:nvPr/>
                </p:nvSpPr>
                <p:spPr>
                  <a:xfrm>
                    <a:off x="7657524" y="1089722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32" name="رسم 2">
                  <a:extLst>
                    <a:ext uri="{FF2B5EF4-FFF2-40B4-BE49-F238E27FC236}">
                      <a16:creationId xmlns:a16="http://schemas.microsoft.com/office/drawing/2014/main" id="{4849C06F-290F-4CC9-A653-919E582A40B1}"/>
                    </a:ext>
                  </a:extLst>
                </p:cNvPr>
                <p:cNvGrpSpPr/>
                <p:nvPr/>
              </p:nvGrpSpPr>
              <p:grpSpPr>
                <a:xfrm>
                  <a:off x="6720007" y="1378108"/>
                  <a:ext cx="217426" cy="271800"/>
                  <a:chOff x="6720007" y="1378108"/>
                  <a:chExt cx="217426" cy="271800"/>
                </a:xfrm>
              </p:grpSpPr>
              <p:sp>
                <p:nvSpPr>
                  <p:cNvPr id="50" name="شكل حر: شكل 49">
                    <a:extLst>
                      <a:ext uri="{FF2B5EF4-FFF2-40B4-BE49-F238E27FC236}">
                        <a16:creationId xmlns:a16="http://schemas.microsoft.com/office/drawing/2014/main" id="{9ED2C145-2E2C-4340-A28A-874DA035165C}"/>
                      </a:ext>
                    </a:extLst>
                  </p:cNvPr>
                  <p:cNvSpPr/>
                  <p:nvPr/>
                </p:nvSpPr>
                <p:spPr>
                  <a:xfrm>
                    <a:off x="6720007" y="1378108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51" name="شكل حر: شكل 50">
                    <a:extLst>
                      <a:ext uri="{FF2B5EF4-FFF2-40B4-BE49-F238E27FC236}">
                        <a16:creationId xmlns:a16="http://schemas.microsoft.com/office/drawing/2014/main" id="{865EB261-2D8E-4012-9CA2-389B9138E3AE}"/>
                      </a:ext>
                    </a:extLst>
                  </p:cNvPr>
                  <p:cNvSpPr/>
                  <p:nvPr/>
                </p:nvSpPr>
                <p:spPr>
                  <a:xfrm>
                    <a:off x="6747159" y="1405330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D594EDFA-ED0F-4C00-86B9-E501D5AC7306}"/>
                    </a:ext>
                  </a:extLst>
                </p:cNvPr>
                <p:cNvSpPr/>
                <p:nvPr/>
              </p:nvSpPr>
              <p:spPr>
                <a:xfrm>
                  <a:off x="7023439" y="1378108"/>
                  <a:ext cx="520858" cy="587408"/>
                </a:xfrm>
                <a:custGeom>
                  <a:avLst/>
                  <a:gdLst>
                    <a:gd name="connsiteX0" fmla="*/ 0 w 520858"/>
                    <a:gd name="connsiteY0" fmla="*/ 0 h 587408"/>
                    <a:gd name="connsiteX1" fmla="*/ 520858 w 520858"/>
                    <a:gd name="connsiteY1" fmla="*/ 0 h 587408"/>
                    <a:gd name="connsiteX2" fmla="*/ 520858 w 520858"/>
                    <a:gd name="connsiteY2" fmla="*/ 587409 h 587408"/>
                    <a:gd name="connsiteX3" fmla="*/ 0 w 520858"/>
                    <a:gd name="connsiteY3" fmla="*/ 587409 h 58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858" h="587408">
                      <a:moveTo>
                        <a:pt x="0" y="0"/>
                      </a:moveTo>
                      <a:lnTo>
                        <a:pt x="520858" y="0"/>
                      </a:lnTo>
                      <a:lnTo>
                        <a:pt x="520858" y="587409"/>
                      </a:lnTo>
                      <a:lnTo>
                        <a:pt x="0" y="587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99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grpSp>
              <p:nvGrpSpPr>
                <p:cNvPr id="34" name="رسم 2">
                  <a:extLst>
                    <a:ext uri="{FF2B5EF4-FFF2-40B4-BE49-F238E27FC236}">
                      <a16:creationId xmlns:a16="http://schemas.microsoft.com/office/drawing/2014/main" id="{82F24291-35A4-4DDF-AF29-BD9F271ADD63}"/>
                    </a:ext>
                  </a:extLst>
                </p:cNvPr>
                <p:cNvGrpSpPr/>
                <p:nvPr/>
              </p:nvGrpSpPr>
              <p:grpSpPr>
                <a:xfrm>
                  <a:off x="7630372" y="1378108"/>
                  <a:ext cx="217426" cy="271800"/>
                  <a:chOff x="7630372" y="1378108"/>
                  <a:chExt cx="217426" cy="271800"/>
                </a:xfrm>
              </p:grpSpPr>
              <p:sp>
                <p:nvSpPr>
                  <p:cNvPr id="48" name="شكل حر: شكل 47">
                    <a:extLst>
                      <a:ext uri="{FF2B5EF4-FFF2-40B4-BE49-F238E27FC236}">
                        <a16:creationId xmlns:a16="http://schemas.microsoft.com/office/drawing/2014/main" id="{69D337F2-0EB5-42F7-907F-EB08885E4305}"/>
                      </a:ext>
                    </a:extLst>
                  </p:cNvPr>
                  <p:cNvSpPr/>
                  <p:nvPr/>
                </p:nvSpPr>
                <p:spPr>
                  <a:xfrm>
                    <a:off x="7630372" y="1378108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49" name="شكل حر: شكل 48">
                    <a:extLst>
                      <a:ext uri="{FF2B5EF4-FFF2-40B4-BE49-F238E27FC236}">
                        <a16:creationId xmlns:a16="http://schemas.microsoft.com/office/drawing/2014/main" id="{F4F0E153-4803-4749-A35A-84E70C96E01C}"/>
                      </a:ext>
                    </a:extLst>
                  </p:cNvPr>
                  <p:cNvSpPr/>
                  <p:nvPr/>
                </p:nvSpPr>
                <p:spPr>
                  <a:xfrm>
                    <a:off x="7657524" y="1405330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35" name="رسم 2">
                  <a:extLst>
                    <a:ext uri="{FF2B5EF4-FFF2-40B4-BE49-F238E27FC236}">
                      <a16:creationId xmlns:a16="http://schemas.microsoft.com/office/drawing/2014/main" id="{A4158CD5-7B8D-4157-A1A6-E9B3E32E2656}"/>
                    </a:ext>
                  </a:extLst>
                </p:cNvPr>
                <p:cNvGrpSpPr/>
                <p:nvPr/>
              </p:nvGrpSpPr>
              <p:grpSpPr>
                <a:xfrm>
                  <a:off x="6720007" y="1693716"/>
                  <a:ext cx="217426" cy="271800"/>
                  <a:chOff x="6720007" y="1693716"/>
                  <a:chExt cx="217426" cy="271800"/>
                </a:xfrm>
              </p:grpSpPr>
              <p:sp>
                <p:nvSpPr>
                  <p:cNvPr id="46" name="شكل حر: شكل 45">
                    <a:extLst>
                      <a:ext uri="{FF2B5EF4-FFF2-40B4-BE49-F238E27FC236}">
                        <a16:creationId xmlns:a16="http://schemas.microsoft.com/office/drawing/2014/main" id="{9FB22C0E-4B48-4B61-9A07-8F220CB93E48}"/>
                      </a:ext>
                    </a:extLst>
                  </p:cNvPr>
                  <p:cNvSpPr/>
                  <p:nvPr/>
                </p:nvSpPr>
                <p:spPr>
                  <a:xfrm>
                    <a:off x="6720007" y="1693716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47" name="شكل حر: شكل 46">
                    <a:extLst>
                      <a:ext uri="{FF2B5EF4-FFF2-40B4-BE49-F238E27FC236}">
                        <a16:creationId xmlns:a16="http://schemas.microsoft.com/office/drawing/2014/main" id="{CF894406-1B83-4559-BF17-B57CB62368AB}"/>
                      </a:ext>
                    </a:extLst>
                  </p:cNvPr>
                  <p:cNvSpPr/>
                  <p:nvPr/>
                </p:nvSpPr>
                <p:spPr>
                  <a:xfrm>
                    <a:off x="6747159" y="1720938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36" name="رسم 2">
                  <a:extLst>
                    <a:ext uri="{FF2B5EF4-FFF2-40B4-BE49-F238E27FC236}">
                      <a16:creationId xmlns:a16="http://schemas.microsoft.com/office/drawing/2014/main" id="{C81CF30D-3E35-4F55-9881-0C80882A0DFA}"/>
                    </a:ext>
                  </a:extLst>
                </p:cNvPr>
                <p:cNvGrpSpPr/>
                <p:nvPr/>
              </p:nvGrpSpPr>
              <p:grpSpPr>
                <a:xfrm>
                  <a:off x="7630372" y="1693716"/>
                  <a:ext cx="217426" cy="271800"/>
                  <a:chOff x="7630372" y="1693716"/>
                  <a:chExt cx="217426" cy="271800"/>
                </a:xfrm>
              </p:grpSpPr>
              <p:sp>
                <p:nvSpPr>
                  <p:cNvPr id="44" name="شكل حر: شكل 43">
                    <a:extLst>
                      <a:ext uri="{FF2B5EF4-FFF2-40B4-BE49-F238E27FC236}">
                        <a16:creationId xmlns:a16="http://schemas.microsoft.com/office/drawing/2014/main" id="{CBA0D26E-C422-4AC1-B578-A5877C84A09F}"/>
                      </a:ext>
                    </a:extLst>
                  </p:cNvPr>
                  <p:cNvSpPr/>
                  <p:nvPr/>
                </p:nvSpPr>
                <p:spPr>
                  <a:xfrm>
                    <a:off x="7630372" y="1693716"/>
                    <a:ext cx="217426" cy="271800"/>
                  </a:xfrm>
                  <a:custGeom>
                    <a:avLst/>
                    <a:gdLst>
                      <a:gd name="connsiteX0" fmla="*/ 0 w 217426"/>
                      <a:gd name="connsiteY0" fmla="*/ 0 h 271800"/>
                      <a:gd name="connsiteX1" fmla="*/ 217427 w 217426"/>
                      <a:gd name="connsiteY1" fmla="*/ 0 h 271800"/>
                      <a:gd name="connsiteX2" fmla="*/ 217427 w 217426"/>
                      <a:gd name="connsiteY2" fmla="*/ 271801 h 271800"/>
                      <a:gd name="connsiteX3" fmla="*/ 0 w 217426"/>
                      <a:gd name="connsiteY3" fmla="*/ 271801 h 2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426" h="271800">
                        <a:moveTo>
                          <a:pt x="0" y="0"/>
                        </a:moveTo>
                        <a:lnTo>
                          <a:pt x="217427" y="0"/>
                        </a:lnTo>
                        <a:lnTo>
                          <a:pt x="217427" y="271801"/>
                        </a:lnTo>
                        <a:lnTo>
                          <a:pt x="0" y="2718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45" name="شكل حر: شكل 44">
                    <a:extLst>
                      <a:ext uri="{FF2B5EF4-FFF2-40B4-BE49-F238E27FC236}">
                        <a16:creationId xmlns:a16="http://schemas.microsoft.com/office/drawing/2014/main" id="{B723D6B9-0BA3-4F92-8F77-E52C142EA663}"/>
                      </a:ext>
                    </a:extLst>
                  </p:cNvPr>
                  <p:cNvSpPr/>
                  <p:nvPr/>
                </p:nvSpPr>
                <p:spPr>
                  <a:xfrm>
                    <a:off x="7657524" y="1720938"/>
                    <a:ext cx="163052" cy="217426"/>
                  </a:xfrm>
                  <a:custGeom>
                    <a:avLst/>
                    <a:gdLst>
                      <a:gd name="connsiteX0" fmla="*/ 0 w 163052"/>
                      <a:gd name="connsiteY0" fmla="*/ 0 h 217426"/>
                      <a:gd name="connsiteX1" fmla="*/ 163052 w 163052"/>
                      <a:gd name="connsiteY1" fmla="*/ 0 h 217426"/>
                      <a:gd name="connsiteX2" fmla="*/ 163052 w 163052"/>
                      <a:gd name="connsiteY2" fmla="*/ 217427 h 217426"/>
                      <a:gd name="connsiteX3" fmla="*/ 0 w 163052"/>
                      <a:gd name="connsiteY3" fmla="*/ 217427 h 2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052" h="217426">
                        <a:moveTo>
                          <a:pt x="0" y="0"/>
                        </a:moveTo>
                        <a:lnTo>
                          <a:pt x="163052" y="0"/>
                        </a:lnTo>
                        <a:lnTo>
                          <a:pt x="163052" y="217427"/>
                        </a:lnTo>
                        <a:lnTo>
                          <a:pt x="0" y="217427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37" name="رسم 2">
                  <a:extLst>
                    <a:ext uri="{FF2B5EF4-FFF2-40B4-BE49-F238E27FC236}">
                      <a16:creationId xmlns:a16="http://schemas.microsoft.com/office/drawing/2014/main" id="{64932F4B-FCC7-484D-9925-B29E5ADE13D7}"/>
                    </a:ext>
                  </a:extLst>
                </p:cNvPr>
                <p:cNvGrpSpPr/>
                <p:nvPr/>
              </p:nvGrpSpPr>
              <p:grpSpPr>
                <a:xfrm>
                  <a:off x="7050591" y="1405330"/>
                  <a:ext cx="466553" cy="533034"/>
                  <a:chOff x="7050591" y="1405330"/>
                  <a:chExt cx="466553" cy="533034"/>
                </a:xfrm>
                <a:solidFill>
                  <a:srgbClr val="8ED8F8"/>
                </a:solidFill>
              </p:grpSpPr>
              <p:sp>
                <p:nvSpPr>
                  <p:cNvPr id="42" name="شكل حر: شكل 41">
                    <a:extLst>
                      <a:ext uri="{FF2B5EF4-FFF2-40B4-BE49-F238E27FC236}">
                        <a16:creationId xmlns:a16="http://schemas.microsoft.com/office/drawing/2014/main" id="{D21B297D-5658-4297-A792-117F5F09849E}"/>
                      </a:ext>
                    </a:extLst>
                  </p:cNvPr>
                  <p:cNvSpPr/>
                  <p:nvPr/>
                </p:nvSpPr>
                <p:spPr>
                  <a:xfrm>
                    <a:off x="7050591" y="1405330"/>
                    <a:ext cx="219665" cy="533034"/>
                  </a:xfrm>
                  <a:custGeom>
                    <a:avLst/>
                    <a:gdLst>
                      <a:gd name="connsiteX0" fmla="*/ 0 w 219665"/>
                      <a:gd name="connsiteY0" fmla="*/ 0 h 533034"/>
                      <a:gd name="connsiteX1" fmla="*/ 219666 w 219665"/>
                      <a:gd name="connsiteY1" fmla="*/ 0 h 533034"/>
                      <a:gd name="connsiteX2" fmla="*/ 219666 w 219665"/>
                      <a:gd name="connsiteY2" fmla="*/ 533035 h 533034"/>
                      <a:gd name="connsiteX3" fmla="*/ 0 w 219665"/>
                      <a:gd name="connsiteY3" fmla="*/ 533035 h 533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665" h="533034">
                        <a:moveTo>
                          <a:pt x="0" y="0"/>
                        </a:moveTo>
                        <a:lnTo>
                          <a:pt x="219666" y="0"/>
                        </a:lnTo>
                        <a:lnTo>
                          <a:pt x="219666" y="533035"/>
                        </a:lnTo>
                        <a:lnTo>
                          <a:pt x="0" y="533035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  <p:sp>
                <p:nvSpPr>
                  <p:cNvPr id="43" name="شكل حر: شكل 42">
                    <a:extLst>
                      <a:ext uri="{FF2B5EF4-FFF2-40B4-BE49-F238E27FC236}">
                        <a16:creationId xmlns:a16="http://schemas.microsoft.com/office/drawing/2014/main" id="{C663BD2F-CBE3-45BB-9F3F-FF95A029DE2F}"/>
                      </a:ext>
                    </a:extLst>
                  </p:cNvPr>
                  <p:cNvSpPr/>
                  <p:nvPr/>
                </p:nvSpPr>
                <p:spPr>
                  <a:xfrm>
                    <a:off x="7297479" y="1405330"/>
                    <a:ext cx="219665" cy="533034"/>
                  </a:xfrm>
                  <a:custGeom>
                    <a:avLst/>
                    <a:gdLst>
                      <a:gd name="connsiteX0" fmla="*/ 0 w 219665"/>
                      <a:gd name="connsiteY0" fmla="*/ 0 h 533034"/>
                      <a:gd name="connsiteX1" fmla="*/ 219666 w 219665"/>
                      <a:gd name="connsiteY1" fmla="*/ 0 h 533034"/>
                      <a:gd name="connsiteX2" fmla="*/ 219666 w 219665"/>
                      <a:gd name="connsiteY2" fmla="*/ 533035 h 533034"/>
                      <a:gd name="connsiteX3" fmla="*/ 0 w 219665"/>
                      <a:gd name="connsiteY3" fmla="*/ 533035 h 533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665" h="533034">
                        <a:moveTo>
                          <a:pt x="0" y="0"/>
                        </a:moveTo>
                        <a:lnTo>
                          <a:pt x="219666" y="0"/>
                        </a:lnTo>
                        <a:lnTo>
                          <a:pt x="219666" y="533035"/>
                        </a:lnTo>
                        <a:lnTo>
                          <a:pt x="0" y="533035"/>
                        </a:lnTo>
                        <a:close/>
                      </a:path>
                    </a:pathLst>
                  </a:custGeom>
                  <a:solidFill>
                    <a:srgbClr val="8ED8F8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38" name="شكل حر: شكل 37">
                  <a:extLst>
                    <a:ext uri="{FF2B5EF4-FFF2-40B4-BE49-F238E27FC236}">
                      <a16:creationId xmlns:a16="http://schemas.microsoft.com/office/drawing/2014/main" id="{399B8BDC-B72D-43CD-9835-57DB182EE97C}"/>
                    </a:ext>
                  </a:extLst>
                </p:cNvPr>
                <p:cNvSpPr/>
                <p:nvPr/>
              </p:nvSpPr>
              <p:spPr>
                <a:xfrm>
                  <a:off x="7023439" y="366413"/>
                  <a:ext cx="520858" cy="271800"/>
                </a:xfrm>
                <a:custGeom>
                  <a:avLst/>
                  <a:gdLst>
                    <a:gd name="connsiteX0" fmla="*/ 0 w 520858"/>
                    <a:gd name="connsiteY0" fmla="*/ 0 h 271800"/>
                    <a:gd name="connsiteX1" fmla="*/ 520858 w 520858"/>
                    <a:gd name="connsiteY1" fmla="*/ 0 h 271800"/>
                    <a:gd name="connsiteX2" fmla="*/ 520858 w 520858"/>
                    <a:gd name="connsiteY2" fmla="*/ 271801 h 271800"/>
                    <a:gd name="connsiteX3" fmla="*/ 0 w 520858"/>
                    <a:gd name="connsiteY3" fmla="*/ 271801 h 27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858" h="271800">
                      <a:moveTo>
                        <a:pt x="0" y="0"/>
                      </a:moveTo>
                      <a:lnTo>
                        <a:pt x="520858" y="0"/>
                      </a:lnTo>
                      <a:lnTo>
                        <a:pt x="520858" y="271801"/>
                      </a:lnTo>
                      <a:lnTo>
                        <a:pt x="0" y="271801"/>
                      </a:lnTo>
                      <a:close/>
                    </a:path>
                  </a:pathLst>
                </a:custGeom>
                <a:solidFill>
                  <a:srgbClr val="EDEDEE"/>
                </a:solidFill>
                <a:ln w="699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" name="شكل حر: شكل 38">
                  <a:extLst>
                    <a:ext uri="{FF2B5EF4-FFF2-40B4-BE49-F238E27FC236}">
                      <a16:creationId xmlns:a16="http://schemas.microsoft.com/office/drawing/2014/main" id="{DFA1CDD6-CEE3-46FA-B32E-47A01BE95921}"/>
                    </a:ext>
                  </a:extLst>
                </p:cNvPr>
                <p:cNvSpPr/>
                <p:nvPr/>
              </p:nvSpPr>
              <p:spPr>
                <a:xfrm>
                  <a:off x="7214833" y="420787"/>
                  <a:ext cx="165291" cy="165221"/>
                </a:xfrm>
                <a:custGeom>
                  <a:avLst/>
                  <a:gdLst>
                    <a:gd name="connsiteX0" fmla="*/ 110218 w 165291"/>
                    <a:gd name="connsiteY0" fmla="*/ 0 h 165221"/>
                    <a:gd name="connsiteX1" fmla="*/ 55074 w 165291"/>
                    <a:gd name="connsiteY1" fmla="*/ 0 h 165221"/>
                    <a:gd name="connsiteX2" fmla="*/ 55074 w 165291"/>
                    <a:gd name="connsiteY2" fmla="*/ 55074 h 165221"/>
                    <a:gd name="connsiteX3" fmla="*/ 0 w 165291"/>
                    <a:gd name="connsiteY3" fmla="*/ 55074 h 165221"/>
                    <a:gd name="connsiteX4" fmla="*/ 0 w 165291"/>
                    <a:gd name="connsiteY4" fmla="*/ 110148 h 165221"/>
                    <a:gd name="connsiteX5" fmla="*/ 55074 w 165291"/>
                    <a:gd name="connsiteY5" fmla="*/ 110148 h 165221"/>
                    <a:gd name="connsiteX6" fmla="*/ 55074 w 165291"/>
                    <a:gd name="connsiteY6" fmla="*/ 165222 h 165221"/>
                    <a:gd name="connsiteX7" fmla="*/ 110218 w 165291"/>
                    <a:gd name="connsiteY7" fmla="*/ 165222 h 165221"/>
                    <a:gd name="connsiteX8" fmla="*/ 110218 w 165291"/>
                    <a:gd name="connsiteY8" fmla="*/ 110148 h 165221"/>
                    <a:gd name="connsiteX9" fmla="*/ 165292 w 165291"/>
                    <a:gd name="connsiteY9" fmla="*/ 110148 h 165221"/>
                    <a:gd name="connsiteX10" fmla="*/ 165292 w 165291"/>
                    <a:gd name="connsiteY10" fmla="*/ 55074 h 165221"/>
                    <a:gd name="connsiteX11" fmla="*/ 110218 w 165291"/>
                    <a:gd name="connsiteY11" fmla="*/ 55074 h 16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5291" h="165221">
                      <a:moveTo>
                        <a:pt x="110218" y="0"/>
                      </a:moveTo>
                      <a:lnTo>
                        <a:pt x="55074" y="0"/>
                      </a:lnTo>
                      <a:lnTo>
                        <a:pt x="55074" y="55074"/>
                      </a:lnTo>
                      <a:lnTo>
                        <a:pt x="0" y="55074"/>
                      </a:lnTo>
                      <a:lnTo>
                        <a:pt x="0" y="110148"/>
                      </a:lnTo>
                      <a:lnTo>
                        <a:pt x="55074" y="110148"/>
                      </a:lnTo>
                      <a:lnTo>
                        <a:pt x="55074" y="165222"/>
                      </a:lnTo>
                      <a:lnTo>
                        <a:pt x="110218" y="165222"/>
                      </a:lnTo>
                      <a:lnTo>
                        <a:pt x="110218" y="110148"/>
                      </a:lnTo>
                      <a:lnTo>
                        <a:pt x="165292" y="110148"/>
                      </a:lnTo>
                      <a:lnTo>
                        <a:pt x="165292" y="55074"/>
                      </a:lnTo>
                      <a:lnTo>
                        <a:pt x="110218" y="55074"/>
                      </a:lnTo>
                      <a:close/>
                    </a:path>
                  </a:pathLst>
                </a:custGeom>
                <a:solidFill>
                  <a:srgbClr val="ED1C24"/>
                </a:solidFill>
                <a:ln w="699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" name="شكل حر: شكل 39">
                  <a:extLst>
                    <a:ext uri="{FF2B5EF4-FFF2-40B4-BE49-F238E27FC236}">
                      <a16:creationId xmlns:a16="http://schemas.microsoft.com/office/drawing/2014/main" id="{BF31C5F3-167E-4442-85EC-B9D842BD600D}"/>
                    </a:ext>
                  </a:extLst>
                </p:cNvPr>
                <p:cNvSpPr/>
                <p:nvPr/>
              </p:nvSpPr>
              <p:spPr>
                <a:xfrm>
                  <a:off x="6910282" y="2020940"/>
                  <a:ext cx="747242" cy="55493"/>
                </a:xfrm>
                <a:custGeom>
                  <a:avLst/>
                  <a:gdLst>
                    <a:gd name="connsiteX0" fmla="*/ 0 w 747242"/>
                    <a:gd name="connsiteY0" fmla="*/ 0 h 55493"/>
                    <a:gd name="connsiteX1" fmla="*/ 747242 w 747242"/>
                    <a:gd name="connsiteY1" fmla="*/ 0 h 55493"/>
                    <a:gd name="connsiteX2" fmla="*/ 747242 w 747242"/>
                    <a:gd name="connsiteY2" fmla="*/ 55494 h 55493"/>
                    <a:gd name="connsiteX3" fmla="*/ 0 w 747242"/>
                    <a:gd name="connsiteY3" fmla="*/ 55494 h 5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242" h="55493">
                      <a:moveTo>
                        <a:pt x="0" y="0"/>
                      </a:moveTo>
                      <a:lnTo>
                        <a:pt x="747242" y="0"/>
                      </a:lnTo>
                      <a:lnTo>
                        <a:pt x="747242" y="55494"/>
                      </a:lnTo>
                      <a:lnTo>
                        <a:pt x="0" y="55494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 w="699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" name="شكل حر: شكل 40">
                  <a:extLst>
                    <a:ext uri="{FF2B5EF4-FFF2-40B4-BE49-F238E27FC236}">
                      <a16:creationId xmlns:a16="http://schemas.microsoft.com/office/drawing/2014/main" id="{6156E9F8-3CA6-47A7-8868-F232C05DAC21}"/>
                    </a:ext>
                  </a:extLst>
                </p:cNvPr>
                <p:cNvSpPr/>
                <p:nvPr/>
              </p:nvSpPr>
              <p:spPr>
                <a:xfrm>
                  <a:off x="6978232" y="1965446"/>
                  <a:ext cx="611411" cy="55493"/>
                </a:xfrm>
                <a:custGeom>
                  <a:avLst/>
                  <a:gdLst>
                    <a:gd name="connsiteX0" fmla="*/ 0 w 611411"/>
                    <a:gd name="connsiteY0" fmla="*/ 0 h 55493"/>
                    <a:gd name="connsiteX1" fmla="*/ 611412 w 611411"/>
                    <a:gd name="connsiteY1" fmla="*/ 0 h 55493"/>
                    <a:gd name="connsiteX2" fmla="*/ 611412 w 611411"/>
                    <a:gd name="connsiteY2" fmla="*/ 55494 h 55493"/>
                    <a:gd name="connsiteX3" fmla="*/ 0 w 611411"/>
                    <a:gd name="connsiteY3" fmla="*/ 55494 h 5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411" h="55493">
                      <a:moveTo>
                        <a:pt x="0" y="0"/>
                      </a:moveTo>
                      <a:lnTo>
                        <a:pt x="611412" y="0"/>
                      </a:lnTo>
                      <a:lnTo>
                        <a:pt x="611412" y="55494"/>
                      </a:lnTo>
                      <a:lnTo>
                        <a:pt x="0" y="55494"/>
                      </a:lnTo>
                      <a:close/>
                    </a:path>
                  </a:pathLst>
                </a:custGeom>
                <a:solidFill>
                  <a:srgbClr val="DCDDDE"/>
                </a:solidFill>
                <a:ln w="699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  <p:grpSp>
          <p:nvGrpSpPr>
            <p:cNvPr id="19" name="رسم 2">
              <a:extLst>
                <a:ext uri="{FF2B5EF4-FFF2-40B4-BE49-F238E27FC236}">
                  <a16:creationId xmlns:a16="http://schemas.microsoft.com/office/drawing/2014/main" id="{5B60D604-B503-49A3-B673-C6359765618D}"/>
                </a:ext>
              </a:extLst>
            </p:cNvPr>
            <p:cNvGrpSpPr/>
            <p:nvPr/>
          </p:nvGrpSpPr>
          <p:grpSpPr>
            <a:xfrm>
              <a:off x="7610288" y="315677"/>
              <a:ext cx="489927" cy="671314"/>
              <a:chOff x="7610288" y="315677"/>
              <a:chExt cx="489927" cy="671314"/>
            </a:xfrm>
          </p:grpSpPr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62C59727-A247-4680-99A1-A2DE9E12B4D8}"/>
                  </a:ext>
                </a:extLst>
              </p:cNvPr>
              <p:cNvSpPr/>
              <p:nvPr/>
            </p:nvSpPr>
            <p:spPr>
              <a:xfrm>
                <a:off x="7610288" y="362634"/>
                <a:ext cx="413019" cy="624357"/>
              </a:xfrm>
              <a:custGeom>
                <a:avLst/>
                <a:gdLst>
                  <a:gd name="connsiteX0" fmla="*/ 413019 w 413019"/>
                  <a:gd name="connsiteY0" fmla="*/ 417848 h 624357"/>
                  <a:gd name="connsiteX1" fmla="*/ 206510 w 413019"/>
                  <a:gd name="connsiteY1" fmla="*/ 624358 h 624357"/>
                  <a:gd name="connsiteX2" fmla="*/ 0 w 413019"/>
                  <a:gd name="connsiteY2" fmla="*/ 417848 h 624357"/>
                  <a:gd name="connsiteX3" fmla="*/ 206510 w 413019"/>
                  <a:gd name="connsiteY3" fmla="*/ 0 h 624357"/>
                  <a:gd name="connsiteX4" fmla="*/ 413019 w 413019"/>
                  <a:gd name="connsiteY4" fmla="*/ 417848 h 62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019" h="624357">
                    <a:moveTo>
                      <a:pt x="413019" y="417848"/>
                    </a:moveTo>
                    <a:cubicBezTo>
                      <a:pt x="413019" y="531915"/>
                      <a:pt x="320577" y="624358"/>
                      <a:pt x="206510" y="624358"/>
                    </a:cubicBezTo>
                    <a:cubicBezTo>
                      <a:pt x="92443" y="624358"/>
                      <a:pt x="0" y="531915"/>
                      <a:pt x="0" y="417848"/>
                    </a:cubicBezTo>
                    <a:cubicBezTo>
                      <a:pt x="0" y="178518"/>
                      <a:pt x="206510" y="0"/>
                      <a:pt x="206510" y="0"/>
                    </a:cubicBezTo>
                    <a:cubicBezTo>
                      <a:pt x="206510" y="0"/>
                      <a:pt x="413019" y="178588"/>
                      <a:pt x="413019" y="417848"/>
                    </a:cubicBezTo>
                    <a:close/>
                  </a:path>
                </a:pathLst>
              </a:custGeom>
              <a:solidFill>
                <a:srgbClr val="CE181E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E17C7FC4-C5D1-4AF1-BD11-A160833F012F}"/>
                  </a:ext>
                </a:extLst>
              </p:cNvPr>
              <p:cNvSpPr/>
              <p:nvPr/>
            </p:nvSpPr>
            <p:spPr>
              <a:xfrm>
                <a:off x="7844509" y="315677"/>
                <a:ext cx="255705" cy="386637"/>
              </a:xfrm>
              <a:custGeom>
                <a:avLst/>
                <a:gdLst>
                  <a:gd name="connsiteX0" fmla="*/ 255706 w 255705"/>
                  <a:gd name="connsiteY0" fmla="*/ 258785 h 386637"/>
                  <a:gd name="connsiteX1" fmla="*/ 127853 w 255705"/>
                  <a:gd name="connsiteY1" fmla="*/ 386637 h 386637"/>
                  <a:gd name="connsiteX2" fmla="*/ 0 w 255705"/>
                  <a:gd name="connsiteY2" fmla="*/ 258785 h 386637"/>
                  <a:gd name="connsiteX3" fmla="*/ 127853 w 255705"/>
                  <a:gd name="connsiteY3" fmla="*/ 0 h 386637"/>
                  <a:gd name="connsiteX4" fmla="*/ 255706 w 255705"/>
                  <a:gd name="connsiteY4" fmla="*/ 258785 h 38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705" h="386637">
                    <a:moveTo>
                      <a:pt x="255706" y="258785"/>
                    </a:moveTo>
                    <a:cubicBezTo>
                      <a:pt x="255706" y="329394"/>
                      <a:pt x="198462" y="386637"/>
                      <a:pt x="127853" y="386637"/>
                    </a:cubicBezTo>
                    <a:cubicBezTo>
                      <a:pt x="57243" y="386637"/>
                      <a:pt x="0" y="329394"/>
                      <a:pt x="0" y="258785"/>
                    </a:cubicBezTo>
                    <a:cubicBezTo>
                      <a:pt x="0" y="110568"/>
                      <a:pt x="127853" y="0"/>
                      <a:pt x="127853" y="0"/>
                    </a:cubicBezTo>
                    <a:cubicBezTo>
                      <a:pt x="127853" y="0"/>
                      <a:pt x="255706" y="110638"/>
                      <a:pt x="255706" y="258785"/>
                    </a:cubicBezTo>
                    <a:close/>
                  </a:path>
                </a:pathLst>
              </a:custGeom>
              <a:solidFill>
                <a:srgbClr val="B11116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65E33D7-F3E9-45A7-8BD9-51693B3374CF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BFCB6CE-20DE-4F74-97F0-DB8ED67E5C07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3D00FF3B-41F4-4A78-9904-7DD679BB5FBB}"/>
              </a:ext>
            </a:extLst>
          </p:cNvPr>
          <p:cNvSpPr txBox="1"/>
          <p:nvPr/>
        </p:nvSpPr>
        <p:spPr>
          <a:xfrm>
            <a:off x="6114988" y="2242852"/>
            <a:ext cx="4917879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0950834F-3D4F-43C6-81A8-4261997A2C52}"/>
              </a:ext>
            </a:extLst>
          </p:cNvPr>
          <p:cNvSpPr txBox="1"/>
          <p:nvPr/>
        </p:nvSpPr>
        <p:spPr>
          <a:xfrm flipH="1">
            <a:off x="6415817" y="1626475"/>
            <a:ext cx="459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6F636CBD-9824-49C1-B985-2A0C233E7B06}"/>
              </a:ext>
            </a:extLst>
          </p:cNvPr>
          <p:cNvSpPr txBox="1"/>
          <p:nvPr/>
        </p:nvSpPr>
        <p:spPr>
          <a:xfrm>
            <a:off x="5877266" y="3672850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97DE2C41-1228-4683-B96A-347C6C22F7BC}"/>
              </a:ext>
            </a:extLst>
          </p:cNvPr>
          <p:cNvSpPr txBox="1"/>
          <p:nvPr/>
        </p:nvSpPr>
        <p:spPr>
          <a:xfrm>
            <a:off x="5877266" y="4944913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E6C43D8-B8F2-4063-8536-89F615D654B0}"/>
              </a:ext>
            </a:extLst>
          </p:cNvPr>
          <p:cNvGrpSpPr/>
          <p:nvPr/>
        </p:nvGrpSpPr>
        <p:grpSpPr>
          <a:xfrm>
            <a:off x="11116157" y="2512634"/>
            <a:ext cx="572006" cy="572006"/>
            <a:chOff x="11008174" y="2593659"/>
            <a:chExt cx="872930" cy="872930"/>
          </a:xfrm>
        </p:grpSpPr>
        <p:sp>
          <p:nvSpPr>
            <p:cNvPr id="188" name="شكل بيضاوي 187">
              <a:extLst>
                <a:ext uri="{FF2B5EF4-FFF2-40B4-BE49-F238E27FC236}">
                  <a16:creationId xmlns:a16="http://schemas.microsoft.com/office/drawing/2014/main" id="{469641FC-58B6-4911-8D75-91618AD0B11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313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184" name="رسم 2">
              <a:extLst>
                <a:ext uri="{FF2B5EF4-FFF2-40B4-BE49-F238E27FC236}">
                  <a16:creationId xmlns:a16="http://schemas.microsoft.com/office/drawing/2014/main" id="{A374B225-CCBE-4354-AC7F-A366F81FD569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775747F7-AEB8-4558-B767-DBD3C05DFA29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84D2FE8D-D416-4C26-BEF0-BA76586D5C7A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59CD4CC0-B55C-4D48-8465-36492998324E}"/>
              </a:ext>
            </a:extLst>
          </p:cNvPr>
          <p:cNvGrpSpPr/>
          <p:nvPr/>
        </p:nvGrpSpPr>
        <p:grpSpPr>
          <a:xfrm>
            <a:off x="11116157" y="3971622"/>
            <a:ext cx="572006" cy="572006"/>
            <a:chOff x="11008174" y="2593659"/>
            <a:chExt cx="872930" cy="872930"/>
          </a:xfrm>
        </p:grpSpPr>
        <p:sp>
          <p:nvSpPr>
            <p:cNvPr id="219" name="شكل بيضاوي 218">
              <a:extLst>
                <a:ext uri="{FF2B5EF4-FFF2-40B4-BE49-F238E27FC236}">
                  <a16:creationId xmlns:a16="http://schemas.microsoft.com/office/drawing/2014/main" id="{50CF574F-53A5-473F-ACBD-64B4D385FB3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0" name="رسم 2">
              <a:extLst>
                <a:ext uri="{FF2B5EF4-FFF2-40B4-BE49-F238E27FC236}">
                  <a16:creationId xmlns:a16="http://schemas.microsoft.com/office/drawing/2014/main" id="{5BE93E14-C0C1-4E02-A601-1DC3BD6CF05C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88F6042D-0C6D-431D-8EAC-18660F0BB51F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680FC30A-B9A9-4362-84D2-13A60E155272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7C6A8B21-33B0-4FA6-ABC5-674AFF798B78}"/>
              </a:ext>
            </a:extLst>
          </p:cNvPr>
          <p:cNvGrpSpPr/>
          <p:nvPr/>
        </p:nvGrpSpPr>
        <p:grpSpPr>
          <a:xfrm>
            <a:off x="11116157" y="5352506"/>
            <a:ext cx="572006" cy="572006"/>
            <a:chOff x="11008174" y="2593659"/>
            <a:chExt cx="872930" cy="872930"/>
          </a:xfrm>
        </p:grpSpPr>
        <p:sp>
          <p:nvSpPr>
            <p:cNvPr id="224" name="شكل بيضاوي 223">
              <a:extLst>
                <a:ext uri="{FF2B5EF4-FFF2-40B4-BE49-F238E27FC236}">
                  <a16:creationId xmlns:a16="http://schemas.microsoft.com/office/drawing/2014/main" id="{C29A210B-2C63-42D2-B113-17A57FF47710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5" name="رسم 2">
              <a:extLst>
                <a:ext uri="{FF2B5EF4-FFF2-40B4-BE49-F238E27FC236}">
                  <a16:creationId xmlns:a16="http://schemas.microsoft.com/office/drawing/2014/main" id="{03FB01C7-ADAF-493E-8005-C80DEE943585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EBB55A39-55EA-42B9-82DF-334418A49F56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3854195E-8014-49A7-AAB5-7800AEC8C5AF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sp>
        <p:nvSpPr>
          <p:cNvPr id="152" name="شكل حر: شكل 151">
            <a:extLst>
              <a:ext uri="{FF2B5EF4-FFF2-40B4-BE49-F238E27FC236}">
                <a16:creationId xmlns:a16="http://schemas.microsoft.com/office/drawing/2014/main" id="{A01914B8-5759-4403-986C-3A3932E3D125}"/>
              </a:ext>
            </a:extLst>
          </p:cNvPr>
          <p:cNvSpPr/>
          <p:nvPr/>
        </p:nvSpPr>
        <p:spPr>
          <a:xfrm>
            <a:off x="206417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12934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شكل حر: شكل 175">
            <a:extLst>
              <a:ext uri="{FF2B5EF4-FFF2-40B4-BE49-F238E27FC236}">
                <a16:creationId xmlns:a16="http://schemas.microsoft.com/office/drawing/2014/main" id="{D3ED123D-5FE8-47EC-8439-ADB8E27E1248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5" name="رسم 2">
            <a:extLst>
              <a:ext uri="{FF2B5EF4-FFF2-40B4-BE49-F238E27FC236}">
                <a16:creationId xmlns:a16="http://schemas.microsoft.com/office/drawing/2014/main" id="{6C80940F-2B3E-41DE-83E0-F4DC5412A5BC}"/>
              </a:ext>
            </a:extLst>
          </p:cNvPr>
          <p:cNvGrpSpPr/>
          <p:nvPr/>
        </p:nvGrpSpPr>
        <p:grpSpPr>
          <a:xfrm>
            <a:off x="3393169" y="2109563"/>
            <a:ext cx="1525508" cy="3119422"/>
            <a:chOff x="1874970" y="292783"/>
            <a:chExt cx="883562" cy="1806744"/>
          </a:xfrm>
        </p:grpSpPr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F45AAD6C-56F1-4737-BDC7-041FC84741C1}"/>
                </a:ext>
              </a:extLst>
            </p:cNvPr>
            <p:cNvSpPr/>
            <p:nvPr/>
          </p:nvSpPr>
          <p:spPr>
            <a:xfrm rot="-4499708">
              <a:off x="2117364" y="1306890"/>
              <a:ext cx="190903" cy="77117"/>
            </a:xfrm>
            <a:custGeom>
              <a:avLst/>
              <a:gdLst>
                <a:gd name="connsiteX0" fmla="*/ 0 w 190903"/>
                <a:gd name="connsiteY0" fmla="*/ 0 h 77117"/>
                <a:gd name="connsiteX1" fmla="*/ 190904 w 190903"/>
                <a:gd name="connsiteY1" fmla="*/ 0 h 77117"/>
                <a:gd name="connsiteX2" fmla="*/ 190904 w 190903"/>
                <a:gd name="connsiteY2" fmla="*/ 77117 h 77117"/>
                <a:gd name="connsiteX3" fmla="*/ 0 w 190903"/>
                <a:gd name="connsiteY3" fmla="*/ 77117 h 7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03" h="77117">
                  <a:moveTo>
                    <a:pt x="0" y="0"/>
                  </a:moveTo>
                  <a:lnTo>
                    <a:pt x="190904" y="0"/>
                  </a:lnTo>
                  <a:lnTo>
                    <a:pt x="190904" y="77117"/>
                  </a:lnTo>
                  <a:lnTo>
                    <a:pt x="0" y="77117"/>
                  </a:lnTo>
                  <a:close/>
                </a:path>
              </a:pathLst>
            </a:custGeom>
            <a:solidFill>
              <a:srgbClr val="000000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61D0ECD7-62CA-4CC1-9E5D-56B00016618F}"/>
                </a:ext>
              </a:extLst>
            </p:cNvPr>
            <p:cNvSpPr/>
            <p:nvPr/>
          </p:nvSpPr>
          <p:spPr>
            <a:xfrm>
              <a:off x="2191907" y="895108"/>
              <a:ext cx="566624" cy="1055921"/>
            </a:xfrm>
            <a:custGeom>
              <a:avLst/>
              <a:gdLst>
                <a:gd name="connsiteX0" fmla="*/ 0 w 566624"/>
                <a:gd name="connsiteY0" fmla="*/ 1055922 h 1055921"/>
                <a:gd name="connsiteX1" fmla="*/ 0 w 566624"/>
                <a:gd name="connsiteY1" fmla="*/ 959000 h 1055921"/>
                <a:gd name="connsiteX2" fmla="*/ 469703 w 566624"/>
                <a:gd name="connsiteY2" fmla="*/ 489297 h 1055921"/>
                <a:gd name="connsiteX3" fmla="*/ 236881 w 566624"/>
                <a:gd name="connsiteY3" fmla="*/ 83626 h 1055921"/>
                <a:gd name="connsiteX4" fmla="*/ 285867 w 566624"/>
                <a:gd name="connsiteY4" fmla="*/ 0 h 1055921"/>
                <a:gd name="connsiteX5" fmla="*/ 566625 w 566624"/>
                <a:gd name="connsiteY5" fmla="*/ 489297 h 1055921"/>
                <a:gd name="connsiteX6" fmla="*/ 0 w 566624"/>
                <a:gd name="connsiteY6" fmla="*/ 1055922 h 10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624" h="1055921">
                  <a:moveTo>
                    <a:pt x="0" y="1055922"/>
                  </a:moveTo>
                  <a:lnTo>
                    <a:pt x="0" y="959000"/>
                  </a:lnTo>
                  <a:cubicBezTo>
                    <a:pt x="258994" y="959000"/>
                    <a:pt x="469703" y="748292"/>
                    <a:pt x="469703" y="489297"/>
                  </a:cubicBezTo>
                  <a:cubicBezTo>
                    <a:pt x="469703" y="323166"/>
                    <a:pt x="380479" y="167671"/>
                    <a:pt x="236881" y="83626"/>
                  </a:cubicBezTo>
                  <a:lnTo>
                    <a:pt x="285867" y="0"/>
                  </a:lnTo>
                  <a:cubicBezTo>
                    <a:pt x="459066" y="101330"/>
                    <a:pt x="566625" y="288876"/>
                    <a:pt x="566625" y="489297"/>
                  </a:cubicBezTo>
                  <a:cubicBezTo>
                    <a:pt x="566625" y="801756"/>
                    <a:pt x="312459" y="1055922"/>
                    <a:pt x="0" y="1055922"/>
                  </a:cubicBezTo>
                  <a:close/>
                </a:path>
              </a:pathLst>
            </a:custGeom>
            <a:solidFill>
              <a:srgbClr val="414042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7" name="شكل حر: شكل 96">
              <a:extLst>
                <a:ext uri="{FF2B5EF4-FFF2-40B4-BE49-F238E27FC236}">
                  <a16:creationId xmlns:a16="http://schemas.microsoft.com/office/drawing/2014/main" id="{814189CD-2088-4F27-8FC1-39C202B9C1E4}"/>
                </a:ext>
              </a:extLst>
            </p:cNvPr>
            <p:cNvSpPr/>
            <p:nvPr/>
          </p:nvSpPr>
          <p:spPr>
            <a:xfrm>
              <a:off x="2261327" y="1303999"/>
              <a:ext cx="77117" cy="190904"/>
            </a:xfrm>
            <a:custGeom>
              <a:avLst/>
              <a:gdLst>
                <a:gd name="connsiteX0" fmla="*/ 0 w 77117"/>
                <a:gd name="connsiteY0" fmla="*/ 0 h 190904"/>
                <a:gd name="connsiteX1" fmla="*/ 77118 w 77117"/>
                <a:gd name="connsiteY1" fmla="*/ 0 h 190904"/>
                <a:gd name="connsiteX2" fmla="*/ 77118 w 77117"/>
                <a:gd name="connsiteY2" fmla="*/ 190904 h 190904"/>
                <a:gd name="connsiteX3" fmla="*/ 0 w 77117"/>
                <a:gd name="connsiteY3" fmla="*/ 190904 h 19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17" h="190904">
                  <a:moveTo>
                    <a:pt x="0" y="0"/>
                  </a:moveTo>
                  <a:lnTo>
                    <a:pt x="77118" y="0"/>
                  </a:lnTo>
                  <a:lnTo>
                    <a:pt x="77118" y="190904"/>
                  </a:lnTo>
                  <a:lnTo>
                    <a:pt x="0" y="190904"/>
                  </a:lnTo>
                  <a:close/>
                </a:path>
              </a:pathLst>
            </a:custGeom>
            <a:solidFill>
              <a:srgbClr val="414042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8" name="شكل حر: شكل 97">
              <a:extLst>
                <a:ext uri="{FF2B5EF4-FFF2-40B4-BE49-F238E27FC236}">
                  <a16:creationId xmlns:a16="http://schemas.microsoft.com/office/drawing/2014/main" id="{6E33CF2A-859E-41C2-9CE2-4B66A3F2A153}"/>
                </a:ext>
              </a:extLst>
            </p:cNvPr>
            <p:cNvSpPr/>
            <p:nvPr/>
          </p:nvSpPr>
          <p:spPr>
            <a:xfrm rot="-3599659">
              <a:off x="2014970" y="1310079"/>
              <a:ext cx="190909" cy="77119"/>
            </a:xfrm>
            <a:custGeom>
              <a:avLst/>
              <a:gdLst>
                <a:gd name="connsiteX0" fmla="*/ 0 w 190909"/>
                <a:gd name="connsiteY0" fmla="*/ 0 h 77119"/>
                <a:gd name="connsiteX1" fmla="*/ 190910 w 190909"/>
                <a:gd name="connsiteY1" fmla="*/ 0 h 77119"/>
                <a:gd name="connsiteX2" fmla="*/ 190910 w 190909"/>
                <a:gd name="connsiteY2" fmla="*/ 77120 h 77119"/>
                <a:gd name="connsiteX3" fmla="*/ 0 w 190909"/>
                <a:gd name="connsiteY3" fmla="*/ 77120 h 7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09" h="77119">
                  <a:moveTo>
                    <a:pt x="0" y="0"/>
                  </a:moveTo>
                  <a:lnTo>
                    <a:pt x="190910" y="0"/>
                  </a:lnTo>
                  <a:lnTo>
                    <a:pt x="190910" y="77120"/>
                  </a:lnTo>
                  <a:lnTo>
                    <a:pt x="0" y="77120"/>
                  </a:lnTo>
                  <a:close/>
                </a:path>
              </a:pathLst>
            </a:custGeom>
            <a:solidFill>
              <a:srgbClr val="414042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9" name="شكل حر: شكل 98">
              <a:extLst>
                <a:ext uri="{FF2B5EF4-FFF2-40B4-BE49-F238E27FC236}">
                  <a16:creationId xmlns:a16="http://schemas.microsoft.com/office/drawing/2014/main" id="{882D815A-DB57-4047-BF19-D6A899EB2C5A}"/>
                </a:ext>
              </a:extLst>
            </p:cNvPr>
            <p:cNvSpPr/>
            <p:nvPr/>
          </p:nvSpPr>
          <p:spPr>
            <a:xfrm>
              <a:off x="2124797" y="580830"/>
              <a:ext cx="412669" cy="650390"/>
            </a:xfrm>
            <a:custGeom>
              <a:avLst/>
              <a:gdLst>
                <a:gd name="connsiteX0" fmla="*/ 255495 w 412669"/>
                <a:gd name="connsiteY0" fmla="*/ 650390 h 650390"/>
                <a:gd name="connsiteX1" fmla="*/ 0 w 412669"/>
                <a:gd name="connsiteY1" fmla="*/ 581950 h 650390"/>
                <a:gd name="connsiteX2" fmla="*/ 157174 w 412669"/>
                <a:gd name="connsiteY2" fmla="*/ 0 h 650390"/>
                <a:gd name="connsiteX3" fmla="*/ 412670 w 412669"/>
                <a:gd name="connsiteY3" fmla="*/ 68440 h 65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669" h="650390">
                  <a:moveTo>
                    <a:pt x="255495" y="650390"/>
                  </a:moveTo>
                  <a:lnTo>
                    <a:pt x="0" y="581950"/>
                  </a:lnTo>
                  <a:lnTo>
                    <a:pt x="157174" y="0"/>
                  </a:lnTo>
                  <a:lnTo>
                    <a:pt x="412670" y="68440"/>
                  </a:lnTo>
                  <a:close/>
                </a:path>
              </a:pathLst>
            </a:custGeom>
            <a:solidFill>
              <a:srgbClr val="58595B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0" name="شكل حر: شكل 99">
              <a:extLst>
                <a:ext uri="{FF2B5EF4-FFF2-40B4-BE49-F238E27FC236}">
                  <a16:creationId xmlns:a16="http://schemas.microsoft.com/office/drawing/2014/main" id="{8007B296-FF06-467C-AF0A-932D5518D8EE}"/>
                </a:ext>
              </a:extLst>
            </p:cNvPr>
            <p:cNvSpPr/>
            <p:nvPr/>
          </p:nvSpPr>
          <p:spPr>
            <a:xfrm rot="-4500040">
              <a:off x="2215936" y="1061110"/>
              <a:ext cx="58151" cy="327984"/>
            </a:xfrm>
            <a:custGeom>
              <a:avLst/>
              <a:gdLst>
                <a:gd name="connsiteX0" fmla="*/ 0 w 58151"/>
                <a:gd name="connsiteY0" fmla="*/ 0 h 327984"/>
                <a:gd name="connsiteX1" fmla="*/ 58151 w 58151"/>
                <a:gd name="connsiteY1" fmla="*/ 0 h 327984"/>
                <a:gd name="connsiteX2" fmla="*/ 58151 w 58151"/>
                <a:gd name="connsiteY2" fmla="*/ 327985 h 327984"/>
                <a:gd name="connsiteX3" fmla="*/ 0 w 58151"/>
                <a:gd name="connsiteY3" fmla="*/ 327985 h 32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51" h="327984">
                  <a:moveTo>
                    <a:pt x="0" y="0"/>
                  </a:moveTo>
                  <a:lnTo>
                    <a:pt x="58151" y="0"/>
                  </a:lnTo>
                  <a:lnTo>
                    <a:pt x="58151" y="327985"/>
                  </a:lnTo>
                  <a:lnTo>
                    <a:pt x="0" y="327985"/>
                  </a:lnTo>
                  <a:close/>
                </a:path>
              </a:pathLst>
            </a:custGeom>
            <a:solidFill>
              <a:srgbClr val="414042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1" name="شكل حر: شكل 100">
              <a:extLst>
                <a:ext uri="{FF2B5EF4-FFF2-40B4-BE49-F238E27FC236}">
                  <a16:creationId xmlns:a16="http://schemas.microsoft.com/office/drawing/2014/main" id="{9309D9EA-A3F1-4087-86BE-40FCB3C7DAFC}"/>
                </a:ext>
              </a:extLst>
            </p:cNvPr>
            <p:cNvSpPr/>
            <p:nvPr/>
          </p:nvSpPr>
          <p:spPr>
            <a:xfrm rot="-4500040">
              <a:off x="2452562" y="246361"/>
              <a:ext cx="58151" cy="201045"/>
            </a:xfrm>
            <a:custGeom>
              <a:avLst/>
              <a:gdLst>
                <a:gd name="connsiteX0" fmla="*/ 0 w 58151"/>
                <a:gd name="connsiteY0" fmla="*/ 0 h 201045"/>
                <a:gd name="connsiteX1" fmla="*/ 58151 w 58151"/>
                <a:gd name="connsiteY1" fmla="*/ 0 h 201045"/>
                <a:gd name="connsiteX2" fmla="*/ 58151 w 58151"/>
                <a:gd name="connsiteY2" fmla="*/ 201045 h 201045"/>
                <a:gd name="connsiteX3" fmla="*/ 0 w 58151"/>
                <a:gd name="connsiteY3" fmla="*/ 201045 h 2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51" h="201045">
                  <a:moveTo>
                    <a:pt x="0" y="0"/>
                  </a:moveTo>
                  <a:lnTo>
                    <a:pt x="58151" y="0"/>
                  </a:lnTo>
                  <a:lnTo>
                    <a:pt x="58151" y="201045"/>
                  </a:lnTo>
                  <a:lnTo>
                    <a:pt x="0" y="201045"/>
                  </a:lnTo>
                  <a:close/>
                </a:path>
              </a:pathLst>
            </a:custGeom>
            <a:solidFill>
              <a:srgbClr val="000000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2" name="شكل حر: شكل 101">
              <a:extLst>
                <a:ext uri="{FF2B5EF4-FFF2-40B4-BE49-F238E27FC236}">
                  <a16:creationId xmlns:a16="http://schemas.microsoft.com/office/drawing/2014/main" id="{FB5831D8-C799-49CE-A1A7-DBB5ED5E55B8}"/>
                </a:ext>
              </a:extLst>
            </p:cNvPr>
            <p:cNvSpPr/>
            <p:nvPr/>
          </p:nvSpPr>
          <p:spPr>
            <a:xfrm rot="-4499708">
              <a:off x="2200938" y="1149169"/>
              <a:ext cx="58152" cy="264521"/>
            </a:xfrm>
            <a:custGeom>
              <a:avLst/>
              <a:gdLst>
                <a:gd name="connsiteX0" fmla="*/ 0 w 58152"/>
                <a:gd name="connsiteY0" fmla="*/ 0 h 264521"/>
                <a:gd name="connsiteX1" fmla="*/ 58153 w 58152"/>
                <a:gd name="connsiteY1" fmla="*/ 0 h 264521"/>
                <a:gd name="connsiteX2" fmla="*/ 58153 w 58152"/>
                <a:gd name="connsiteY2" fmla="*/ 264522 h 264521"/>
                <a:gd name="connsiteX3" fmla="*/ 0 w 58152"/>
                <a:gd name="connsiteY3" fmla="*/ 264522 h 2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52" h="264521">
                  <a:moveTo>
                    <a:pt x="0" y="0"/>
                  </a:moveTo>
                  <a:lnTo>
                    <a:pt x="58153" y="0"/>
                  </a:lnTo>
                  <a:lnTo>
                    <a:pt x="58153" y="264522"/>
                  </a:lnTo>
                  <a:lnTo>
                    <a:pt x="0" y="264522"/>
                  </a:lnTo>
                  <a:close/>
                </a:path>
              </a:pathLst>
            </a:custGeom>
            <a:solidFill>
              <a:srgbClr val="58595B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3" name="شكل حر: شكل 102">
              <a:extLst>
                <a:ext uri="{FF2B5EF4-FFF2-40B4-BE49-F238E27FC236}">
                  <a16:creationId xmlns:a16="http://schemas.microsoft.com/office/drawing/2014/main" id="{1DC695DD-A9D4-42E2-9861-E47F579A54F6}"/>
                </a:ext>
              </a:extLst>
            </p:cNvPr>
            <p:cNvSpPr/>
            <p:nvPr/>
          </p:nvSpPr>
          <p:spPr>
            <a:xfrm rot="-4499376">
              <a:off x="2317635" y="410337"/>
              <a:ext cx="248642" cy="169284"/>
            </a:xfrm>
            <a:custGeom>
              <a:avLst/>
              <a:gdLst>
                <a:gd name="connsiteX0" fmla="*/ 0 w 248642"/>
                <a:gd name="connsiteY0" fmla="*/ 0 h 169284"/>
                <a:gd name="connsiteX1" fmla="*/ 248643 w 248642"/>
                <a:gd name="connsiteY1" fmla="*/ 0 h 169284"/>
                <a:gd name="connsiteX2" fmla="*/ 248643 w 248642"/>
                <a:gd name="connsiteY2" fmla="*/ 169284 h 169284"/>
                <a:gd name="connsiteX3" fmla="*/ 0 w 248642"/>
                <a:gd name="connsiteY3" fmla="*/ 169284 h 16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42" h="169284">
                  <a:moveTo>
                    <a:pt x="0" y="0"/>
                  </a:moveTo>
                  <a:lnTo>
                    <a:pt x="248643" y="0"/>
                  </a:lnTo>
                  <a:lnTo>
                    <a:pt x="248643" y="169284"/>
                  </a:lnTo>
                  <a:lnTo>
                    <a:pt x="0" y="169284"/>
                  </a:lnTo>
                  <a:close/>
                </a:path>
              </a:pathLst>
            </a:custGeom>
            <a:solidFill>
              <a:srgbClr val="414042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01F9C659-4B03-4FBF-893C-5125881ED801}"/>
                </a:ext>
              </a:extLst>
            </p:cNvPr>
            <p:cNvSpPr/>
            <p:nvPr/>
          </p:nvSpPr>
          <p:spPr>
            <a:xfrm>
              <a:off x="2331097" y="814982"/>
              <a:ext cx="252206" cy="252206"/>
            </a:xfrm>
            <a:custGeom>
              <a:avLst/>
              <a:gdLst>
                <a:gd name="connsiteX0" fmla="*/ 252206 w 252206"/>
                <a:gd name="connsiteY0" fmla="*/ 126103 h 252206"/>
                <a:gd name="connsiteX1" fmla="*/ 126103 w 252206"/>
                <a:gd name="connsiteY1" fmla="*/ 252206 h 252206"/>
                <a:gd name="connsiteX2" fmla="*/ 0 w 252206"/>
                <a:gd name="connsiteY2" fmla="*/ 126103 h 252206"/>
                <a:gd name="connsiteX3" fmla="*/ 126103 w 252206"/>
                <a:gd name="connsiteY3" fmla="*/ 0 h 252206"/>
                <a:gd name="connsiteX4" fmla="*/ 252206 w 252206"/>
                <a:gd name="connsiteY4" fmla="*/ 126103 h 25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06" h="252206">
                  <a:moveTo>
                    <a:pt x="252206" y="126103"/>
                  </a:moveTo>
                  <a:cubicBezTo>
                    <a:pt x="252206" y="195733"/>
                    <a:pt x="195733" y="252206"/>
                    <a:pt x="126103" y="252206"/>
                  </a:cubicBezTo>
                  <a:cubicBezTo>
                    <a:pt x="56474" y="252206"/>
                    <a:pt x="0" y="195733"/>
                    <a:pt x="0" y="126103"/>
                  </a:cubicBezTo>
                  <a:cubicBezTo>
                    <a:pt x="0" y="56474"/>
                    <a:pt x="56474" y="0"/>
                    <a:pt x="126103" y="0"/>
                  </a:cubicBezTo>
                  <a:cubicBezTo>
                    <a:pt x="195803" y="0"/>
                    <a:pt x="252206" y="56474"/>
                    <a:pt x="252206" y="126103"/>
                  </a:cubicBezTo>
                  <a:close/>
                </a:path>
              </a:pathLst>
            </a:custGeom>
            <a:solidFill>
              <a:srgbClr val="000000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D1AF7BAC-6F02-4331-8897-4D795909E3FB}"/>
                </a:ext>
              </a:extLst>
            </p:cNvPr>
            <p:cNvSpPr/>
            <p:nvPr/>
          </p:nvSpPr>
          <p:spPr>
            <a:xfrm>
              <a:off x="2394219" y="878033"/>
              <a:ext cx="126103" cy="126103"/>
            </a:xfrm>
            <a:custGeom>
              <a:avLst/>
              <a:gdLst>
                <a:gd name="connsiteX0" fmla="*/ 126103 w 126103"/>
                <a:gd name="connsiteY0" fmla="*/ 63052 h 126103"/>
                <a:gd name="connsiteX1" fmla="*/ 63052 w 126103"/>
                <a:gd name="connsiteY1" fmla="*/ 126103 h 126103"/>
                <a:gd name="connsiteX2" fmla="*/ 0 w 126103"/>
                <a:gd name="connsiteY2" fmla="*/ 63052 h 126103"/>
                <a:gd name="connsiteX3" fmla="*/ 63052 w 126103"/>
                <a:gd name="connsiteY3" fmla="*/ 0 h 126103"/>
                <a:gd name="connsiteX4" fmla="*/ 126103 w 126103"/>
                <a:gd name="connsiteY4" fmla="*/ 63052 h 12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03" h="126103">
                  <a:moveTo>
                    <a:pt x="126103" y="63052"/>
                  </a:moveTo>
                  <a:cubicBezTo>
                    <a:pt x="126103" y="97831"/>
                    <a:pt x="97901" y="126103"/>
                    <a:pt x="63052" y="126103"/>
                  </a:cubicBezTo>
                  <a:cubicBezTo>
                    <a:pt x="28202" y="126103"/>
                    <a:pt x="0" y="97831"/>
                    <a:pt x="0" y="63052"/>
                  </a:cubicBezTo>
                  <a:cubicBezTo>
                    <a:pt x="0" y="28202"/>
                    <a:pt x="28202" y="0"/>
                    <a:pt x="63052" y="0"/>
                  </a:cubicBezTo>
                  <a:cubicBezTo>
                    <a:pt x="97831" y="0"/>
                    <a:pt x="126103" y="28202"/>
                    <a:pt x="126103" y="63052"/>
                  </a:cubicBezTo>
                  <a:close/>
                </a:path>
              </a:pathLst>
            </a:custGeom>
            <a:solidFill>
              <a:srgbClr val="F15B40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6" name="شكل حر: شكل 105">
              <a:extLst>
                <a:ext uri="{FF2B5EF4-FFF2-40B4-BE49-F238E27FC236}">
                  <a16:creationId xmlns:a16="http://schemas.microsoft.com/office/drawing/2014/main" id="{067EFA6A-EBBE-4C3E-9E2E-6D265576C1D9}"/>
                </a:ext>
              </a:extLst>
            </p:cNvPr>
            <p:cNvSpPr/>
            <p:nvPr/>
          </p:nvSpPr>
          <p:spPr>
            <a:xfrm>
              <a:off x="1884487" y="1534092"/>
              <a:ext cx="597135" cy="70049"/>
            </a:xfrm>
            <a:custGeom>
              <a:avLst/>
              <a:gdLst>
                <a:gd name="connsiteX0" fmla="*/ 0 w 597135"/>
                <a:gd name="connsiteY0" fmla="*/ 0 h 70049"/>
                <a:gd name="connsiteX1" fmla="*/ 597136 w 597135"/>
                <a:gd name="connsiteY1" fmla="*/ 0 h 70049"/>
                <a:gd name="connsiteX2" fmla="*/ 597136 w 597135"/>
                <a:gd name="connsiteY2" fmla="*/ 70050 h 70049"/>
                <a:gd name="connsiteX3" fmla="*/ 0 w 597135"/>
                <a:gd name="connsiteY3" fmla="*/ 70050 h 7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135" h="70049">
                  <a:moveTo>
                    <a:pt x="0" y="0"/>
                  </a:moveTo>
                  <a:lnTo>
                    <a:pt x="597136" y="0"/>
                  </a:lnTo>
                  <a:lnTo>
                    <a:pt x="597136" y="70050"/>
                  </a:lnTo>
                  <a:lnTo>
                    <a:pt x="0" y="70050"/>
                  </a:lnTo>
                  <a:close/>
                </a:path>
              </a:pathLst>
            </a:custGeom>
            <a:solidFill>
              <a:srgbClr val="58595B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7" name="شكل حر: شكل 106">
              <a:extLst>
                <a:ext uri="{FF2B5EF4-FFF2-40B4-BE49-F238E27FC236}">
                  <a16:creationId xmlns:a16="http://schemas.microsoft.com/office/drawing/2014/main" id="{C12DF47E-728E-4872-85D9-6D2F90276A5B}"/>
                </a:ext>
              </a:extLst>
            </p:cNvPr>
            <p:cNvSpPr/>
            <p:nvPr/>
          </p:nvSpPr>
          <p:spPr>
            <a:xfrm>
              <a:off x="1947959" y="1604072"/>
              <a:ext cx="470192" cy="133521"/>
            </a:xfrm>
            <a:custGeom>
              <a:avLst/>
              <a:gdLst>
                <a:gd name="connsiteX0" fmla="*/ 0 w 470192"/>
                <a:gd name="connsiteY0" fmla="*/ 0 h 133521"/>
                <a:gd name="connsiteX1" fmla="*/ 470193 w 470192"/>
                <a:gd name="connsiteY1" fmla="*/ 0 h 133521"/>
                <a:gd name="connsiteX2" fmla="*/ 470193 w 470192"/>
                <a:gd name="connsiteY2" fmla="*/ 133521 h 133521"/>
                <a:gd name="connsiteX3" fmla="*/ 0 w 470192"/>
                <a:gd name="connsiteY3" fmla="*/ 133521 h 1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192" h="133521">
                  <a:moveTo>
                    <a:pt x="0" y="0"/>
                  </a:moveTo>
                  <a:lnTo>
                    <a:pt x="470193" y="0"/>
                  </a:lnTo>
                  <a:lnTo>
                    <a:pt x="470193" y="133521"/>
                  </a:lnTo>
                  <a:lnTo>
                    <a:pt x="0" y="133521"/>
                  </a:lnTo>
                  <a:close/>
                </a:path>
              </a:pathLst>
            </a:custGeom>
            <a:solidFill>
              <a:srgbClr val="414042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8" name="شكل حر: شكل 107">
              <a:extLst>
                <a:ext uri="{FF2B5EF4-FFF2-40B4-BE49-F238E27FC236}">
                  <a16:creationId xmlns:a16="http://schemas.microsoft.com/office/drawing/2014/main" id="{CCAFA7CB-49F0-43BF-AE05-6C1D75B605E6}"/>
                </a:ext>
              </a:extLst>
            </p:cNvPr>
            <p:cNvSpPr/>
            <p:nvPr/>
          </p:nvSpPr>
          <p:spPr>
            <a:xfrm>
              <a:off x="2029275" y="1737593"/>
              <a:ext cx="309169" cy="263403"/>
            </a:xfrm>
            <a:custGeom>
              <a:avLst/>
              <a:gdLst>
                <a:gd name="connsiteX0" fmla="*/ 0 w 309169"/>
                <a:gd name="connsiteY0" fmla="*/ 0 h 263403"/>
                <a:gd name="connsiteX1" fmla="*/ 309170 w 309169"/>
                <a:gd name="connsiteY1" fmla="*/ 0 h 263403"/>
                <a:gd name="connsiteX2" fmla="*/ 309170 w 309169"/>
                <a:gd name="connsiteY2" fmla="*/ 263403 h 263403"/>
                <a:gd name="connsiteX3" fmla="*/ 0 w 309169"/>
                <a:gd name="connsiteY3" fmla="*/ 263403 h 26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169" h="263403">
                  <a:moveTo>
                    <a:pt x="0" y="0"/>
                  </a:moveTo>
                  <a:lnTo>
                    <a:pt x="309170" y="0"/>
                  </a:lnTo>
                  <a:lnTo>
                    <a:pt x="309170" y="263403"/>
                  </a:lnTo>
                  <a:lnTo>
                    <a:pt x="0" y="263403"/>
                  </a:lnTo>
                  <a:close/>
                </a:path>
              </a:pathLst>
            </a:custGeom>
            <a:solidFill>
              <a:srgbClr val="58595B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9" name="شكل حر: شكل 108">
              <a:extLst>
                <a:ext uri="{FF2B5EF4-FFF2-40B4-BE49-F238E27FC236}">
                  <a16:creationId xmlns:a16="http://schemas.microsoft.com/office/drawing/2014/main" id="{DBD2D480-A01B-401D-BBCA-7BEADCDF038D}"/>
                </a:ext>
              </a:extLst>
            </p:cNvPr>
            <p:cNvSpPr/>
            <p:nvPr/>
          </p:nvSpPr>
          <p:spPr>
            <a:xfrm>
              <a:off x="1874970" y="2000996"/>
              <a:ext cx="616170" cy="98531"/>
            </a:xfrm>
            <a:custGeom>
              <a:avLst/>
              <a:gdLst>
                <a:gd name="connsiteX0" fmla="*/ 0 w 616170"/>
                <a:gd name="connsiteY0" fmla="*/ 98531 h 98531"/>
                <a:gd name="connsiteX1" fmla="*/ 98531 w 616170"/>
                <a:gd name="connsiteY1" fmla="*/ 0 h 98531"/>
                <a:gd name="connsiteX2" fmla="*/ 517639 w 616170"/>
                <a:gd name="connsiteY2" fmla="*/ 0 h 98531"/>
                <a:gd name="connsiteX3" fmla="*/ 616170 w 616170"/>
                <a:gd name="connsiteY3" fmla="*/ 98531 h 98531"/>
                <a:gd name="connsiteX4" fmla="*/ 0 w 616170"/>
                <a:gd name="connsiteY4" fmla="*/ 98531 h 9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170" h="98531">
                  <a:moveTo>
                    <a:pt x="0" y="98531"/>
                  </a:moveTo>
                  <a:cubicBezTo>
                    <a:pt x="0" y="44157"/>
                    <a:pt x="44087" y="0"/>
                    <a:pt x="98531" y="0"/>
                  </a:cubicBezTo>
                  <a:lnTo>
                    <a:pt x="517639" y="0"/>
                  </a:lnTo>
                  <a:cubicBezTo>
                    <a:pt x="572013" y="0"/>
                    <a:pt x="616170" y="44157"/>
                    <a:pt x="616170" y="98531"/>
                  </a:cubicBezTo>
                  <a:lnTo>
                    <a:pt x="0" y="98531"/>
                  </a:lnTo>
                  <a:close/>
                </a:path>
              </a:pathLst>
            </a:custGeom>
            <a:solidFill>
              <a:srgbClr val="414042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16" name="رسم 2">
            <a:extLst>
              <a:ext uri="{FF2B5EF4-FFF2-40B4-BE49-F238E27FC236}">
                <a16:creationId xmlns:a16="http://schemas.microsoft.com/office/drawing/2014/main" id="{92193250-EFE4-4132-9B6C-183DC85E00E4}"/>
              </a:ext>
            </a:extLst>
          </p:cNvPr>
          <p:cNvGrpSpPr/>
          <p:nvPr/>
        </p:nvGrpSpPr>
        <p:grpSpPr>
          <a:xfrm>
            <a:off x="350027" y="2789338"/>
            <a:ext cx="2841080" cy="2384201"/>
            <a:chOff x="4044477" y="531634"/>
            <a:chExt cx="1583568" cy="1328912"/>
          </a:xfrm>
        </p:grpSpPr>
        <p:grpSp>
          <p:nvGrpSpPr>
            <p:cNvPr id="68" name="رسم 2">
              <a:extLst>
                <a:ext uri="{FF2B5EF4-FFF2-40B4-BE49-F238E27FC236}">
                  <a16:creationId xmlns:a16="http://schemas.microsoft.com/office/drawing/2014/main" id="{08C4D41A-A506-4103-B2DD-A8A1275837AC}"/>
                </a:ext>
              </a:extLst>
            </p:cNvPr>
            <p:cNvGrpSpPr/>
            <p:nvPr/>
          </p:nvGrpSpPr>
          <p:grpSpPr>
            <a:xfrm>
              <a:off x="4257635" y="531634"/>
              <a:ext cx="1157252" cy="1126531"/>
              <a:chOff x="4257635" y="531634"/>
              <a:chExt cx="1157252" cy="1126531"/>
            </a:xfrm>
          </p:grpSpPr>
          <p:grpSp>
            <p:nvGrpSpPr>
              <p:cNvPr id="74" name="رسم 2">
                <a:extLst>
                  <a:ext uri="{FF2B5EF4-FFF2-40B4-BE49-F238E27FC236}">
                    <a16:creationId xmlns:a16="http://schemas.microsoft.com/office/drawing/2014/main" id="{67EE7AAF-1C4A-4590-AAFB-AE4F87AFB391}"/>
                  </a:ext>
                </a:extLst>
              </p:cNvPr>
              <p:cNvGrpSpPr/>
              <p:nvPr/>
            </p:nvGrpSpPr>
            <p:grpSpPr>
              <a:xfrm>
                <a:off x="5126992" y="531634"/>
                <a:ext cx="287895" cy="1126531"/>
                <a:chOff x="5126992" y="531634"/>
                <a:chExt cx="287895" cy="1126531"/>
              </a:xfrm>
            </p:grpSpPr>
            <p:grpSp>
              <p:nvGrpSpPr>
                <p:cNvPr id="89" name="رسم 2">
                  <a:extLst>
                    <a:ext uri="{FF2B5EF4-FFF2-40B4-BE49-F238E27FC236}">
                      <a16:creationId xmlns:a16="http://schemas.microsoft.com/office/drawing/2014/main" id="{77AA6ECE-909D-47EB-AE97-87CE63ED3E70}"/>
                    </a:ext>
                  </a:extLst>
                </p:cNvPr>
                <p:cNvGrpSpPr/>
                <p:nvPr/>
              </p:nvGrpSpPr>
              <p:grpSpPr>
                <a:xfrm>
                  <a:off x="5126992" y="564245"/>
                  <a:ext cx="287895" cy="1093920"/>
                  <a:chOff x="5126992" y="564245"/>
                  <a:chExt cx="287895" cy="1093920"/>
                </a:xfrm>
              </p:grpSpPr>
              <p:grpSp>
                <p:nvGrpSpPr>
                  <p:cNvPr id="91" name="رسم 2">
                    <a:extLst>
                      <a:ext uri="{FF2B5EF4-FFF2-40B4-BE49-F238E27FC236}">
                        <a16:creationId xmlns:a16="http://schemas.microsoft.com/office/drawing/2014/main" id="{E8CE71AA-8BF3-4F2E-8592-C76AB963C4E4}"/>
                      </a:ext>
                    </a:extLst>
                  </p:cNvPr>
                  <p:cNvGrpSpPr/>
                  <p:nvPr/>
                </p:nvGrpSpPr>
                <p:grpSpPr>
                  <a:xfrm>
                    <a:off x="5126992" y="564245"/>
                    <a:ext cx="287895" cy="1093920"/>
                    <a:chOff x="5126992" y="564245"/>
                    <a:chExt cx="287895" cy="1093920"/>
                  </a:xfrm>
                </p:grpSpPr>
                <p:sp>
                  <p:nvSpPr>
                    <p:cNvPr id="93" name="شكل حر: شكل 92">
                      <a:extLst>
                        <a:ext uri="{FF2B5EF4-FFF2-40B4-BE49-F238E27FC236}">
                          <a16:creationId xmlns:a16="http://schemas.microsoft.com/office/drawing/2014/main" id="{CBF47328-EF7B-4052-826D-DB3F1F5A8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6992" y="564245"/>
                      <a:ext cx="287895" cy="1093920"/>
                    </a:xfrm>
                    <a:custGeom>
                      <a:avLst/>
                      <a:gdLst>
                        <a:gd name="connsiteX0" fmla="*/ 287896 w 287895"/>
                        <a:gd name="connsiteY0" fmla="*/ 0 h 1093920"/>
                        <a:gd name="connsiteX1" fmla="*/ 0 w 287895"/>
                        <a:gd name="connsiteY1" fmla="*/ 0 h 1093920"/>
                        <a:gd name="connsiteX2" fmla="*/ 0 w 287895"/>
                        <a:gd name="connsiteY2" fmla="*/ 75298 h 1093920"/>
                        <a:gd name="connsiteX3" fmla="*/ 33870 w 287895"/>
                        <a:gd name="connsiteY3" fmla="*/ 75298 h 1093920"/>
                        <a:gd name="connsiteX4" fmla="*/ 33870 w 287895"/>
                        <a:gd name="connsiteY4" fmla="*/ 952562 h 1093920"/>
                        <a:gd name="connsiteX5" fmla="*/ 33870 w 287895"/>
                        <a:gd name="connsiteY5" fmla="*/ 983843 h 1093920"/>
                        <a:gd name="connsiteX6" fmla="*/ 143948 w 287895"/>
                        <a:gd name="connsiteY6" fmla="*/ 1093921 h 1093920"/>
                        <a:gd name="connsiteX7" fmla="*/ 254026 w 287895"/>
                        <a:gd name="connsiteY7" fmla="*/ 983843 h 1093920"/>
                        <a:gd name="connsiteX8" fmla="*/ 254026 w 287895"/>
                        <a:gd name="connsiteY8" fmla="*/ 952562 h 1093920"/>
                        <a:gd name="connsiteX9" fmla="*/ 254026 w 287895"/>
                        <a:gd name="connsiteY9" fmla="*/ 75228 h 1093920"/>
                        <a:gd name="connsiteX10" fmla="*/ 287896 w 287895"/>
                        <a:gd name="connsiteY10" fmla="*/ 75228 h 1093920"/>
                        <a:gd name="connsiteX11" fmla="*/ 287896 w 287895"/>
                        <a:gd name="connsiteY11" fmla="*/ 0 h 1093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87895" h="1093920">
                          <a:moveTo>
                            <a:pt x="287896" y="0"/>
                          </a:moveTo>
                          <a:lnTo>
                            <a:pt x="0" y="0"/>
                          </a:lnTo>
                          <a:lnTo>
                            <a:pt x="0" y="75298"/>
                          </a:lnTo>
                          <a:lnTo>
                            <a:pt x="33870" y="75298"/>
                          </a:lnTo>
                          <a:lnTo>
                            <a:pt x="33870" y="952562"/>
                          </a:lnTo>
                          <a:lnTo>
                            <a:pt x="33870" y="983843"/>
                          </a:lnTo>
                          <a:cubicBezTo>
                            <a:pt x="33870" y="1044655"/>
                            <a:pt x="83135" y="1093921"/>
                            <a:pt x="143948" y="1093921"/>
                          </a:cubicBezTo>
                          <a:cubicBezTo>
                            <a:pt x="204760" y="1093921"/>
                            <a:pt x="254026" y="1044655"/>
                            <a:pt x="254026" y="983843"/>
                          </a:cubicBezTo>
                          <a:lnTo>
                            <a:pt x="254026" y="952562"/>
                          </a:lnTo>
                          <a:lnTo>
                            <a:pt x="254026" y="75228"/>
                          </a:lnTo>
                          <a:lnTo>
                            <a:pt x="287896" y="75228"/>
                          </a:lnTo>
                          <a:lnTo>
                            <a:pt x="287896" y="0"/>
                          </a:lnTo>
                          <a:close/>
                        </a:path>
                      </a:pathLst>
                    </a:custGeom>
                    <a:solidFill>
                      <a:srgbClr val="C7EAFB"/>
                    </a:solidFill>
                    <a:ln w="6994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94" name="شكل حر: شكل 93">
                      <a:extLst>
                        <a:ext uri="{FF2B5EF4-FFF2-40B4-BE49-F238E27FC236}">
                          <a16:creationId xmlns:a16="http://schemas.microsoft.com/office/drawing/2014/main" id="{88FB67C7-6F49-42FC-B5F8-A597072FFC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9210" y="639473"/>
                      <a:ext cx="143388" cy="979364"/>
                    </a:xfrm>
                    <a:custGeom>
                      <a:avLst/>
                      <a:gdLst>
                        <a:gd name="connsiteX0" fmla="*/ 142479 w 143388"/>
                        <a:gd name="connsiteY0" fmla="*/ 908615 h 979364"/>
                        <a:gd name="connsiteX1" fmla="*/ 71729 w 143388"/>
                        <a:gd name="connsiteY1" fmla="*/ 979364 h 979364"/>
                        <a:gd name="connsiteX2" fmla="*/ 980 w 143388"/>
                        <a:gd name="connsiteY2" fmla="*/ 908615 h 979364"/>
                        <a:gd name="connsiteX3" fmla="*/ 0 w 143388"/>
                        <a:gd name="connsiteY3" fmla="*/ 877334 h 979364"/>
                        <a:gd name="connsiteX4" fmla="*/ 0 w 143388"/>
                        <a:gd name="connsiteY4" fmla="*/ 0 h 979364"/>
                        <a:gd name="connsiteX5" fmla="*/ 143389 w 143388"/>
                        <a:gd name="connsiteY5" fmla="*/ 0 h 979364"/>
                        <a:gd name="connsiteX6" fmla="*/ 143389 w 143388"/>
                        <a:gd name="connsiteY6" fmla="*/ 877264 h 979364"/>
                        <a:gd name="connsiteX7" fmla="*/ 142479 w 143388"/>
                        <a:gd name="connsiteY7" fmla="*/ 908615 h 979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3388" h="979364">
                          <a:moveTo>
                            <a:pt x="142479" y="908615"/>
                          </a:moveTo>
                          <a:cubicBezTo>
                            <a:pt x="142479" y="947664"/>
                            <a:pt x="110778" y="979364"/>
                            <a:pt x="71729" y="979364"/>
                          </a:cubicBezTo>
                          <a:cubicBezTo>
                            <a:pt x="32681" y="979364"/>
                            <a:pt x="980" y="947664"/>
                            <a:pt x="980" y="908615"/>
                          </a:cubicBezTo>
                          <a:lnTo>
                            <a:pt x="0" y="877334"/>
                          </a:lnTo>
                          <a:lnTo>
                            <a:pt x="0" y="0"/>
                          </a:lnTo>
                          <a:lnTo>
                            <a:pt x="143389" y="0"/>
                          </a:lnTo>
                          <a:lnTo>
                            <a:pt x="143389" y="877264"/>
                          </a:lnTo>
                          <a:lnTo>
                            <a:pt x="142479" y="908615"/>
                          </a:lnTo>
                          <a:close/>
                        </a:path>
                      </a:pathLst>
                    </a:custGeom>
                    <a:solidFill>
                      <a:srgbClr val="E1F4FD"/>
                    </a:solidFill>
                    <a:ln w="6994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92" name="شكل حر: شكل 91">
                    <a:extLst>
                      <a:ext uri="{FF2B5EF4-FFF2-40B4-BE49-F238E27FC236}">
                        <a16:creationId xmlns:a16="http://schemas.microsoft.com/office/drawing/2014/main" id="{DA92F49F-09CA-40F5-A5D7-BE47304DE7D4}"/>
                      </a:ext>
                    </a:extLst>
                  </p:cNvPr>
                  <p:cNvSpPr/>
                  <p:nvPr/>
                </p:nvSpPr>
                <p:spPr>
                  <a:xfrm>
                    <a:off x="5199210" y="701545"/>
                    <a:ext cx="143388" cy="917292"/>
                  </a:xfrm>
                  <a:custGeom>
                    <a:avLst/>
                    <a:gdLst>
                      <a:gd name="connsiteX0" fmla="*/ 142479 w 143388"/>
                      <a:gd name="connsiteY0" fmla="*/ 846543 h 917292"/>
                      <a:gd name="connsiteX1" fmla="*/ 71729 w 143388"/>
                      <a:gd name="connsiteY1" fmla="*/ 917293 h 917292"/>
                      <a:gd name="connsiteX2" fmla="*/ 980 w 143388"/>
                      <a:gd name="connsiteY2" fmla="*/ 846543 h 917292"/>
                      <a:gd name="connsiteX3" fmla="*/ 0 w 143388"/>
                      <a:gd name="connsiteY3" fmla="*/ 815262 h 917292"/>
                      <a:gd name="connsiteX4" fmla="*/ 0 w 143388"/>
                      <a:gd name="connsiteY4" fmla="*/ 0 h 917292"/>
                      <a:gd name="connsiteX5" fmla="*/ 143389 w 143388"/>
                      <a:gd name="connsiteY5" fmla="*/ 0 h 917292"/>
                      <a:gd name="connsiteX6" fmla="*/ 143389 w 143388"/>
                      <a:gd name="connsiteY6" fmla="*/ 815262 h 917292"/>
                      <a:gd name="connsiteX7" fmla="*/ 142479 w 143388"/>
                      <a:gd name="connsiteY7" fmla="*/ 846543 h 91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3388" h="917292">
                        <a:moveTo>
                          <a:pt x="142479" y="846543"/>
                        </a:moveTo>
                        <a:cubicBezTo>
                          <a:pt x="142479" y="885592"/>
                          <a:pt x="110778" y="917293"/>
                          <a:pt x="71729" y="917293"/>
                        </a:cubicBezTo>
                        <a:cubicBezTo>
                          <a:pt x="32681" y="917293"/>
                          <a:pt x="980" y="885592"/>
                          <a:pt x="980" y="846543"/>
                        </a:cubicBezTo>
                        <a:lnTo>
                          <a:pt x="0" y="815262"/>
                        </a:lnTo>
                        <a:lnTo>
                          <a:pt x="0" y="0"/>
                        </a:lnTo>
                        <a:lnTo>
                          <a:pt x="143389" y="0"/>
                        </a:lnTo>
                        <a:lnTo>
                          <a:pt x="143389" y="815262"/>
                        </a:lnTo>
                        <a:lnTo>
                          <a:pt x="142479" y="846543"/>
                        </a:lnTo>
                        <a:close/>
                      </a:path>
                    </a:pathLst>
                  </a:custGeom>
                  <a:solidFill>
                    <a:srgbClr val="CE181E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90" name="شكل حر: شكل 89">
                  <a:extLst>
                    <a:ext uri="{FF2B5EF4-FFF2-40B4-BE49-F238E27FC236}">
                      <a16:creationId xmlns:a16="http://schemas.microsoft.com/office/drawing/2014/main" id="{C1927A58-BD78-48B0-B795-9C1329B89C4D}"/>
                    </a:ext>
                  </a:extLst>
                </p:cNvPr>
                <p:cNvSpPr/>
                <p:nvPr/>
              </p:nvSpPr>
              <p:spPr>
                <a:xfrm>
                  <a:off x="5190883" y="531634"/>
                  <a:ext cx="160043" cy="32610"/>
                </a:xfrm>
                <a:custGeom>
                  <a:avLst/>
                  <a:gdLst>
                    <a:gd name="connsiteX0" fmla="*/ 151716 w 160043"/>
                    <a:gd name="connsiteY0" fmla="*/ 32610 h 32610"/>
                    <a:gd name="connsiteX1" fmla="*/ 8328 w 160043"/>
                    <a:gd name="connsiteY1" fmla="*/ 32610 h 32610"/>
                    <a:gd name="connsiteX2" fmla="*/ 0 w 160043"/>
                    <a:gd name="connsiteY2" fmla="*/ 0 h 32610"/>
                    <a:gd name="connsiteX3" fmla="*/ 160044 w 160043"/>
                    <a:gd name="connsiteY3" fmla="*/ 0 h 3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043" h="32610">
                      <a:moveTo>
                        <a:pt x="151716" y="32610"/>
                      </a:moveTo>
                      <a:lnTo>
                        <a:pt x="8328" y="32610"/>
                      </a:lnTo>
                      <a:lnTo>
                        <a:pt x="0" y="0"/>
                      </a:lnTo>
                      <a:lnTo>
                        <a:pt x="160044" y="0"/>
                      </a:lnTo>
                      <a:close/>
                    </a:path>
                  </a:pathLst>
                </a:custGeom>
                <a:solidFill>
                  <a:srgbClr val="87593C"/>
                </a:solidFill>
                <a:ln w="699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5" name="رسم 2">
                <a:extLst>
                  <a:ext uri="{FF2B5EF4-FFF2-40B4-BE49-F238E27FC236}">
                    <a16:creationId xmlns:a16="http://schemas.microsoft.com/office/drawing/2014/main" id="{ED1BCB48-6411-497A-BFF3-87A93DD656BA}"/>
                  </a:ext>
                </a:extLst>
              </p:cNvPr>
              <p:cNvGrpSpPr/>
              <p:nvPr/>
            </p:nvGrpSpPr>
            <p:grpSpPr>
              <a:xfrm>
                <a:off x="4692348" y="531634"/>
                <a:ext cx="287895" cy="1126531"/>
                <a:chOff x="4692348" y="531634"/>
                <a:chExt cx="287895" cy="1126531"/>
              </a:xfrm>
            </p:grpSpPr>
            <p:grpSp>
              <p:nvGrpSpPr>
                <p:cNvPr id="83" name="رسم 2">
                  <a:extLst>
                    <a:ext uri="{FF2B5EF4-FFF2-40B4-BE49-F238E27FC236}">
                      <a16:creationId xmlns:a16="http://schemas.microsoft.com/office/drawing/2014/main" id="{F796F9AF-0763-43DD-A871-8DC526D6FF85}"/>
                    </a:ext>
                  </a:extLst>
                </p:cNvPr>
                <p:cNvGrpSpPr/>
                <p:nvPr/>
              </p:nvGrpSpPr>
              <p:grpSpPr>
                <a:xfrm>
                  <a:off x="4692348" y="564245"/>
                  <a:ext cx="287895" cy="1093920"/>
                  <a:chOff x="4692348" y="564245"/>
                  <a:chExt cx="287895" cy="1093920"/>
                </a:xfrm>
              </p:grpSpPr>
              <p:grpSp>
                <p:nvGrpSpPr>
                  <p:cNvPr id="85" name="رسم 2">
                    <a:extLst>
                      <a:ext uri="{FF2B5EF4-FFF2-40B4-BE49-F238E27FC236}">
                        <a16:creationId xmlns:a16="http://schemas.microsoft.com/office/drawing/2014/main" id="{94800E8E-DCC1-4CF3-BDCE-5DA34BEEB085}"/>
                      </a:ext>
                    </a:extLst>
                  </p:cNvPr>
                  <p:cNvGrpSpPr/>
                  <p:nvPr/>
                </p:nvGrpSpPr>
                <p:grpSpPr>
                  <a:xfrm>
                    <a:off x="4692348" y="564245"/>
                    <a:ext cx="287895" cy="1093920"/>
                    <a:chOff x="4692348" y="564245"/>
                    <a:chExt cx="287895" cy="1093920"/>
                  </a:xfrm>
                </p:grpSpPr>
                <p:sp>
                  <p:nvSpPr>
                    <p:cNvPr id="87" name="شكل حر: شكل 86">
                      <a:extLst>
                        <a:ext uri="{FF2B5EF4-FFF2-40B4-BE49-F238E27FC236}">
                          <a16:creationId xmlns:a16="http://schemas.microsoft.com/office/drawing/2014/main" id="{A4159FE9-75A2-4000-886A-563540A6DF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2348" y="564245"/>
                      <a:ext cx="287895" cy="1093920"/>
                    </a:xfrm>
                    <a:custGeom>
                      <a:avLst/>
                      <a:gdLst>
                        <a:gd name="connsiteX0" fmla="*/ 287896 w 287895"/>
                        <a:gd name="connsiteY0" fmla="*/ 0 h 1093920"/>
                        <a:gd name="connsiteX1" fmla="*/ 0 w 287895"/>
                        <a:gd name="connsiteY1" fmla="*/ 0 h 1093920"/>
                        <a:gd name="connsiteX2" fmla="*/ 0 w 287895"/>
                        <a:gd name="connsiteY2" fmla="*/ 75298 h 1093920"/>
                        <a:gd name="connsiteX3" fmla="*/ 33870 w 287895"/>
                        <a:gd name="connsiteY3" fmla="*/ 75298 h 1093920"/>
                        <a:gd name="connsiteX4" fmla="*/ 33870 w 287895"/>
                        <a:gd name="connsiteY4" fmla="*/ 952562 h 1093920"/>
                        <a:gd name="connsiteX5" fmla="*/ 33870 w 287895"/>
                        <a:gd name="connsiteY5" fmla="*/ 983843 h 1093920"/>
                        <a:gd name="connsiteX6" fmla="*/ 143948 w 287895"/>
                        <a:gd name="connsiteY6" fmla="*/ 1093921 h 1093920"/>
                        <a:gd name="connsiteX7" fmla="*/ 254026 w 287895"/>
                        <a:gd name="connsiteY7" fmla="*/ 983843 h 1093920"/>
                        <a:gd name="connsiteX8" fmla="*/ 254026 w 287895"/>
                        <a:gd name="connsiteY8" fmla="*/ 952562 h 1093920"/>
                        <a:gd name="connsiteX9" fmla="*/ 254026 w 287895"/>
                        <a:gd name="connsiteY9" fmla="*/ 75228 h 1093920"/>
                        <a:gd name="connsiteX10" fmla="*/ 287896 w 287895"/>
                        <a:gd name="connsiteY10" fmla="*/ 75228 h 1093920"/>
                        <a:gd name="connsiteX11" fmla="*/ 287896 w 287895"/>
                        <a:gd name="connsiteY11" fmla="*/ 0 h 1093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87895" h="1093920">
                          <a:moveTo>
                            <a:pt x="287896" y="0"/>
                          </a:moveTo>
                          <a:lnTo>
                            <a:pt x="0" y="0"/>
                          </a:lnTo>
                          <a:lnTo>
                            <a:pt x="0" y="75298"/>
                          </a:lnTo>
                          <a:lnTo>
                            <a:pt x="33870" y="75298"/>
                          </a:lnTo>
                          <a:lnTo>
                            <a:pt x="33870" y="952562"/>
                          </a:lnTo>
                          <a:lnTo>
                            <a:pt x="33870" y="983843"/>
                          </a:lnTo>
                          <a:cubicBezTo>
                            <a:pt x="33870" y="1044655"/>
                            <a:pt x="83136" y="1093921"/>
                            <a:pt x="143948" y="1093921"/>
                          </a:cubicBezTo>
                          <a:cubicBezTo>
                            <a:pt x="204760" y="1093921"/>
                            <a:pt x="254026" y="1044655"/>
                            <a:pt x="254026" y="983843"/>
                          </a:cubicBezTo>
                          <a:lnTo>
                            <a:pt x="254026" y="952562"/>
                          </a:lnTo>
                          <a:lnTo>
                            <a:pt x="254026" y="75228"/>
                          </a:lnTo>
                          <a:lnTo>
                            <a:pt x="287896" y="75228"/>
                          </a:lnTo>
                          <a:lnTo>
                            <a:pt x="287896" y="0"/>
                          </a:lnTo>
                          <a:close/>
                        </a:path>
                      </a:pathLst>
                    </a:custGeom>
                    <a:solidFill>
                      <a:srgbClr val="C7EAFB"/>
                    </a:solidFill>
                    <a:ln w="6994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88" name="شكل حر: شكل 87">
                      <a:extLst>
                        <a:ext uri="{FF2B5EF4-FFF2-40B4-BE49-F238E27FC236}">
                          <a16:creationId xmlns:a16="http://schemas.microsoft.com/office/drawing/2014/main" id="{ED33CBDD-313A-419A-B036-609B76410F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4497" y="639473"/>
                      <a:ext cx="143387" cy="979364"/>
                    </a:xfrm>
                    <a:custGeom>
                      <a:avLst/>
                      <a:gdLst>
                        <a:gd name="connsiteX0" fmla="*/ 142479 w 143387"/>
                        <a:gd name="connsiteY0" fmla="*/ 908615 h 979364"/>
                        <a:gd name="connsiteX1" fmla="*/ 71729 w 143387"/>
                        <a:gd name="connsiteY1" fmla="*/ 979364 h 979364"/>
                        <a:gd name="connsiteX2" fmla="*/ 980 w 143387"/>
                        <a:gd name="connsiteY2" fmla="*/ 908615 h 979364"/>
                        <a:gd name="connsiteX3" fmla="*/ 0 w 143387"/>
                        <a:gd name="connsiteY3" fmla="*/ 877334 h 979364"/>
                        <a:gd name="connsiteX4" fmla="*/ 0 w 143387"/>
                        <a:gd name="connsiteY4" fmla="*/ 0 h 979364"/>
                        <a:gd name="connsiteX5" fmla="*/ 143388 w 143387"/>
                        <a:gd name="connsiteY5" fmla="*/ 0 h 979364"/>
                        <a:gd name="connsiteX6" fmla="*/ 143388 w 143387"/>
                        <a:gd name="connsiteY6" fmla="*/ 877264 h 979364"/>
                        <a:gd name="connsiteX7" fmla="*/ 142479 w 143387"/>
                        <a:gd name="connsiteY7" fmla="*/ 908615 h 979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3387" h="979364">
                          <a:moveTo>
                            <a:pt x="142479" y="908615"/>
                          </a:moveTo>
                          <a:cubicBezTo>
                            <a:pt x="142479" y="947664"/>
                            <a:pt x="110778" y="979364"/>
                            <a:pt x="71729" y="979364"/>
                          </a:cubicBezTo>
                          <a:cubicBezTo>
                            <a:pt x="32681" y="979364"/>
                            <a:pt x="980" y="947664"/>
                            <a:pt x="980" y="908615"/>
                          </a:cubicBezTo>
                          <a:lnTo>
                            <a:pt x="0" y="877334"/>
                          </a:lnTo>
                          <a:lnTo>
                            <a:pt x="0" y="0"/>
                          </a:lnTo>
                          <a:lnTo>
                            <a:pt x="143388" y="0"/>
                          </a:lnTo>
                          <a:lnTo>
                            <a:pt x="143388" y="877264"/>
                          </a:lnTo>
                          <a:lnTo>
                            <a:pt x="142479" y="908615"/>
                          </a:lnTo>
                          <a:close/>
                        </a:path>
                      </a:pathLst>
                    </a:custGeom>
                    <a:solidFill>
                      <a:srgbClr val="E1F4FD"/>
                    </a:solidFill>
                    <a:ln w="6994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86" name="شكل حر: شكل 85">
                    <a:extLst>
                      <a:ext uri="{FF2B5EF4-FFF2-40B4-BE49-F238E27FC236}">
                        <a16:creationId xmlns:a16="http://schemas.microsoft.com/office/drawing/2014/main" id="{70C6C437-E449-4E25-913A-F369A54CA82A}"/>
                      </a:ext>
                    </a:extLst>
                  </p:cNvPr>
                  <p:cNvSpPr/>
                  <p:nvPr/>
                </p:nvSpPr>
                <p:spPr>
                  <a:xfrm>
                    <a:off x="4764497" y="898258"/>
                    <a:ext cx="143387" cy="720579"/>
                  </a:xfrm>
                  <a:custGeom>
                    <a:avLst/>
                    <a:gdLst>
                      <a:gd name="connsiteX0" fmla="*/ 142479 w 143387"/>
                      <a:gd name="connsiteY0" fmla="*/ 649831 h 720579"/>
                      <a:gd name="connsiteX1" fmla="*/ 71729 w 143387"/>
                      <a:gd name="connsiteY1" fmla="*/ 720580 h 720579"/>
                      <a:gd name="connsiteX2" fmla="*/ 980 w 143387"/>
                      <a:gd name="connsiteY2" fmla="*/ 649831 h 720579"/>
                      <a:gd name="connsiteX3" fmla="*/ 0 w 143387"/>
                      <a:gd name="connsiteY3" fmla="*/ 618550 h 720579"/>
                      <a:gd name="connsiteX4" fmla="*/ 0 w 143387"/>
                      <a:gd name="connsiteY4" fmla="*/ 0 h 720579"/>
                      <a:gd name="connsiteX5" fmla="*/ 143388 w 143387"/>
                      <a:gd name="connsiteY5" fmla="*/ 0 h 720579"/>
                      <a:gd name="connsiteX6" fmla="*/ 143388 w 143387"/>
                      <a:gd name="connsiteY6" fmla="*/ 618550 h 720579"/>
                      <a:gd name="connsiteX7" fmla="*/ 142479 w 143387"/>
                      <a:gd name="connsiteY7" fmla="*/ 649831 h 720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3387" h="720579">
                        <a:moveTo>
                          <a:pt x="142479" y="649831"/>
                        </a:moveTo>
                        <a:cubicBezTo>
                          <a:pt x="142479" y="688879"/>
                          <a:pt x="110778" y="720580"/>
                          <a:pt x="71729" y="720580"/>
                        </a:cubicBezTo>
                        <a:cubicBezTo>
                          <a:pt x="32681" y="720580"/>
                          <a:pt x="980" y="688879"/>
                          <a:pt x="980" y="649831"/>
                        </a:cubicBezTo>
                        <a:lnTo>
                          <a:pt x="0" y="618550"/>
                        </a:lnTo>
                        <a:lnTo>
                          <a:pt x="0" y="0"/>
                        </a:lnTo>
                        <a:lnTo>
                          <a:pt x="143388" y="0"/>
                        </a:lnTo>
                        <a:lnTo>
                          <a:pt x="143388" y="618550"/>
                        </a:lnTo>
                        <a:lnTo>
                          <a:pt x="142479" y="649831"/>
                        </a:lnTo>
                        <a:close/>
                      </a:path>
                    </a:pathLst>
                  </a:custGeom>
                  <a:solidFill>
                    <a:srgbClr val="CE181E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84" name="شكل حر: شكل 83">
                  <a:extLst>
                    <a:ext uri="{FF2B5EF4-FFF2-40B4-BE49-F238E27FC236}">
                      <a16:creationId xmlns:a16="http://schemas.microsoft.com/office/drawing/2014/main" id="{FA35CE4C-9664-4C6A-B1A7-600BB027ECD4}"/>
                    </a:ext>
                  </a:extLst>
                </p:cNvPr>
                <p:cNvSpPr/>
                <p:nvPr/>
              </p:nvSpPr>
              <p:spPr>
                <a:xfrm>
                  <a:off x="4756170" y="531634"/>
                  <a:ext cx="160113" cy="32610"/>
                </a:xfrm>
                <a:custGeom>
                  <a:avLst/>
                  <a:gdLst>
                    <a:gd name="connsiteX0" fmla="*/ 151786 w 160113"/>
                    <a:gd name="connsiteY0" fmla="*/ 32610 h 32610"/>
                    <a:gd name="connsiteX1" fmla="*/ 8397 w 160113"/>
                    <a:gd name="connsiteY1" fmla="*/ 32610 h 32610"/>
                    <a:gd name="connsiteX2" fmla="*/ 0 w 160113"/>
                    <a:gd name="connsiteY2" fmla="*/ 0 h 32610"/>
                    <a:gd name="connsiteX3" fmla="*/ 160113 w 160113"/>
                    <a:gd name="connsiteY3" fmla="*/ 0 h 3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113" h="32610">
                      <a:moveTo>
                        <a:pt x="151786" y="32610"/>
                      </a:moveTo>
                      <a:lnTo>
                        <a:pt x="8397" y="32610"/>
                      </a:lnTo>
                      <a:lnTo>
                        <a:pt x="0" y="0"/>
                      </a:lnTo>
                      <a:lnTo>
                        <a:pt x="160113" y="0"/>
                      </a:lnTo>
                      <a:close/>
                    </a:path>
                  </a:pathLst>
                </a:custGeom>
                <a:solidFill>
                  <a:srgbClr val="87593C"/>
                </a:solidFill>
                <a:ln w="699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6" name="رسم 2">
                <a:extLst>
                  <a:ext uri="{FF2B5EF4-FFF2-40B4-BE49-F238E27FC236}">
                    <a16:creationId xmlns:a16="http://schemas.microsoft.com/office/drawing/2014/main" id="{6A52AF34-F835-444F-B54C-BBF9A9592A55}"/>
                  </a:ext>
                </a:extLst>
              </p:cNvPr>
              <p:cNvGrpSpPr/>
              <p:nvPr/>
            </p:nvGrpSpPr>
            <p:grpSpPr>
              <a:xfrm>
                <a:off x="4257635" y="531634"/>
                <a:ext cx="287896" cy="1126531"/>
                <a:chOff x="4257635" y="531634"/>
                <a:chExt cx="287896" cy="1126531"/>
              </a:xfrm>
            </p:grpSpPr>
            <p:grpSp>
              <p:nvGrpSpPr>
                <p:cNvPr id="77" name="رسم 2">
                  <a:extLst>
                    <a:ext uri="{FF2B5EF4-FFF2-40B4-BE49-F238E27FC236}">
                      <a16:creationId xmlns:a16="http://schemas.microsoft.com/office/drawing/2014/main" id="{25C7CEC1-2C4A-43A5-BBC2-61DDE8EAFED7}"/>
                    </a:ext>
                  </a:extLst>
                </p:cNvPr>
                <p:cNvGrpSpPr/>
                <p:nvPr/>
              </p:nvGrpSpPr>
              <p:grpSpPr>
                <a:xfrm>
                  <a:off x="4257635" y="564245"/>
                  <a:ext cx="287896" cy="1093920"/>
                  <a:chOff x="4257635" y="564245"/>
                  <a:chExt cx="287896" cy="1093920"/>
                </a:xfrm>
              </p:grpSpPr>
              <p:grpSp>
                <p:nvGrpSpPr>
                  <p:cNvPr id="79" name="رسم 2">
                    <a:extLst>
                      <a:ext uri="{FF2B5EF4-FFF2-40B4-BE49-F238E27FC236}">
                        <a16:creationId xmlns:a16="http://schemas.microsoft.com/office/drawing/2014/main" id="{F755BF3B-FF40-40E0-8D72-047912DC95B4}"/>
                      </a:ext>
                    </a:extLst>
                  </p:cNvPr>
                  <p:cNvGrpSpPr/>
                  <p:nvPr/>
                </p:nvGrpSpPr>
                <p:grpSpPr>
                  <a:xfrm>
                    <a:off x="4257635" y="564245"/>
                    <a:ext cx="287896" cy="1093920"/>
                    <a:chOff x="4257635" y="564245"/>
                    <a:chExt cx="287896" cy="1093920"/>
                  </a:xfrm>
                </p:grpSpPr>
                <p:sp>
                  <p:nvSpPr>
                    <p:cNvPr id="81" name="شكل حر: شكل 80">
                      <a:extLst>
                        <a:ext uri="{FF2B5EF4-FFF2-40B4-BE49-F238E27FC236}">
                          <a16:creationId xmlns:a16="http://schemas.microsoft.com/office/drawing/2014/main" id="{CBE1EA6B-2E58-4245-9B4B-CD97EC253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7635" y="564245"/>
                      <a:ext cx="287896" cy="1093920"/>
                    </a:xfrm>
                    <a:custGeom>
                      <a:avLst/>
                      <a:gdLst>
                        <a:gd name="connsiteX0" fmla="*/ 287896 w 287896"/>
                        <a:gd name="connsiteY0" fmla="*/ 0 h 1093920"/>
                        <a:gd name="connsiteX1" fmla="*/ 0 w 287896"/>
                        <a:gd name="connsiteY1" fmla="*/ 0 h 1093920"/>
                        <a:gd name="connsiteX2" fmla="*/ 0 w 287896"/>
                        <a:gd name="connsiteY2" fmla="*/ 75298 h 1093920"/>
                        <a:gd name="connsiteX3" fmla="*/ 33870 w 287896"/>
                        <a:gd name="connsiteY3" fmla="*/ 75298 h 1093920"/>
                        <a:gd name="connsiteX4" fmla="*/ 33870 w 287896"/>
                        <a:gd name="connsiteY4" fmla="*/ 952562 h 1093920"/>
                        <a:gd name="connsiteX5" fmla="*/ 33870 w 287896"/>
                        <a:gd name="connsiteY5" fmla="*/ 983843 h 1093920"/>
                        <a:gd name="connsiteX6" fmla="*/ 143948 w 287896"/>
                        <a:gd name="connsiteY6" fmla="*/ 1093921 h 1093920"/>
                        <a:gd name="connsiteX7" fmla="*/ 254026 w 287896"/>
                        <a:gd name="connsiteY7" fmla="*/ 983843 h 1093920"/>
                        <a:gd name="connsiteX8" fmla="*/ 254026 w 287896"/>
                        <a:gd name="connsiteY8" fmla="*/ 952562 h 1093920"/>
                        <a:gd name="connsiteX9" fmla="*/ 254026 w 287896"/>
                        <a:gd name="connsiteY9" fmla="*/ 75228 h 1093920"/>
                        <a:gd name="connsiteX10" fmla="*/ 287896 w 287896"/>
                        <a:gd name="connsiteY10" fmla="*/ 75228 h 1093920"/>
                        <a:gd name="connsiteX11" fmla="*/ 287896 w 287896"/>
                        <a:gd name="connsiteY11" fmla="*/ 0 h 1093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87896" h="1093920">
                          <a:moveTo>
                            <a:pt x="287896" y="0"/>
                          </a:moveTo>
                          <a:lnTo>
                            <a:pt x="0" y="0"/>
                          </a:lnTo>
                          <a:lnTo>
                            <a:pt x="0" y="75298"/>
                          </a:lnTo>
                          <a:lnTo>
                            <a:pt x="33870" y="75298"/>
                          </a:lnTo>
                          <a:lnTo>
                            <a:pt x="33870" y="952562"/>
                          </a:lnTo>
                          <a:lnTo>
                            <a:pt x="33870" y="983843"/>
                          </a:lnTo>
                          <a:cubicBezTo>
                            <a:pt x="33870" y="1044655"/>
                            <a:pt x="83136" y="1093921"/>
                            <a:pt x="143948" y="1093921"/>
                          </a:cubicBezTo>
                          <a:cubicBezTo>
                            <a:pt x="204760" y="1093921"/>
                            <a:pt x="254026" y="1044655"/>
                            <a:pt x="254026" y="983843"/>
                          </a:cubicBezTo>
                          <a:lnTo>
                            <a:pt x="254026" y="952562"/>
                          </a:lnTo>
                          <a:lnTo>
                            <a:pt x="254026" y="75228"/>
                          </a:lnTo>
                          <a:lnTo>
                            <a:pt x="287896" y="75228"/>
                          </a:lnTo>
                          <a:lnTo>
                            <a:pt x="287896" y="0"/>
                          </a:lnTo>
                          <a:close/>
                        </a:path>
                      </a:pathLst>
                    </a:custGeom>
                    <a:solidFill>
                      <a:srgbClr val="C7EAFB"/>
                    </a:solidFill>
                    <a:ln w="6994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  <p:sp>
                  <p:nvSpPr>
                    <p:cNvPr id="82" name="شكل حر: شكل 81">
                      <a:extLst>
                        <a:ext uri="{FF2B5EF4-FFF2-40B4-BE49-F238E27FC236}">
                          <a16:creationId xmlns:a16="http://schemas.microsoft.com/office/drawing/2014/main" id="{5C0E0E42-B046-4A7D-BAA2-EA20C8D770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9854" y="639473"/>
                      <a:ext cx="143388" cy="979364"/>
                    </a:xfrm>
                    <a:custGeom>
                      <a:avLst/>
                      <a:gdLst>
                        <a:gd name="connsiteX0" fmla="*/ 142479 w 143388"/>
                        <a:gd name="connsiteY0" fmla="*/ 908615 h 979364"/>
                        <a:gd name="connsiteX1" fmla="*/ 71729 w 143388"/>
                        <a:gd name="connsiteY1" fmla="*/ 979364 h 979364"/>
                        <a:gd name="connsiteX2" fmla="*/ 980 w 143388"/>
                        <a:gd name="connsiteY2" fmla="*/ 908615 h 979364"/>
                        <a:gd name="connsiteX3" fmla="*/ 0 w 143388"/>
                        <a:gd name="connsiteY3" fmla="*/ 877334 h 979364"/>
                        <a:gd name="connsiteX4" fmla="*/ 0 w 143388"/>
                        <a:gd name="connsiteY4" fmla="*/ 0 h 979364"/>
                        <a:gd name="connsiteX5" fmla="*/ 143388 w 143388"/>
                        <a:gd name="connsiteY5" fmla="*/ 0 h 979364"/>
                        <a:gd name="connsiteX6" fmla="*/ 143388 w 143388"/>
                        <a:gd name="connsiteY6" fmla="*/ 877264 h 979364"/>
                        <a:gd name="connsiteX7" fmla="*/ 142479 w 143388"/>
                        <a:gd name="connsiteY7" fmla="*/ 908615 h 979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3388" h="979364">
                          <a:moveTo>
                            <a:pt x="142479" y="908615"/>
                          </a:moveTo>
                          <a:cubicBezTo>
                            <a:pt x="142479" y="947664"/>
                            <a:pt x="110778" y="979364"/>
                            <a:pt x="71729" y="979364"/>
                          </a:cubicBezTo>
                          <a:cubicBezTo>
                            <a:pt x="32681" y="979364"/>
                            <a:pt x="980" y="947664"/>
                            <a:pt x="980" y="908615"/>
                          </a:cubicBezTo>
                          <a:lnTo>
                            <a:pt x="0" y="877334"/>
                          </a:lnTo>
                          <a:lnTo>
                            <a:pt x="0" y="0"/>
                          </a:lnTo>
                          <a:lnTo>
                            <a:pt x="143388" y="0"/>
                          </a:lnTo>
                          <a:lnTo>
                            <a:pt x="143388" y="877264"/>
                          </a:lnTo>
                          <a:lnTo>
                            <a:pt x="142479" y="908615"/>
                          </a:lnTo>
                          <a:close/>
                        </a:path>
                      </a:pathLst>
                    </a:custGeom>
                    <a:solidFill>
                      <a:srgbClr val="E1F4FD"/>
                    </a:solidFill>
                    <a:ln w="6994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EG"/>
                    </a:p>
                  </p:txBody>
                </p:sp>
              </p:grpSp>
              <p:sp>
                <p:nvSpPr>
                  <p:cNvPr id="80" name="شكل حر: شكل 79">
                    <a:extLst>
                      <a:ext uri="{FF2B5EF4-FFF2-40B4-BE49-F238E27FC236}">
                        <a16:creationId xmlns:a16="http://schemas.microsoft.com/office/drawing/2014/main" id="{815A5496-840D-4159-928D-B229707C36D2}"/>
                      </a:ext>
                    </a:extLst>
                  </p:cNvPr>
                  <p:cNvSpPr/>
                  <p:nvPr/>
                </p:nvSpPr>
                <p:spPr>
                  <a:xfrm>
                    <a:off x="4329854" y="1199380"/>
                    <a:ext cx="143388" cy="419457"/>
                  </a:xfrm>
                  <a:custGeom>
                    <a:avLst/>
                    <a:gdLst>
                      <a:gd name="connsiteX0" fmla="*/ 142479 w 143388"/>
                      <a:gd name="connsiteY0" fmla="*/ 348708 h 419457"/>
                      <a:gd name="connsiteX1" fmla="*/ 71729 w 143388"/>
                      <a:gd name="connsiteY1" fmla="*/ 419458 h 419457"/>
                      <a:gd name="connsiteX2" fmla="*/ 980 w 143388"/>
                      <a:gd name="connsiteY2" fmla="*/ 348708 h 419457"/>
                      <a:gd name="connsiteX3" fmla="*/ 0 w 143388"/>
                      <a:gd name="connsiteY3" fmla="*/ 317427 h 419457"/>
                      <a:gd name="connsiteX4" fmla="*/ 0 w 143388"/>
                      <a:gd name="connsiteY4" fmla="*/ 0 h 419457"/>
                      <a:gd name="connsiteX5" fmla="*/ 143388 w 143388"/>
                      <a:gd name="connsiteY5" fmla="*/ 0 h 419457"/>
                      <a:gd name="connsiteX6" fmla="*/ 143388 w 143388"/>
                      <a:gd name="connsiteY6" fmla="*/ 317427 h 419457"/>
                      <a:gd name="connsiteX7" fmla="*/ 142479 w 143388"/>
                      <a:gd name="connsiteY7" fmla="*/ 348708 h 419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3388" h="419457">
                        <a:moveTo>
                          <a:pt x="142479" y="348708"/>
                        </a:moveTo>
                        <a:cubicBezTo>
                          <a:pt x="142479" y="387757"/>
                          <a:pt x="110778" y="419458"/>
                          <a:pt x="71729" y="419458"/>
                        </a:cubicBezTo>
                        <a:cubicBezTo>
                          <a:pt x="32681" y="419458"/>
                          <a:pt x="980" y="387757"/>
                          <a:pt x="980" y="348708"/>
                        </a:cubicBezTo>
                        <a:lnTo>
                          <a:pt x="0" y="317427"/>
                        </a:lnTo>
                        <a:lnTo>
                          <a:pt x="0" y="0"/>
                        </a:lnTo>
                        <a:lnTo>
                          <a:pt x="143388" y="0"/>
                        </a:lnTo>
                        <a:lnTo>
                          <a:pt x="143388" y="317427"/>
                        </a:lnTo>
                        <a:lnTo>
                          <a:pt x="142479" y="348708"/>
                        </a:lnTo>
                        <a:close/>
                      </a:path>
                    </a:pathLst>
                  </a:custGeom>
                  <a:solidFill>
                    <a:srgbClr val="CE181E"/>
                  </a:solidFill>
                  <a:ln w="699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EG"/>
                  </a:p>
                </p:txBody>
              </p:sp>
            </p:grp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8EA5BC4E-6D08-4B7A-A55A-10E8894CEC11}"/>
                    </a:ext>
                  </a:extLst>
                </p:cNvPr>
                <p:cNvSpPr/>
                <p:nvPr/>
              </p:nvSpPr>
              <p:spPr>
                <a:xfrm>
                  <a:off x="4321526" y="531634"/>
                  <a:ext cx="160113" cy="32610"/>
                </a:xfrm>
                <a:custGeom>
                  <a:avLst/>
                  <a:gdLst>
                    <a:gd name="connsiteX0" fmla="*/ 151786 w 160113"/>
                    <a:gd name="connsiteY0" fmla="*/ 32610 h 32610"/>
                    <a:gd name="connsiteX1" fmla="*/ 8328 w 160113"/>
                    <a:gd name="connsiteY1" fmla="*/ 32610 h 32610"/>
                    <a:gd name="connsiteX2" fmla="*/ 0 w 160113"/>
                    <a:gd name="connsiteY2" fmla="*/ 0 h 32610"/>
                    <a:gd name="connsiteX3" fmla="*/ 160113 w 160113"/>
                    <a:gd name="connsiteY3" fmla="*/ 0 h 3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113" h="32610">
                      <a:moveTo>
                        <a:pt x="151786" y="32610"/>
                      </a:moveTo>
                      <a:lnTo>
                        <a:pt x="8328" y="32610"/>
                      </a:lnTo>
                      <a:lnTo>
                        <a:pt x="0" y="0"/>
                      </a:lnTo>
                      <a:lnTo>
                        <a:pt x="160113" y="0"/>
                      </a:lnTo>
                      <a:close/>
                    </a:path>
                  </a:pathLst>
                </a:custGeom>
                <a:solidFill>
                  <a:srgbClr val="87593C"/>
                </a:solidFill>
                <a:ln w="699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5AA0EEB2-7A6E-4914-971E-05F6348B4C73}"/>
                </a:ext>
              </a:extLst>
            </p:cNvPr>
            <p:cNvSpPr/>
            <p:nvPr/>
          </p:nvSpPr>
          <p:spPr>
            <a:xfrm>
              <a:off x="4127963" y="1278037"/>
              <a:ext cx="1416596" cy="42267"/>
            </a:xfrm>
            <a:custGeom>
              <a:avLst/>
              <a:gdLst>
                <a:gd name="connsiteX0" fmla="*/ 0 w 1416596"/>
                <a:gd name="connsiteY0" fmla="*/ 0 h 42267"/>
                <a:gd name="connsiteX1" fmla="*/ 1416597 w 1416596"/>
                <a:gd name="connsiteY1" fmla="*/ 0 h 42267"/>
                <a:gd name="connsiteX2" fmla="*/ 1416597 w 1416596"/>
                <a:gd name="connsiteY2" fmla="*/ 42268 h 42267"/>
                <a:gd name="connsiteX3" fmla="*/ 0 w 1416596"/>
                <a:gd name="connsiteY3" fmla="*/ 42268 h 4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596" h="42267">
                  <a:moveTo>
                    <a:pt x="0" y="0"/>
                  </a:moveTo>
                  <a:lnTo>
                    <a:pt x="1416597" y="0"/>
                  </a:lnTo>
                  <a:lnTo>
                    <a:pt x="1416597" y="42268"/>
                  </a:lnTo>
                  <a:lnTo>
                    <a:pt x="0" y="42268"/>
                  </a:lnTo>
                  <a:close/>
                </a:path>
              </a:pathLst>
            </a:custGeom>
            <a:solidFill>
              <a:srgbClr val="9A7E53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80D88D8E-F178-4CA0-A77C-F01143E66D95}"/>
                </a:ext>
              </a:extLst>
            </p:cNvPr>
            <p:cNvSpPr/>
            <p:nvPr/>
          </p:nvSpPr>
          <p:spPr>
            <a:xfrm>
              <a:off x="4044477" y="1818279"/>
              <a:ext cx="1583568" cy="42267"/>
            </a:xfrm>
            <a:custGeom>
              <a:avLst/>
              <a:gdLst>
                <a:gd name="connsiteX0" fmla="*/ 0 w 1583568"/>
                <a:gd name="connsiteY0" fmla="*/ 0 h 42267"/>
                <a:gd name="connsiteX1" fmla="*/ 1583568 w 1583568"/>
                <a:gd name="connsiteY1" fmla="*/ 0 h 42267"/>
                <a:gd name="connsiteX2" fmla="*/ 1583568 w 1583568"/>
                <a:gd name="connsiteY2" fmla="*/ 42268 h 42267"/>
                <a:gd name="connsiteX3" fmla="*/ 0 w 1583568"/>
                <a:gd name="connsiteY3" fmla="*/ 42268 h 4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568" h="42267">
                  <a:moveTo>
                    <a:pt x="0" y="0"/>
                  </a:moveTo>
                  <a:lnTo>
                    <a:pt x="1583568" y="0"/>
                  </a:lnTo>
                  <a:lnTo>
                    <a:pt x="1583568" y="42268"/>
                  </a:lnTo>
                  <a:lnTo>
                    <a:pt x="0" y="42268"/>
                  </a:lnTo>
                  <a:close/>
                </a:path>
              </a:pathLst>
            </a:custGeom>
            <a:solidFill>
              <a:srgbClr val="9A7E53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DE374B3D-AC37-42E8-9DE6-86C934973ACF}"/>
                </a:ext>
              </a:extLst>
            </p:cNvPr>
            <p:cNvSpPr/>
            <p:nvPr/>
          </p:nvSpPr>
          <p:spPr>
            <a:xfrm>
              <a:off x="4194723" y="1320234"/>
              <a:ext cx="42267" cy="499234"/>
            </a:xfrm>
            <a:custGeom>
              <a:avLst/>
              <a:gdLst>
                <a:gd name="connsiteX0" fmla="*/ 0 w 42267"/>
                <a:gd name="connsiteY0" fmla="*/ 0 h 499234"/>
                <a:gd name="connsiteX1" fmla="*/ 42268 w 42267"/>
                <a:gd name="connsiteY1" fmla="*/ 0 h 499234"/>
                <a:gd name="connsiteX2" fmla="*/ 42268 w 42267"/>
                <a:gd name="connsiteY2" fmla="*/ 499234 h 499234"/>
                <a:gd name="connsiteX3" fmla="*/ 0 w 42267"/>
                <a:gd name="connsiteY3" fmla="*/ 499234 h 4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7" h="499234">
                  <a:moveTo>
                    <a:pt x="0" y="0"/>
                  </a:moveTo>
                  <a:lnTo>
                    <a:pt x="42268" y="0"/>
                  </a:lnTo>
                  <a:lnTo>
                    <a:pt x="42268" y="499234"/>
                  </a:lnTo>
                  <a:lnTo>
                    <a:pt x="0" y="499234"/>
                  </a:lnTo>
                  <a:close/>
                </a:path>
              </a:pathLst>
            </a:custGeom>
            <a:solidFill>
              <a:srgbClr val="BA9765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1DA3E294-6BCF-4E3E-A87D-AA46BFC5642D}"/>
                </a:ext>
              </a:extLst>
            </p:cNvPr>
            <p:cNvSpPr/>
            <p:nvPr/>
          </p:nvSpPr>
          <p:spPr>
            <a:xfrm>
              <a:off x="5435532" y="1320234"/>
              <a:ext cx="42267" cy="499234"/>
            </a:xfrm>
            <a:custGeom>
              <a:avLst/>
              <a:gdLst>
                <a:gd name="connsiteX0" fmla="*/ 0 w 42267"/>
                <a:gd name="connsiteY0" fmla="*/ 0 h 499234"/>
                <a:gd name="connsiteX1" fmla="*/ 42267 w 42267"/>
                <a:gd name="connsiteY1" fmla="*/ 0 h 499234"/>
                <a:gd name="connsiteX2" fmla="*/ 42267 w 42267"/>
                <a:gd name="connsiteY2" fmla="*/ 499234 h 499234"/>
                <a:gd name="connsiteX3" fmla="*/ 0 w 42267"/>
                <a:gd name="connsiteY3" fmla="*/ 499234 h 4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7" h="499234">
                  <a:moveTo>
                    <a:pt x="0" y="0"/>
                  </a:moveTo>
                  <a:lnTo>
                    <a:pt x="42267" y="0"/>
                  </a:lnTo>
                  <a:lnTo>
                    <a:pt x="42267" y="499234"/>
                  </a:lnTo>
                  <a:lnTo>
                    <a:pt x="0" y="499234"/>
                  </a:lnTo>
                  <a:close/>
                </a:path>
              </a:pathLst>
            </a:custGeom>
            <a:solidFill>
              <a:srgbClr val="BA9765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B2C25716-3FE9-42DF-B5E5-31B53BBC59FC}"/>
                </a:ext>
              </a:extLst>
            </p:cNvPr>
            <p:cNvSpPr/>
            <p:nvPr/>
          </p:nvSpPr>
          <p:spPr>
            <a:xfrm>
              <a:off x="4127963" y="1649908"/>
              <a:ext cx="1416596" cy="42267"/>
            </a:xfrm>
            <a:custGeom>
              <a:avLst/>
              <a:gdLst>
                <a:gd name="connsiteX0" fmla="*/ 0 w 1416596"/>
                <a:gd name="connsiteY0" fmla="*/ 0 h 42267"/>
                <a:gd name="connsiteX1" fmla="*/ 1416597 w 1416596"/>
                <a:gd name="connsiteY1" fmla="*/ 0 h 42267"/>
                <a:gd name="connsiteX2" fmla="*/ 1416597 w 1416596"/>
                <a:gd name="connsiteY2" fmla="*/ 42268 h 42267"/>
                <a:gd name="connsiteX3" fmla="*/ 0 w 1416596"/>
                <a:gd name="connsiteY3" fmla="*/ 42268 h 4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596" h="42267">
                  <a:moveTo>
                    <a:pt x="0" y="0"/>
                  </a:moveTo>
                  <a:lnTo>
                    <a:pt x="1416597" y="0"/>
                  </a:lnTo>
                  <a:lnTo>
                    <a:pt x="1416597" y="42268"/>
                  </a:lnTo>
                  <a:lnTo>
                    <a:pt x="0" y="42268"/>
                  </a:lnTo>
                  <a:close/>
                </a:path>
              </a:pathLst>
            </a:custGeom>
            <a:solidFill>
              <a:srgbClr val="9A7E53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65E33D7-F3E9-45A7-8BD9-51693B3374CF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BFCB6CE-20DE-4F74-97F0-DB8ED67E5C07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3D00FF3B-41F4-4A78-9904-7DD679BB5FBB}"/>
              </a:ext>
            </a:extLst>
          </p:cNvPr>
          <p:cNvSpPr txBox="1"/>
          <p:nvPr/>
        </p:nvSpPr>
        <p:spPr>
          <a:xfrm>
            <a:off x="6114988" y="2242852"/>
            <a:ext cx="4917879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0950834F-3D4F-43C6-81A8-4261997A2C52}"/>
              </a:ext>
            </a:extLst>
          </p:cNvPr>
          <p:cNvSpPr txBox="1"/>
          <p:nvPr/>
        </p:nvSpPr>
        <p:spPr>
          <a:xfrm flipH="1">
            <a:off x="6415817" y="1626475"/>
            <a:ext cx="459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6F636CBD-9824-49C1-B985-2A0C233E7B06}"/>
              </a:ext>
            </a:extLst>
          </p:cNvPr>
          <p:cNvSpPr txBox="1"/>
          <p:nvPr/>
        </p:nvSpPr>
        <p:spPr>
          <a:xfrm>
            <a:off x="5877266" y="3672850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97DE2C41-1228-4683-B96A-347C6C22F7BC}"/>
              </a:ext>
            </a:extLst>
          </p:cNvPr>
          <p:cNvSpPr txBox="1"/>
          <p:nvPr/>
        </p:nvSpPr>
        <p:spPr>
          <a:xfrm>
            <a:off x="5877266" y="4944913"/>
            <a:ext cx="515560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rtl="0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E6C43D8-B8F2-4063-8536-89F615D654B0}"/>
              </a:ext>
            </a:extLst>
          </p:cNvPr>
          <p:cNvGrpSpPr/>
          <p:nvPr/>
        </p:nvGrpSpPr>
        <p:grpSpPr>
          <a:xfrm>
            <a:off x="11116157" y="2512634"/>
            <a:ext cx="572006" cy="572006"/>
            <a:chOff x="11008174" y="2593659"/>
            <a:chExt cx="872930" cy="872930"/>
          </a:xfrm>
        </p:grpSpPr>
        <p:sp>
          <p:nvSpPr>
            <p:cNvPr id="188" name="شكل بيضاوي 187">
              <a:extLst>
                <a:ext uri="{FF2B5EF4-FFF2-40B4-BE49-F238E27FC236}">
                  <a16:creationId xmlns:a16="http://schemas.microsoft.com/office/drawing/2014/main" id="{469641FC-58B6-4911-8D75-91618AD0B11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313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184" name="رسم 2">
              <a:extLst>
                <a:ext uri="{FF2B5EF4-FFF2-40B4-BE49-F238E27FC236}">
                  <a16:creationId xmlns:a16="http://schemas.microsoft.com/office/drawing/2014/main" id="{A374B225-CCBE-4354-AC7F-A366F81FD569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775747F7-AEB8-4558-B767-DBD3C05DFA29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84D2FE8D-D416-4C26-BEF0-BA76586D5C7A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59CD4CC0-B55C-4D48-8465-36492998324E}"/>
              </a:ext>
            </a:extLst>
          </p:cNvPr>
          <p:cNvGrpSpPr/>
          <p:nvPr/>
        </p:nvGrpSpPr>
        <p:grpSpPr>
          <a:xfrm>
            <a:off x="11116157" y="3971622"/>
            <a:ext cx="572006" cy="572006"/>
            <a:chOff x="11008174" y="2593659"/>
            <a:chExt cx="872930" cy="872930"/>
          </a:xfrm>
        </p:grpSpPr>
        <p:sp>
          <p:nvSpPr>
            <p:cNvPr id="219" name="شكل بيضاوي 218">
              <a:extLst>
                <a:ext uri="{FF2B5EF4-FFF2-40B4-BE49-F238E27FC236}">
                  <a16:creationId xmlns:a16="http://schemas.microsoft.com/office/drawing/2014/main" id="{50CF574F-53A5-473F-ACBD-64B4D385FB35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0" name="رسم 2">
              <a:extLst>
                <a:ext uri="{FF2B5EF4-FFF2-40B4-BE49-F238E27FC236}">
                  <a16:creationId xmlns:a16="http://schemas.microsoft.com/office/drawing/2014/main" id="{5BE93E14-C0C1-4E02-A601-1DC3BD6CF05C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88F6042D-0C6D-431D-8EAC-18660F0BB51F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680FC30A-B9A9-4362-84D2-13A60E155272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7C6A8B21-33B0-4FA6-ABC5-674AFF798B78}"/>
              </a:ext>
            </a:extLst>
          </p:cNvPr>
          <p:cNvGrpSpPr/>
          <p:nvPr/>
        </p:nvGrpSpPr>
        <p:grpSpPr>
          <a:xfrm>
            <a:off x="11116157" y="5352506"/>
            <a:ext cx="572006" cy="572006"/>
            <a:chOff x="11008174" y="2593659"/>
            <a:chExt cx="872930" cy="872930"/>
          </a:xfrm>
        </p:grpSpPr>
        <p:sp>
          <p:nvSpPr>
            <p:cNvPr id="224" name="شكل بيضاوي 223">
              <a:extLst>
                <a:ext uri="{FF2B5EF4-FFF2-40B4-BE49-F238E27FC236}">
                  <a16:creationId xmlns:a16="http://schemas.microsoft.com/office/drawing/2014/main" id="{C29A210B-2C63-42D2-B113-17A57FF47710}"/>
                </a:ext>
              </a:extLst>
            </p:cNvPr>
            <p:cNvSpPr/>
            <p:nvPr/>
          </p:nvSpPr>
          <p:spPr>
            <a:xfrm>
              <a:off x="11008174" y="2593659"/>
              <a:ext cx="872930" cy="872930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5" name="رسم 2">
              <a:extLst>
                <a:ext uri="{FF2B5EF4-FFF2-40B4-BE49-F238E27FC236}">
                  <a16:creationId xmlns:a16="http://schemas.microsoft.com/office/drawing/2014/main" id="{03FB01C7-ADAF-493E-8005-C80DEE943585}"/>
                </a:ext>
              </a:extLst>
            </p:cNvPr>
            <p:cNvGrpSpPr/>
            <p:nvPr/>
          </p:nvGrpSpPr>
          <p:grpSpPr>
            <a:xfrm>
              <a:off x="11198199" y="2842126"/>
              <a:ext cx="505639" cy="447449"/>
              <a:chOff x="9384760" y="412389"/>
              <a:chExt cx="980834" cy="867956"/>
            </a:xfrm>
            <a:solidFill>
              <a:schemeClr val="bg1"/>
            </a:solidFill>
          </p:grpSpPr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EBB55A39-55EA-42B9-82DF-334418A49F56}"/>
                  </a:ext>
                </a:extLst>
              </p:cNvPr>
              <p:cNvSpPr/>
              <p:nvPr/>
            </p:nvSpPr>
            <p:spPr>
              <a:xfrm>
                <a:off x="9398615" y="412389"/>
                <a:ext cx="953262" cy="867956"/>
              </a:xfrm>
              <a:custGeom>
                <a:avLst/>
                <a:gdLst>
                  <a:gd name="connsiteX0" fmla="*/ 953263 w 953262"/>
                  <a:gd name="connsiteY0" fmla="*/ 239750 h 867956"/>
                  <a:gd name="connsiteX1" fmla="*/ 714912 w 953262"/>
                  <a:gd name="connsiteY1" fmla="*/ 0 h 867956"/>
                  <a:gd name="connsiteX2" fmla="*/ 476632 w 953262"/>
                  <a:gd name="connsiteY2" fmla="*/ 238840 h 867956"/>
                  <a:gd name="connsiteX3" fmla="*/ 238351 w 953262"/>
                  <a:gd name="connsiteY3" fmla="*/ 0 h 867956"/>
                  <a:gd name="connsiteX4" fmla="*/ 0 w 953262"/>
                  <a:gd name="connsiteY4" fmla="*/ 239750 h 867956"/>
                  <a:gd name="connsiteX5" fmla="*/ 476632 w 953262"/>
                  <a:gd name="connsiteY5" fmla="*/ 867957 h 867956"/>
                  <a:gd name="connsiteX6" fmla="*/ 953263 w 953262"/>
                  <a:gd name="connsiteY6" fmla="*/ 239750 h 86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62" h="867956">
                    <a:moveTo>
                      <a:pt x="953263" y="239750"/>
                    </a:moveTo>
                    <a:cubicBezTo>
                      <a:pt x="953263" y="107349"/>
                      <a:pt x="846544" y="0"/>
                      <a:pt x="714912" y="0"/>
                    </a:cubicBezTo>
                    <a:cubicBezTo>
                      <a:pt x="583630" y="0"/>
                      <a:pt x="477121" y="106859"/>
                      <a:pt x="476632" y="238840"/>
                    </a:cubicBezTo>
                    <a:cubicBezTo>
                      <a:pt x="476141" y="106859"/>
                      <a:pt x="369633" y="0"/>
                      <a:pt x="238351" y="0"/>
                    </a:cubicBezTo>
                    <a:cubicBezTo>
                      <a:pt x="106719" y="0"/>
                      <a:pt x="0" y="107349"/>
                      <a:pt x="0" y="239750"/>
                    </a:cubicBezTo>
                    <a:cubicBezTo>
                      <a:pt x="0" y="594687"/>
                      <a:pt x="474392" y="866697"/>
                      <a:pt x="476632" y="867957"/>
                    </a:cubicBezTo>
                    <a:cubicBezTo>
                      <a:pt x="476632" y="867957"/>
                      <a:pt x="953263" y="594757"/>
                      <a:pt x="953263" y="239750"/>
                    </a:cubicBezTo>
                    <a:close/>
                  </a:path>
                </a:pathLst>
              </a:custGeom>
              <a:grpFill/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3854195E-8014-49A7-AAB5-7800AEC8C5AF}"/>
                  </a:ext>
                </a:extLst>
              </p:cNvPr>
              <p:cNvSpPr/>
              <p:nvPr/>
            </p:nvSpPr>
            <p:spPr>
              <a:xfrm>
                <a:off x="9384760" y="660024"/>
                <a:ext cx="980834" cy="416681"/>
              </a:xfrm>
              <a:custGeom>
                <a:avLst/>
                <a:gdLst>
                  <a:gd name="connsiteX0" fmla="*/ 553189 w 980834"/>
                  <a:gd name="connsiteY0" fmla="*/ 416681 h 416681"/>
                  <a:gd name="connsiteX1" fmla="*/ 551790 w 980834"/>
                  <a:gd name="connsiteY1" fmla="*/ 416681 h 416681"/>
                  <a:gd name="connsiteX2" fmla="*/ 525617 w 980834"/>
                  <a:gd name="connsiteY2" fmla="*/ 397787 h 416681"/>
                  <a:gd name="connsiteX3" fmla="*/ 413789 w 980834"/>
                  <a:gd name="connsiteY3" fmla="*/ 108281 h 416681"/>
                  <a:gd name="connsiteX4" fmla="*/ 353537 w 980834"/>
                  <a:gd name="connsiteY4" fmla="*/ 249710 h 416681"/>
                  <a:gd name="connsiteX5" fmla="*/ 326315 w 980834"/>
                  <a:gd name="connsiteY5" fmla="*/ 267695 h 416681"/>
                  <a:gd name="connsiteX6" fmla="*/ 29601 w 980834"/>
                  <a:gd name="connsiteY6" fmla="*/ 267695 h 416681"/>
                  <a:gd name="connsiteX7" fmla="*/ 0 w 980834"/>
                  <a:gd name="connsiteY7" fmla="*/ 238093 h 416681"/>
                  <a:gd name="connsiteX8" fmla="*/ 29601 w 980834"/>
                  <a:gd name="connsiteY8" fmla="*/ 208492 h 416681"/>
                  <a:gd name="connsiteX9" fmla="*/ 306721 w 980834"/>
                  <a:gd name="connsiteY9" fmla="*/ 208492 h 416681"/>
                  <a:gd name="connsiteX10" fmla="*/ 387897 w 980834"/>
                  <a:gd name="connsiteY10" fmla="*/ 18008 h 416681"/>
                  <a:gd name="connsiteX11" fmla="*/ 415609 w 980834"/>
                  <a:gd name="connsiteY11" fmla="*/ 23 h 416681"/>
                  <a:gd name="connsiteX12" fmla="*/ 442691 w 980834"/>
                  <a:gd name="connsiteY12" fmla="*/ 18917 h 416681"/>
                  <a:gd name="connsiteX13" fmla="*/ 556618 w 980834"/>
                  <a:gd name="connsiteY13" fmla="*/ 313881 h 416681"/>
                  <a:gd name="connsiteX14" fmla="*/ 601055 w 980834"/>
                  <a:gd name="connsiteY14" fmla="*/ 224797 h 416681"/>
                  <a:gd name="connsiteX15" fmla="*/ 627507 w 980834"/>
                  <a:gd name="connsiteY15" fmla="*/ 208422 h 416681"/>
                  <a:gd name="connsiteX16" fmla="*/ 951233 w 980834"/>
                  <a:gd name="connsiteY16" fmla="*/ 208422 h 416681"/>
                  <a:gd name="connsiteX17" fmla="*/ 980834 w 980834"/>
                  <a:gd name="connsiteY17" fmla="*/ 238024 h 416681"/>
                  <a:gd name="connsiteX18" fmla="*/ 951233 w 980834"/>
                  <a:gd name="connsiteY18" fmla="*/ 267625 h 416681"/>
                  <a:gd name="connsiteX19" fmla="*/ 645772 w 980834"/>
                  <a:gd name="connsiteY19" fmla="*/ 267625 h 416681"/>
                  <a:gd name="connsiteX20" fmla="*/ 579571 w 980834"/>
                  <a:gd name="connsiteY20" fmla="*/ 400306 h 416681"/>
                  <a:gd name="connsiteX21" fmla="*/ 553189 w 980834"/>
                  <a:gd name="connsiteY21" fmla="*/ 416681 h 4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834" h="416681">
                    <a:moveTo>
                      <a:pt x="553189" y="416681"/>
                    </a:moveTo>
                    <a:cubicBezTo>
                      <a:pt x="552699" y="416681"/>
                      <a:pt x="552279" y="416681"/>
                      <a:pt x="551790" y="416681"/>
                    </a:cubicBezTo>
                    <a:cubicBezTo>
                      <a:pt x="540103" y="416122"/>
                      <a:pt x="529816" y="408704"/>
                      <a:pt x="525617" y="397787"/>
                    </a:cubicBezTo>
                    <a:lnTo>
                      <a:pt x="413789" y="108281"/>
                    </a:lnTo>
                    <a:lnTo>
                      <a:pt x="353537" y="249710"/>
                    </a:lnTo>
                    <a:cubicBezTo>
                      <a:pt x="348918" y="260627"/>
                      <a:pt x="338212" y="267695"/>
                      <a:pt x="326315" y="267695"/>
                    </a:cubicBezTo>
                    <a:lnTo>
                      <a:pt x="29601" y="267695"/>
                    </a:lnTo>
                    <a:cubicBezTo>
                      <a:pt x="13296" y="267695"/>
                      <a:pt x="0" y="254469"/>
                      <a:pt x="0" y="238093"/>
                    </a:cubicBezTo>
                    <a:cubicBezTo>
                      <a:pt x="0" y="221788"/>
                      <a:pt x="13226" y="208492"/>
                      <a:pt x="29601" y="208492"/>
                    </a:cubicBezTo>
                    <a:lnTo>
                      <a:pt x="306721" y="208492"/>
                    </a:lnTo>
                    <a:lnTo>
                      <a:pt x="387897" y="18008"/>
                    </a:lnTo>
                    <a:cubicBezTo>
                      <a:pt x="392586" y="6951"/>
                      <a:pt x="403923" y="-467"/>
                      <a:pt x="415609" y="23"/>
                    </a:cubicBezTo>
                    <a:cubicBezTo>
                      <a:pt x="427645" y="233"/>
                      <a:pt x="438352" y="7721"/>
                      <a:pt x="442691" y="18917"/>
                    </a:cubicBezTo>
                    <a:lnTo>
                      <a:pt x="556618" y="313881"/>
                    </a:lnTo>
                    <a:lnTo>
                      <a:pt x="601055" y="224797"/>
                    </a:lnTo>
                    <a:cubicBezTo>
                      <a:pt x="606093" y="214790"/>
                      <a:pt x="616311" y="208422"/>
                      <a:pt x="627507" y="208422"/>
                    </a:cubicBezTo>
                    <a:lnTo>
                      <a:pt x="951233" y="208422"/>
                    </a:lnTo>
                    <a:cubicBezTo>
                      <a:pt x="967538" y="208422"/>
                      <a:pt x="980834" y="221648"/>
                      <a:pt x="980834" y="238024"/>
                    </a:cubicBezTo>
                    <a:cubicBezTo>
                      <a:pt x="980834" y="254329"/>
                      <a:pt x="967608" y="267625"/>
                      <a:pt x="951233" y="267625"/>
                    </a:cubicBezTo>
                    <a:lnTo>
                      <a:pt x="645772" y="267625"/>
                    </a:lnTo>
                    <a:lnTo>
                      <a:pt x="579571" y="400306"/>
                    </a:lnTo>
                    <a:cubicBezTo>
                      <a:pt x="574672" y="410313"/>
                      <a:pt x="564386" y="416681"/>
                      <a:pt x="553189" y="416681"/>
                    </a:cubicBezTo>
                    <a:close/>
                  </a:path>
                </a:pathLst>
              </a:custGeom>
              <a:solidFill>
                <a:srgbClr val="52A5D1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</p:grpSp>
      <p:sp>
        <p:nvSpPr>
          <p:cNvPr id="148" name="شكل حر: شكل 147">
            <a:extLst>
              <a:ext uri="{FF2B5EF4-FFF2-40B4-BE49-F238E27FC236}">
                <a16:creationId xmlns:a16="http://schemas.microsoft.com/office/drawing/2014/main" id="{1303817D-A5AB-4C0B-BBEF-6E27B1622C8B}"/>
              </a:ext>
            </a:extLst>
          </p:cNvPr>
          <p:cNvSpPr/>
          <p:nvPr/>
        </p:nvSpPr>
        <p:spPr>
          <a:xfrm>
            <a:off x="206417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304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رسم 34" descr="ذكر طبيب مع تعبئة خالصة">
            <a:extLst>
              <a:ext uri="{FF2B5EF4-FFF2-40B4-BE49-F238E27FC236}">
                <a16:creationId xmlns:a16="http://schemas.microsoft.com/office/drawing/2014/main" id="{9C9E888F-2C0C-4C88-AFDE-EBF3A9E1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842" y="4056925"/>
            <a:ext cx="914400" cy="914400"/>
          </a:xfrm>
          <a:prstGeom prst="rect">
            <a:avLst/>
          </a:prstGeom>
        </p:spPr>
      </p:pic>
      <p:pic>
        <p:nvPicPr>
          <p:cNvPr id="37" name="رسم 36" descr="طبيب انثي مع تعبئة خالصة">
            <a:extLst>
              <a:ext uri="{FF2B5EF4-FFF2-40B4-BE49-F238E27FC236}">
                <a16:creationId xmlns:a16="http://schemas.microsoft.com/office/drawing/2014/main" id="{4126CDCB-868A-4965-BF32-47A28B921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8177" y="2878367"/>
            <a:ext cx="914400" cy="914400"/>
          </a:xfrm>
          <a:prstGeom prst="rect">
            <a:avLst/>
          </a:prstGeom>
        </p:spPr>
      </p:pic>
      <p:pic>
        <p:nvPicPr>
          <p:cNvPr id="39" name="رسم 38" descr="أدوات الأسنان مع تعبئة خالصة">
            <a:extLst>
              <a:ext uri="{FF2B5EF4-FFF2-40B4-BE49-F238E27FC236}">
                <a16:creationId xmlns:a16="http://schemas.microsoft.com/office/drawing/2014/main" id="{F2350310-B644-4F7A-AD3D-97252838E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413" y="5448782"/>
            <a:ext cx="914400" cy="914400"/>
          </a:xfrm>
          <a:prstGeom prst="rect">
            <a:avLst/>
          </a:prstGeom>
        </p:spPr>
      </p:pic>
      <p:pic>
        <p:nvPicPr>
          <p:cNvPr id="41" name="رسم 40" descr="فرشاة أسنان خطوط عريضة">
            <a:extLst>
              <a:ext uri="{FF2B5EF4-FFF2-40B4-BE49-F238E27FC236}">
                <a16:creationId xmlns:a16="http://schemas.microsoft.com/office/drawing/2014/main" id="{0D7D2B25-C8DF-4F9C-9BC0-1E826AA40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9134" y="5448782"/>
            <a:ext cx="914400" cy="914400"/>
          </a:xfrm>
          <a:prstGeom prst="rect">
            <a:avLst/>
          </a:prstGeom>
        </p:spPr>
      </p:pic>
      <p:pic>
        <p:nvPicPr>
          <p:cNvPr id="43" name="رسم 42" descr="أدوات إسعافات أولية مع تعبئة خالصة">
            <a:extLst>
              <a:ext uri="{FF2B5EF4-FFF2-40B4-BE49-F238E27FC236}">
                <a16:creationId xmlns:a16="http://schemas.microsoft.com/office/drawing/2014/main" id="{7E43C4A7-0978-4989-A553-A6D56FD07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27750" y="5448782"/>
            <a:ext cx="914400" cy="914400"/>
          </a:xfrm>
          <a:prstGeom prst="rect">
            <a:avLst/>
          </a:prstGeom>
        </p:spPr>
      </p:pic>
      <p:pic>
        <p:nvPicPr>
          <p:cNvPr id="45" name="رسم 44" descr="أدوات الأسنان خطوط عريضة">
            <a:extLst>
              <a:ext uri="{FF2B5EF4-FFF2-40B4-BE49-F238E27FC236}">
                <a16:creationId xmlns:a16="http://schemas.microsoft.com/office/drawing/2014/main" id="{F762D1BD-3264-4C92-BDCE-42D5E0FFA9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47354" y="5448782"/>
            <a:ext cx="914400" cy="914400"/>
          </a:xfrm>
          <a:prstGeom prst="rect">
            <a:avLst/>
          </a:prstGeom>
        </p:spPr>
      </p:pic>
      <p:pic>
        <p:nvPicPr>
          <p:cNvPr id="47" name="رسم 46" descr="طبيب انثي خطوط عريضة">
            <a:extLst>
              <a:ext uri="{FF2B5EF4-FFF2-40B4-BE49-F238E27FC236}">
                <a16:creationId xmlns:a16="http://schemas.microsoft.com/office/drawing/2014/main" id="{09B4BC35-9E17-4076-BAD3-FE92E8D88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15970" y="5448782"/>
            <a:ext cx="914400" cy="914400"/>
          </a:xfrm>
          <a:prstGeom prst="rect">
            <a:avLst/>
          </a:prstGeom>
        </p:spPr>
      </p:pic>
      <p:pic>
        <p:nvPicPr>
          <p:cNvPr id="49" name="رسم 48" descr="ذكر طبيب خطوط عريضة">
            <a:extLst>
              <a:ext uri="{FF2B5EF4-FFF2-40B4-BE49-F238E27FC236}">
                <a16:creationId xmlns:a16="http://schemas.microsoft.com/office/drawing/2014/main" id="{71DEEE5E-B54F-4564-B407-1A6E0B4879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55586" y="5448782"/>
            <a:ext cx="914400" cy="914400"/>
          </a:xfrm>
          <a:prstGeom prst="rect">
            <a:avLst/>
          </a:prstGeom>
        </p:spPr>
      </p:pic>
      <p:pic>
        <p:nvPicPr>
          <p:cNvPr id="51" name="رسم 50" descr="العلاج الطبيعي المهني مع تعبئة خالصة">
            <a:extLst>
              <a:ext uri="{FF2B5EF4-FFF2-40B4-BE49-F238E27FC236}">
                <a16:creationId xmlns:a16="http://schemas.microsoft.com/office/drawing/2014/main" id="{CA8F3148-1740-4A85-951C-D3C55999B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02238" y="5448782"/>
            <a:ext cx="914400" cy="914400"/>
          </a:xfrm>
          <a:prstGeom prst="rect">
            <a:avLst/>
          </a:prstGeom>
        </p:spPr>
      </p:pic>
      <p:pic>
        <p:nvPicPr>
          <p:cNvPr id="53" name="رسم 52" descr="سن مع تعبئة خالصة">
            <a:extLst>
              <a:ext uri="{FF2B5EF4-FFF2-40B4-BE49-F238E27FC236}">
                <a16:creationId xmlns:a16="http://schemas.microsoft.com/office/drawing/2014/main" id="{10516BB9-073A-4C47-8E4A-F6C0E8CEC2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25922" y="5448782"/>
            <a:ext cx="914400" cy="914400"/>
          </a:xfrm>
          <a:prstGeom prst="rect">
            <a:avLst/>
          </a:prstGeom>
        </p:spPr>
      </p:pic>
      <p:pic>
        <p:nvPicPr>
          <p:cNvPr id="55" name="رسم 54" descr="رعاية الأسنان خطوط عريضة">
            <a:extLst>
              <a:ext uri="{FF2B5EF4-FFF2-40B4-BE49-F238E27FC236}">
                <a16:creationId xmlns:a16="http://schemas.microsoft.com/office/drawing/2014/main" id="{F375E40F-849F-452B-A262-AEDE1C2240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58009" y="4117693"/>
            <a:ext cx="914400" cy="914400"/>
          </a:xfrm>
          <a:prstGeom prst="rect">
            <a:avLst/>
          </a:prstGeom>
        </p:spPr>
      </p:pic>
      <p:pic>
        <p:nvPicPr>
          <p:cNvPr id="59" name="رسم 58" descr="رعاية الأسنان مع تعبئة خالصة">
            <a:extLst>
              <a:ext uri="{FF2B5EF4-FFF2-40B4-BE49-F238E27FC236}">
                <a16:creationId xmlns:a16="http://schemas.microsoft.com/office/drawing/2014/main" id="{78BE8457-82B6-4718-82A2-9EF76A042C8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527750" y="4117693"/>
            <a:ext cx="914400" cy="914400"/>
          </a:xfrm>
          <a:prstGeom prst="rect">
            <a:avLst/>
          </a:prstGeom>
        </p:spPr>
      </p:pic>
      <p:pic>
        <p:nvPicPr>
          <p:cNvPr id="61" name="رسم 60" descr="العلاج الطبيعي المهني خطوط عريضة">
            <a:extLst>
              <a:ext uri="{FF2B5EF4-FFF2-40B4-BE49-F238E27FC236}">
                <a16:creationId xmlns:a16="http://schemas.microsoft.com/office/drawing/2014/main" id="{F5FCF904-A89E-4C3E-8F8E-E8C69668977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28623" y="4117693"/>
            <a:ext cx="914400" cy="914400"/>
          </a:xfrm>
          <a:prstGeom prst="rect">
            <a:avLst/>
          </a:prstGeom>
        </p:spPr>
      </p:pic>
      <p:pic>
        <p:nvPicPr>
          <p:cNvPr id="63" name="رسم 62" descr="أدوات إسعافات أولية خطوط عريضة">
            <a:extLst>
              <a:ext uri="{FF2B5EF4-FFF2-40B4-BE49-F238E27FC236}">
                <a16:creationId xmlns:a16="http://schemas.microsoft.com/office/drawing/2014/main" id="{ABBEB917-3CB5-4771-B2D9-76ED802F11E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215970" y="4117693"/>
            <a:ext cx="914400" cy="914400"/>
          </a:xfrm>
          <a:prstGeom prst="rect">
            <a:avLst/>
          </a:prstGeom>
        </p:spPr>
      </p:pic>
      <p:pic>
        <p:nvPicPr>
          <p:cNvPr id="65" name="رسم 64" descr="سماعة طبيب خطوط عريضة">
            <a:extLst>
              <a:ext uri="{FF2B5EF4-FFF2-40B4-BE49-F238E27FC236}">
                <a16:creationId xmlns:a16="http://schemas.microsoft.com/office/drawing/2014/main" id="{0BC5C9A3-E224-441F-A909-889BA1F3570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645261" y="4117693"/>
            <a:ext cx="914400" cy="914400"/>
          </a:xfrm>
          <a:prstGeom prst="rect">
            <a:avLst/>
          </a:prstGeom>
        </p:spPr>
      </p:pic>
      <p:pic>
        <p:nvPicPr>
          <p:cNvPr id="67" name="رسم 66" descr="طبي مع تعبئة خالصة">
            <a:extLst>
              <a:ext uri="{FF2B5EF4-FFF2-40B4-BE49-F238E27FC236}">
                <a16:creationId xmlns:a16="http://schemas.microsoft.com/office/drawing/2014/main" id="{EAE24DCA-2EAB-41E9-9108-D4EABEF7161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74734" y="4117693"/>
            <a:ext cx="914400" cy="914400"/>
          </a:xfrm>
          <a:prstGeom prst="rect">
            <a:avLst/>
          </a:prstGeom>
        </p:spPr>
      </p:pic>
      <p:pic>
        <p:nvPicPr>
          <p:cNvPr id="69" name="رسم 68" descr="أدوية مع تعبئة خالصة">
            <a:extLst>
              <a:ext uri="{FF2B5EF4-FFF2-40B4-BE49-F238E27FC236}">
                <a16:creationId xmlns:a16="http://schemas.microsoft.com/office/drawing/2014/main" id="{54F5A933-0954-48B7-BDCF-3C92A242A26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504207" y="4117693"/>
            <a:ext cx="914400" cy="914400"/>
          </a:xfrm>
          <a:prstGeom prst="rect">
            <a:avLst/>
          </a:prstGeom>
        </p:spPr>
      </p:pic>
      <p:pic>
        <p:nvPicPr>
          <p:cNvPr id="71" name="رسم 70" descr="سماعة طبيب مع تعبئة خالصة">
            <a:extLst>
              <a:ext uri="{FF2B5EF4-FFF2-40B4-BE49-F238E27FC236}">
                <a16:creationId xmlns:a16="http://schemas.microsoft.com/office/drawing/2014/main" id="{5DA23E14-FF93-44AB-B964-00CA1AE494E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41664" y="2971800"/>
            <a:ext cx="914400" cy="914400"/>
          </a:xfrm>
          <a:prstGeom prst="rect">
            <a:avLst/>
          </a:prstGeom>
        </p:spPr>
      </p:pic>
      <p:pic>
        <p:nvPicPr>
          <p:cNvPr id="73" name="رسم 72" descr="تقويم الأسنان مع تعبئة خالصة">
            <a:extLst>
              <a:ext uri="{FF2B5EF4-FFF2-40B4-BE49-F238E27FC236}">
                <a16:creationId xmlns:a16="http://schemas.microsoft.com/office/drawing/2014/main" id="{37924EA3-6F80-45C9-8B14-E27F93D791A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34798" y="2971800"/>
            <a:ext cx="914400" cy="914400"/>
          </a:xfrm>
          <a:prstGeom prst="rect">
            <a:avLst/>
          </a:prstGeom>
        </p:spPr>
      </p:pic>
      <p:pic>
        <p:nvPicPr>
          <p:cNvPr id="77" name="رسم 76" descr="إبرة مع تعبئة خالصة">
            <a:extLst>
              <a:ext uri="{FF2B5EF4-FFF2-40B4-BE49-F238E27FC236}">
                <a16:creationId xmlns:a16="http://schemas.microsoft.com/office/drawing/2014/main" id="{40A88387-15CD-4EFC-9A33-CEFFDBB3DE3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621556" y="2971800"/>
            <a:ext cx="914400" cy="914400"/>
          </a:xfrm>
          <a:prstGeom prst="rect">
            <a:avLst/>
          </a:prstGeom>
        </p:spPr>
      </p:pic>
      <p:pic>
        <p:nvPicPr>
          <p:cNvPr id="79" name="رسم 78" descr="معجون الأسنان خطوط عريضة">
            <a:extLst>
              <a:ext uri="{FF2B5EF4-FFF2-40B4-BE49-F238E27FC236}">
                <a16:creationId xmlns:a16="http://schemas.microsoft.com/office/drawing/2014/main" id="{6BCBE4F6-C00B-466E-ABD7-266E88751B3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126083" y="2971800"/>
            <a:ext cx="914400" cy="914400"/>
          </a:xfrm>
          <a:prstGeom prst="rect">
            <a:avLst/>
          </a:prstGeom>
        </p:spPr>
      </p:pic>
      <p:pic>
        <p:nvPicPr>
          <p:cNvPr id="81" name="رسم 80" descr="طبي خطوط عريضة">
            <a:extLst>
              <a:ext uri="{FF2B5EF4-FFF2-40B4-BE49-F238E27FC236}">
                <a16:creationId xmlns:a16="http://schemas.microsoft.com/office/drawing/2014/main" id="{56DB3AC4-986F-49C5-B886-19B83D45E70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06364" y="2971800"/>
            <a:ext cx="914400" cy="914400"/>
          </a:xfrm>
          <a:prstGeom prst="rect">
            <a:avLst/>
          </a:prstGeom>
        </p:spPr>
      </p:pic>
      <p:pic>
        <p:nvPicPr>
          <p:cNvPr id="83" name="رسم 82" descr="معالجة بالمواد الطبيعية مع تعبئة خالصة">
            <a:extLst>
              <a:ext uri="{FF2B5EF4-FFF2-40B4-BE49-F238E27FC236}">
                <a16:creationId xmlns:a16="http://schemas.microsoft.com/office/drawing/2014/main" id="{366BCEE7-6AD9-495E-9883-DE18B8E7A34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999498" y="2971800"/>
            <a:ext cx="914400" cy="914400"/>
          </a:xfrm>
          <a:prstGeom prst="rect">
            <a:avLst/>
          </a:prstGeom>
        </p:spPr>
      </p:pic>
      <p:pic>
        <p:nvPicPr>
          <p:cNvPr id="85" name="رسم 84" descr="إبرة خطوط عريضة">
            <a:extLst>
              <a:ext uri="{FF2B5EF4-FFF2-40B4-BE49-F238E27FC236}">
                <a16:creationId xmlns:a16="http://schemas.microsoft.com/office/drawing/2014/main" id="{72E063D9-41F9-4538-BB2E-93C58E2CE530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602591" y="2971800"/>
            <a:ext cx="914400" cy="914400"/>
          </a:xfrm>
          <a:prstGeom prst="rect">
            <a:avLst/>
          </a:prstGeom>
        </p:spPr>
      </p:pic>
      <p:pic>
        <p:nvPicPr>
          <p:cNvPr id="87" name="رسم 86" descr="سيارة إسعاف خطوط عريضة">
            <a:extLst>
              <a:ext uri="{FF2B5EF4-FFF2-40B4-BE49-F238E27FC236}">
                <a16:creationId xmlns:a16="http://schemas.microsoft.com/office/drawing/2014/main" id="{944411E3-45A5-4DE8-A4E6-0426A5355232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602591" y="1628301"/>
            <a:ext cx="914400" cy="914400"/>
          </a:xfrm>
          <a:prstGeom prst="rect">
            <a:avLst/>
          </a:prstGeom>
        </p:spPr>
      </p:pic>
      <p:pic>
        <p:nvPicPr>
          <p:cNvPr id="89" name="رسم 88" descr="سيارة إسعاف مع تعبئة خالصة">
            <a:extLst>
              <a:ext uri="{FF2B5EF4-FFF2-40B4-BE49-F238E27FC236}">
                <a16:creationId xmlns:a16="http://schemas.microsoft.com/office/drawing/2014/main" id="{370AB77B-5413-43E5-AC23-537CFF2C1A04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648724" y="1532810"/>
            <a:ext cx="914400" cy="914400"/>
          </a:xfrm>
          <a:prstGeom prst="rect">
            <a:avLst/>
          </a:prstGeom>
        </p:spPr>
      </p:pic>
      <p:pic>
        <p:nvPicPr>
          <p:cNvPr id="91" name="رسم 90" descr="أدوية خطوط عريضة">
            <a:extLst>
              <a:ext uri="{FF2B5EF4-FFF2-40B4-BE49-F238E27FC236}">
                <a16:creationId xmlns:a16="http://schemas.microsoft.com/office/drawing/2014/main" id="{8CAE9964-EB17-4AFB-B834-0B2DB4A5AB12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2037687" y="1532810"/>
            <a:ext cx="914400" cy="914400"/>
          </a:xfrm>
          <a:prstGeom prst="rect">
            <a:avLst/>
          </a:prstGeom>
        </p:spPr>
      </p:pic>
      <p:pic>
        <p:nvPicPr>
          <p:cNvPr id="93" name="رسم 92" descr="معالجة بالمواد الطبيعية خطوط عريضة">
            <a:extLst>
              <a:ext uri="{FF2B5EF4-FFF2-40B4-BE49-F238E27FC236}">
                <a16:creationId xmlns:a16="http://schemas.microsoft.com/office/drawing/2014/main" id="{16219290-FB92-4B7C-80EE-B497C9271D2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166218" y="1532810"/>
            <a:ext cx="914400" cy="914400"/>
          </a:xfrm>
          <a:prstGeom prst="rect">
            <a:avLst/>
          </a:prstGeom>
        </p:spPr>
      </p:pic>
      <p:pic>
        <p:nvPicPr>
          <p:cNvPr id="95" name="رسم 94" descr="فرشاة أسنان مع تعبئة خالصة">
            <a:extLst>
              <a:ext uri="{FF2B5EF4-FFF2-40B4-BE49-F238E27FC236}">
                <a16:creationId xmlns:a16="http://schemas.microsoft.com/office/drawing/2014/main" id="{0AB744FD-B5EA-45D9-B1A9-BFB268168EDD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555181" y="1532810"/>
            <a:ext cx="914400" cy="914400"/>
          </a:xfrm>
          <a:prstGeom prst="rect">
            <a:avLst/>
          </a:prstGeom>
        </p:spPr>
      </p:pic>
      <p:pic>
        <p:nvPicPr>
          <p:cNvPr id="97" name="رسم 96" descr="معجون الأسنان مع تعبئة خالصة">
            <a:extLst>
              <a:ext uri="{FF2B5EF4-FFF2-40B4-BE49-F238E27FC236}">
                <a16:creationId xmlns:a16="http://schemas.microsoft.com/office/drawing/2014/main" id="{76153376-A7A6-4F90-A217-1BBA3FADA030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5990261" y="1532810"/>
            <a:ext cx="914400" cy="914400"/>
          </a:xfrm>
          <a:prstGeom prst="rect">
            <a:avLst/>
          </a:prstGeom>
        </p:spPr>
      </p:pic>
      <p:pic>
        <p:nvPicPr>
          <p:cNvPr id="99" name="رسم 98" descr="مستشفى خطوط عريضة">
            <a:extLst>
              <a:ext uri="{FF2B5EF4-FFF2-40B4-BE49-F238E27FC236}">
                <a16:creationId xmlns:a16="http://schemas.microsoft.com/office/drawing/2014/main" id="{859B2772-D6A6-4948-8065-4980A134B69C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7425341" y="1532810"/>
            <a:ext cx="914400" cy="914400"/>
          </a:xfrm>
          <a:prstGeom prst="rect">
            <a:avLst/>
          </a:prstGeom>
        </p:spPr>
      </p:pic>
      <p:pic>
        <p:nvPicPr>
          <p:cNvPr id="101" name="رسم 100" descr="مستشفى مع تعبئة خالصة">
            <a:extLst>
              <a:ext uri="{FF2B5EF4-FFF2-40B4-BE49-F238E27FC236}">
                <a16:creationId xmlns:a16="http://schemas.microsoft.com/office/drawing/2014/main" id="{32C5E26A-925A-4071-87B0-A23F07099ECF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8814304" y="1532810"/>
            <a:ext cx="914400" cy="914400"/>
          </a:xfrm>
          <a:prstGeom prst="rect">
            <a:avLst/>
          </a:pr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8B063BB-9F7F-4F81-9C98-14CDF94B14E3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ايقونات 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36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89BBF8-B339-D68C-3728-A90795A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BEEAA9-30D7-E9D5-4B98-B3DE6848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D5AFE7E-85E0-E577-BD3B-426B33945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  المستخدم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العناصر المستخدمة بالقوالب تم تحميلها من موقع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vecteezy</a:t>
            </a:r>
            <a:endParaRPr lang="ar-EG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1F90CF-957F-4DA5-B34A-BBB920A0CA9C}"/>
              </a:ext>
            </a:extLst>
          </p:cNvPr>
          <p:cNvSpPr txBox="1"/>
          <p:nvPr/>
        </p:nvSpPr>
        <p:spPr>
          <a:xfrm>
            <a:off x="0" y="58498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E632FE-C591-4962-98AE-4CB0BE8A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ar-SA" b="1" dirty="0">
                <a:solidFill>
                  <a:srgbClr val="313C92"/>
                </a:solidFill>
              </a:rPr>
              <a:t>خلفيات إضافية للشرائح</a:t>
            </a:r>
            <a:endParaRPr lang="ar-EG" b="1" dirty="0">
              <a:solidFill>
                <a:srgbClr val="313C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08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8E3EAD2F-875B-4610-88CD-C0EB0B8AABC2}"/>
              </a:ext>
            </a:extLst>
          </p:cNvPr>
          <p:cNvSpPr/>
          <p:nvPr/>
        </p:nvSpPr>
        <p:spPr>
          <a:xfrm rot="20082903">
            <a:off x="-751692" y="100629"/>
            <a:ext cx="10470460" cy="7983565"/>
          </a:xfrm>
          <a:custGeom>
            <a:avLst/>
            <a:gdLst>
              <a:gd name="connsiteX0" fmla="*/ 9578151 w 10470460"/>
              <a:gd name="connsiteY0" fmla="*/ 7359697 h 7983565"/>
              <a:gd name="connsiteX1" fmla="*/ 9772321 w 10470460"/>
              <a:gd name="connsiteY1" fmla="*/ 7602164 h 7983565"/>
              <a:gd name="connsiteX2" fmla="*/ 9109381 w 10470460"/>
              <a:gd name="connsiteY2" fmla="*/ 7945064 h 7983565"/>
              <a:gd name="connsiteX3" fmla="*/ 8446441 w 10470460"/>
              <a:gd name="connsiteY3" fmla="*/ 7602164 h 7983565"/>
              <a:gd name="connsiteX4" fmla="*/ 9109381 w 10470460"/>
              <a:gd name="connsiteY4" fmla="*/ 7259264 h 7983565"/>
              <a:gd name="connsiteX5" fmla="*/ 9578151 w 10470460"/>
              <a:gd name="connsiteY5" fmla="*/ 7359697 h 7983565"/>
              <a:gd name="connsiteX6" fmla="*/ 3117699 w 10470460"/>
              <a:gd name="connsiteY6" fmla="*/ 287741 h 7983565"/>
              <a:gd name="connsiteX7" fmla="*/ 3203954 w 10470460"/>
              <a:gd name="connsiteY7" fmla="*/ 328600 h 7983565"/>
              <a:gd name="connsiteX8" fmla="*/ 3329341 w 10470460"/>
              <a:gd name="connsiteY8" fmla="*/ 419482 h 7983565"/>
              <a:gd name="connsiteX9" fmla="*/ 2317505 w 10470460"/>
              <a:gd name="connsiteY9" fmla="*/ 1205623 h 7983565"/>
              <a:gd name="connsiteX10" fmla="*/ 1563912 w 10470460"/>
              <a:gd name="connsiteY10" fmla="*/ 1277020 h 7983565"/>
              <a:gd name="connsiteX11" fmla="*/ 1559486 w 10470460"/>
              <a:gd name="connsiteY11" fmla="*/ 1276041 h 7983565"/>
              <a:gd name="connsiteX12" fmla="*/ 2162258 w 10470460"/>
              <a:gd name="connsiteY12" fmla="*/ 0 h 7983565"/>
              <a:gd name="connsiteX13" fmla="*/ 2199948 w 10470460"/>
              <a:gd name="connsiteY13" fmla="*/ 8882 h 7983565"/>
              <a:gd name="connsiteX14" fmla="*/ 3117699 w 10470460"/>
              <a:gd name="connsiteY14" fmla="*/ 287741 h 7983565"/>
              <a:gd name="connsiteX15" fmla="*/ 8283910 w 10470460"/>
              <a:gd name="connsiteY15" fmla="*/ 2029435 h 7983565"/>
              <a:gd name="connsiteX16" fmla="*/ 9214208 w 10470460"/>
              <a:gd name="connsiteY16" fmla="*/ 2626293 h 7983565"/>
              <a:gd name="connsiteX17" fmla="*/ 10405485 w 10470460"/>
              <a:gd name="connsiteY17" fmla="*/ 5599257 h 7983565"/>
              <a:gd name="connsiteX18" fmla="*/ 7536175 w 10470460"/>
              <a:gd name="connsiteY18" fmla="*/ 7463124 h 7983565"/>
              <a:gd name="connsiteX19" fmla="*/ 7346842 w 10470460"/>
              <a:gd name="connsiteY19" fmla="*/ 7715425 h 7983565"/>
              <a:gd name="connsiteX20" fmla="*/ 7210691 w 10470460"/>
              <a:gd name="connsiteY20" fmla="*/ 7983565 h 7983565"/>
              <a:gd name="connsiteX21" fmla="*/ 0 w 10470460"/>
              <a:gd name="connsiteY21" fmla="*/ 4577404 h 7983565"/>
              <a:gd name="connsiteX22" fmla="*/ 1382478 w 10470460"/>
              <a:gd name="connsiteY22" fmla="*/ 1650758 h 7983565"/>
              <a:gd name="connsiteX23" fmla="*/ 1478851 w 10470460"/>
              <a:gd name="connsiteY23" fmla="*/ 1672100 h 7983565"/>
              <a:gd name="connsiteX24" fmla="*/ 5570901 w 10470460"/>
              <a:gd name="connsiteY24" fmla="*/ 1276085 h 7983565"/>
              <a:gd name="connsiteX25" fmla="*/ 8283910 w 10470460"/>
              <a:gd name="connsiteY25" fmla="*/ 2029435 h 798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470460" h="7983565">
                <a:moveTo>
                  <a:pt x="9578151" y="7359697"/>
                </a:moveTo>
                <a:cubicBezTo>
                  <a:pt x="9698120" y="7421750"/>
                  <a:pt x="9772322" y="7507475"/>
                  <a:pt x="9772321" y="7602164"/>
                </a:cubicBezTo>
                <a:cubicBezTo>
                  <a:pt x="9772321" y="7791542"/>
                  <a:pt x="9475513" y="7945064"/>
                  <a:pt x="9109381" y="7945064"/>
                </a:cubicBezTo>
                <a:cubicBezTo>
                  <a:pt x="8743249" y="7945064"/>
                  <a:pt x="8446441" y="7791542"/>
                  <a:pt x="8446441" y="7602164"/>
                </a:cubicBezTo>
                <a:cubicBezTo>
                  <a:pt x="8446441" y="7412786"/>
                  <a:pt x="8743249" y="7259264"/>
                  <a:pt x="9109381" y="7259264"/>
                </a:cubicBezTo>
                <a:cubicBezTo>
                  <a:pt x="9292447" y="7259264"/>
                  <a:pt x="9458182" y="7297645"/>
                  <a:pt x="9578151" y="7359697"/>
                </a:cubicBezTo>
                <a:close/>
                <a:moveTo>
                  <a:pt x="3117699" y="287741"/>
                </a:moveTo>
                <a:cubicBezTo>
                  <a:pt x="3149215" y="301423"/>
                  <a:pt x="3178095" y="315058"/>
                  <a:pt x="3203954" y="328600"/>
                </a:cubicBezTo>
                <a:cubicBezTo>
                  <a:pt x="3263061" y="359555"/>
                  <a:pt x="3306385" y="390027"/>
                  <a:pt x="3329341" y="419482"/>
                </a:cubicBezTo>
                <a:cubicBezTo>
                  <a:pt x="3512991" y="655117"/>
                  <a:pt x="2676202" y="1088531"/>
                  <a:pt x="2317505" y="1205623"/>
                </a:cubicBezTo>
                <a:cubicBezTo>
                  <a:pt x="2093320" y="1278804"/>
                  <a:pt x="1811046" y="1314671"/>
                  <a:pt x="1563912" y="1277020"/>
                </a:cubicBezTo>
                <a:lnTo>
                  <a:pt x="1559486" y="1276041"/>
                </a:lnTo>
                <a:lnTo>
                  <a:pt x="2162258" y="0"/>
                </a:lnTo>
                <a:lnTo>
                  <a:pt x="2199948" y="8882"/>
                </a:lnTo>
                <a:cubicBezTo>
                  <a:pt x="2547260" y="93875"/>
                  <a:pt x="2897082" y="191966"/>
                  <a:pt x="3117699" y="287741"/>
                </a:cubicBezTo>
                <a:close/>
                <a:moveTo>
                  <a:pt x="8283910" y="2029435"/>
                </a:moveTo>
                <a:cubicBezTo>
                  <a:pt x="8643949" y="2202084"/>
                  <a:pt x="8962407" y="2401127"/>
                  <a:pt x="9214208" y="2626293"/>
                </a:cubicBezTo>
                <a:cubicBezTo>
                  <a:pt x="10019972" y="3346821"/>
                  <a:pt x="10685157" y="4793119"/>
                  <a:pt x="10405485" y="5599257"/>
                </a:cubicBezTo>
                <a:cubicBezTo>
                  <a:pt x="10125813" y="6405395"/>
                  <a:pt x="8117343" y="6827496"/>
                  <a:pt x="7536175" y="7463124"/>
                </a:cubicBezTo>
                <a:cubicBezTo>
                  <a:pt x="7463529" y="7542578"/>
                  <a:pt x="7400943" y="7627309"/>
                  <a:pt x="7346842" y="7715425"/>
                </a:cubicBezTo>
                <a:lnTo>
                  <a:pt x="7210691" y="7983565"/>
                </a:lnTo>
                <a:lnTo>
                  <a:pt x="0" y="4577404"/>
                </a:lnTo>
                <a:lnTo>
                  <a:pt x="1382478" y="1650758"/>
                </a:lnTo>
                <a:lnTo>
                  <a:pt x="1478851" y="1672100"/>
                </a:lnTo>
                <a:cubicBezTo>
                  <a:pt x="2688383" y="1900712"/>
                  <a:pt x="4348176" y="1116005"/>
                  <a:pt x="5570901" y="1276085"/>
                </a:cubicBezTo>
                <a:cubicBezTo>
                  <a:pt x="6498487" y="1397525"/>
                  <a:pt x="7491825" y="1649607"/>
                  <a:pt x="8283910" y="2029435"/>
                </a:cubicBez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727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شكل بيضاوي 119">
            <a:extLst>
              <a:ext uri="{FF2B5EF4-FFF2-40B4-BE49-F238E27FC236}">
                <a16:creationId xmlns:a16="http://schemas.microsoft.com/office/drawing/2014/main" id="{BBFCA785-5735-49BB-88F2-36E22079853E}"/>
              </a:ext>
            </a:extLst>
          </p:cNvPr>
          <p:cNvSpPr/>
          <p:nvPr/>
        </p:nvSpPr>
        <p:spPr>
          <a:xfrm>
            <a:off x="11039557" y="3259607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3CE46B59-E286-455A-A573-FE8D5CA3D071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122" name="شكل بيضاوي 121">
            <a:extLst>
              <a:ext uri="{FF2B5EF4-FFF2-40B4-BE49-F238E27FC236}">
                <a16:creationId xmlns:a16="http://schemas.microsoft.com/office/drawing/2014/main" id="{A8377A97-E608-4551-839B-32088089EABE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123" name="شكل بيضاوي 122">
            <a:extLst>
              <a:ext uri="{FF2B5EF4-FFF2-40B4-BE49-F238E27FC236}">
                <a16:creationId xmlns:a16="http://schemas.microsoft.com/office/drawing/2014/main" id="{DBDFFD21-6DA2-48B9-A74F-50E31C09B974}"/>
              </a:ext>
            </a:extLst>
          </p:cNvPr>
          <p:cNvSpPr/>
          <p:nvPr/>
        </p:nvSpPr>
        <p:spPr>
          <a:xfrm>
            <a:off x="8433738" y="90411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CB567F36-E8D7-4EC2-ACB1-211C7ECD61C0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1" name="رسم 9">
            <a:extLst>
              <a:ext uri="{FF2B5EF4-FFF2-40B4-BE49-F238E27FC236}">
                <a16:creationId xmlns:a16="http://schemas.microsoft.com/office/drawing/2014/main" id="{208CCCCE-B23A-496E-92E0-409C8A366509}"/>
              </a:ext>
            </a:extLst>
          </p:cNvPr>
          <p:cNvGrpSpPr/>
          <p:nvPr/>
        </p:nvGrpSpPr>
        <p:grpSpPr>
          <a:xfrm flipH="1">
            <a:off x="109275" y="989045"/>
            <a:ext cx="6974131" cy="5868955"/>
            <a:chOff x="3008014" y="463021"/>
            <a:chExt cx="5986724" cy="5038020"/>
          </a:xfrm>
        </p:grpSpPr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CA0889F3-6E48-4A5B-A419-635B4BD6B49D}"/>
                </a:ext>
              </a:extLst>
            </p:cNvPr>
            <p:cNvSpPr/>
            <p:nvPr/>
          </p:nvSpPr>
          <p:spPr>
            <a:xfrm>
              <a:off x="6226062" y="1245824"/>
              <a:ext cx="571168" cy="546685"/>
            </a:xfrm>
            <a:custGeom>
              <a:avLst/>
              <a:gdLst>
                <a:gd name="connsiteX0" fmla="*/ 571168 w 571168"/>
                <a:gd name="connsiteY0" fmla="*/ 417721 h 546685"/>
                <a:gd name="connsiteX1" fmla="*/ 102698 w 571168"/>
                <a:gd name="connsiteY1" fmla="*/ 546685 h 546685"/>
                <a:gd name="connsiteX2" fmla="*/ 102492 w 571168"/>
                <a:gd name="connsiteY2" fmla="*/ 444638 h 546685"/>
                <a:gd name="connsiteX3" fmla="*/ 62236 w 571168"/>
                <a:gd name="connsiteY3" fmla="*/ 317800 h 546685"/>
                <a:gd name="connsiteX4" fmla="*/ 0 w 571168"/>
                <a:gd name="connsiteY4" fmla="*/ 124816 h 546685"/>
                <a:gd name="connsiteX5" fmla="*/ 335664 w 571168"/>
                <a:gd name="connsiteY5" fmla="*/ 0 h 546685"/>
                <a:gd name="connsiteX6" fmla="*/ 336008 w 571168"/>
                <a:gd name="connsiteY6" fmla="*/ 857 h 546685"/>
                <a:gd name="connsiteX7" fmla="*/ 571168 w 571168"/>
                <a:gd name="connsiteY7" fmla="*/ 417721 h 5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168" h="546685">
                  <a:moveTo>
                    <a:pt x="571168" y="417721"/>
                  </a:moveTo>
                  <a:cubicBezTo>
                    <a:pt x="414977" y="460686"/>
                    <a:pt x="258855" y="503720"/>
                    <a:pt x="102698" y="546685"/>
                  </a:cubicBezTo>
                  <a:cubicBezTo>
                    <a:pt x="108185" y="515070"/>
                    <a:pt x="108425" y="479374"/>
                    <a:pt x="102492" y="444638"/>
                  </a:cubicBezTo>
                  <a:cubicBezTo>
                    <a:pt x="95052" y="400850"/>
                    <a:pt x="78147" y="359256"/>
                    <a:pt x="62236" y="317800"/>
                  </a:cubicBezTo>
                  <a:cubicBezTo>
                    <a:pt x="38062" y="254706"/>
                    <a:pt x="15567" y="190447"/>
                    <a:pt x="0" y="124816"/>
                  </a:cubicBezTo>
                  <a:cubicBezTo>
                    <a:pt x="97795" y="89017"/>
                    <a:pt x="225971" y="41217"/>
                    <a:pt x="335664" y="0"/>
                  </a:cubicBezTo>
                  <a:lnTo>
                    <a:pt x="336008" y="857"/>
                  </a:lnTo>
                  <a:cubicBezTo>
                    <a:pt x="430717" y="129753"/>
                    <a:pt x="509652" y="270102"/>
                    <a:pt x="571168" y="417721"/>
                  </a:cubicBez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B835DDDA-16DF-4EDE-95C8-46FD37B13EAE}"/>
                </a:ext>
              </a:extLst>
            </p:cNvPr>
            <p:cNvSpPr/>
            <p:nvPr/>
          </p:nvSpPr>
          <p:spPr>
            <a:xfrm>
              <a:off x="4947970" y="3457830"/>
              <a:ext cx="176130" cy="146254"/>
            </a:xfrm>
            <a:custGeom>
              <a:avLst/>
              <a:gdLst>
                <a:gd name="connsiteX0" fmla="*/ 64328 w 176130"/>
                <a:gd name="connsiteY0" fmla="*/ 12420 h 146254"/>
                <a:gd name="connsiteX1" fmla="*/ 63642 w 176130"/>
                <a:gd name="connsiteY1" fmla="*/ 11940 h 146254"/>
                <a:gd name="connsiteX2" fmla="*/ 64328 w 176130"/>
                <a:gd name="connsiteY2" fmla="*/ 10946 h 146254"/>
                <a:gd name="connsiteX3" fmla="*/ 144601 w 176130"/>
                <a:gd name="connsiteY3" fmla="*/ 12249 h 146254"/>
                <a:gd name="connsiteX4" fmla="*/ 175565 w 176130"/>
                <a:gd name="connsiteY4" fmla="*/ 74314 h 146254"/>
                <a:gd name="connsiteX5" fmla="*/ 172067 w 176130"/>
                <a:gd name="connsiteY5" fmla="*/ 87413 h 146254"/>
                <a:gd name="connsiteX6" fmla="*/ 152042 w 176130"/>
                <a:gd name="connsiteY6" fmla="*/ 121497 h 146254"/>
                <a:gd name="connsiteX7" fmla="*/ 152076 w 176130"/>
                <a:gd name="connsiteY7" fmla="*/ 122183 h 146254"/>
                <a:gd name="connsiteX8" fmla="*/ 140795 w 176130"/>
                <a:gd name="connsiteY8" fmla="*/ 122937 h 146254"/>
                <a:gd name="connsiteX9" fmla="*/ 206 w 176130"/>
                <a:gd name="connsiteY9" fmla="*/ 146254 h 146254"/>
                <a:gd name="connsiteX10" fmla="*/ 0 w 176130"/>
                <a:gd name="connsiteY10" fmla="*/ 145431 h 146254"/>
                <a:gd name="connsiteX11" fmla="*/ 64328 w 176130"/>
                <a:gd name="connsiteY11" fmla="*/ 12420 h 14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130" h="146254">
                  <a:moveTo>
                    <a:pt x="64328" y="12420"/>
                  </a:moveTo>
                  <a:cubicBezTo>
                    <a:pt x="64088" y="12283"/>
                    <a:pt x="63882" y="12146"/>
                    <a:pt x="63642" y="11940"/>
                  </a:cubicBezTo>
                  <a:lnTo>
                    <a:pt x="64328" y="10946"/>
                  </a:lnTo>
                  <a:cubicBezTo>
                    <a:pt x="96938" y="-6439"/>
                    <a:pt x="123993" y="-918"/>
                    <a:pt x="144601" y="12249"/>
                  </a:cubicBezTo>
                  <a:cubicBezTo>
                    <a:pt x="165209" y="25451"/>
                    <a:pt x="179165" y="50105"/>
                    <a:pt x="175565" y="74314"/>
                  </a:cubicBezTo>
                  <a:cubicBezTo>
                    <a:pt x="174879" y="78840"/>
                    <a:pt x="173713" y="83195"/>
                    <a:pt x="172067" y="87413"/>
                  </a:cubicBezTo>
                  <a:cubicBezTo>
                    <a:pt x="167438" y="99449"/>
                    <a:pt x="159483" y="110353"/>
                    <a:pt x="152042" y="121497"/>
                  </a:cubicBezTo>
                  <a:lnTo>
                    <a:pt x="152076" y="122183"/>
                  </a:lnTo>
                  <a:cubicBezTo>
                    <a:pt x="148304" y="122388"/>
                    <a:pt x="144532" y="122629"/>
                    <a:pt x="140795" y="122937"/>
                  </a:cubicBezTo>
                  <a:cubicBezTo>
                    <a:pt x="93612" y="126915"/>
                    <a:pt x="46326" y="134493"/>
                    <a:pt x="206" y="146254"/>
                  </a:cubicBezTo>
                  <a:lnTo>
                    <a:pt x="0" y="145431"/>
                  </a:lnTo>
                  <a:cubicBezTo>
                    <a:pt x="21363" y="101232"/>
                    <a:pt x="39914" y="61730"/>
                    <a:pt x="64328" y="12420"/>
                  </a:cubicBezTo>
                  <a:close/>
                </a:path>
              </a:pathLst>
            </a:custGeom>
            <a:solidFill>
              <a:srgbClr val="FA6F77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A1008426-8CBD-4FD2-AA49-9F1AB398ED52}"/>
                </a:ext>
              </a:extLst>
            </p:cNvPr>
            <p:cNvSpPr/>
            <p:nvPr/>
          </p:nvSpPr>
          <p:spPr>
            <a:xfrm>
              <a:off x="4657191" y="2380893"/>
              <a:ext cx="137906" cy="308883"/>
            </a:xfrm>
            <a:custGeom>
              <a:avLst/>
              <a:gdLst>
                <a:gd name="connsiteX0" fmla="*/ 42177 w 137906"/>
                <a:gd name="connsiteY0" fmla="*/ 105441 h 308883"/>
                <a:gd name="connsiteX1" fmla="*/ 66591 w 137906"/>
                <a:gd name="connsiteY1" fmla="*/ 69642 h 308883"/>
                <a:gd name="connsiteX2" fmla="*/ 70740 w 137906"/>
                <a:gd name="connsiteY2" fmla="*/ 4662 h 308883"/>
                <a:gd name="connsiteX3" fmla="*/ 73003 w 137906"/>
                <a:gd name="connsiteY3" fmla="*/ 4662 h 308883"/>
                <a:gd name="connsiteX4" fmla="*/ 99338 w 137906"/>
                <a:gd name="connsiteY4" fmla="*/ 890 h 308883"/>
                <a:gd name="connsiteX5" fmla="*/ 133422 w 137906"/>
                <a:gd name="connsiteY5" fmla="*/ 34597 h 308883"/>
                <a:gd name="connsiteX6" fmla="*/ 136714 w 137906"/>
                <a:gd name="connsiteY6" fmla="*/ 84112 h 308883"/>
                <a:gd name="connsiteX7" fmla="*/ 0 w 137906"/>
                <a:gd name="connsiteY7" fmla="*/ 308883 h 308883"/>
                <a:gd name="connsiteX8" fmla="*/ 37925 w 137906"/>
                <a:gd name="connsiteY8" fmla="*/ 105989 h 308883"/>
                <a:gd name="connsiteX9" fmla="*/ 38062 w 137906"/>
                <a:gd name="connsiteY9" fmla="*/ 104995 h 308883"/>
                <a:gd name="connsiteX10" fmla="*/ 42177 w 137906"/>
                <a:gd name="connsiteY10" fmla="*/ 105441 h 30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06" h="308883">
                  <a:moveTo>
                    <a:pt x="42177" y="105441"/>
                  </a:moveTo>
                  <a:cubicBezTo>
                    <a:pt x="58053" y="105201"/>
                    <a:pt x="64842" y="85346"/>
                    <a:pt x="66591" y="69642"/>
                  </a:cubicBezTo>
                  <a:cubicBezTo>
                    <a:pt x="69060" y="48039"/>
                    <a:pt x="70466" y="26368"/>
                    <a:pt x="70740" y="4662"/>
                  </a:cubicBezTo>
                  <a:lnTo>
                    <a:pt x="73003" y="4662"/>
                  </a:lnTo>
                  <a:cubicBezTo>
                    <a:pt x="81096" y="444"/>
                    <a:pt x="90457" y="-1167"/>
                    <a:pt x="99338" y="890"/>
                  </a:cubicBezTo>
                  <a:cubicBezTo>
                    <a:pt x="115591" y="4662"/>
                    <a:pt x="127936" y="18858"/>
                    <a:pt x="133422" y="34597"/>
                  </a:cubicBezTo>
                  <a:cubicBezTo>
                    <a:pt x="138909" y="50371"/>
                    <a:pt x="138497" y="67550"/>
                    <a:pt x="136714" y="84112"/>
                  </a:cubicBezTo>
                  <a:cubicBezTo>
                    <a:pt x="126907" y="174123"/>
                    <a:pt x="75301" y="258683"/>
                    <a:pt x="0" y="308883"/>
                  </a:cubicBezTo>
                  <a:cubicBezTo>
                    <a:pt x="22563" y="242772"/>
                    <a:pt x="37205" y="174706"/>
                    <a:pt x="37925" y="105989"/>
                  </a:cubicBezTo>
                  <a:lnTo>
                    <a:pt x="38062" y="104995"/>
                  </a:lnTo>
                  <a:cubicBezTo>
                    <a:pt x="39399" y="105303"/>
                    <a:pt x="40737" y="105441"/>
                    <a:pt x="42177" y="105441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7DBF66B3-F3A2-488C-9A18-75E6D5094BD1}"/>
                </a:ext>
              </a:extLst>
            </p:cNvPr>
            <p:cNvSpPr/>
            <p:nvPr/>
          </p:nvSpPr>
          <p:spPr>
            <a:xfrm>
              <a:off x="4314600" y="2400094"/>
              <a:ext cx="84387" cy="132839"/>
            </a:xfrm>
            <a:custGeom>
              <a:avLst/>
              <a:gdLst>
                <a:gd name="connsiteX0" fmla="*/ 42177 w 84387"/>
                <a:gd name="connsiteY0" fmla="*/ 0 h 132839"/>
                <a:gd name="connsiteX1" fmla="*/ 84388 w 84387"/>
                <a:gd name="connsiteY1" fmla="*/ 66454 h 132839"/>
                <a:gd name="connsiteX2" fmla="*/ 42177 w 84387"/>
                <a:gd name="connsiteY2" fmla="*/ 132839 h 132839"/>
                <a:gd name="connsiteX3" fmla="*/ 0 w 84387"/>
                <a:gd name="connsiteY3" fmla="*/ 66454 h 132839"/>
                <a:gd name="connsiteX4" fmla="*/ 42177 w 84387"/>
                <a:gd name="connsiteY4" fmla="*/ 0 h 13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87" h="132839">
                  <a:moveTo>
                    <a:pt x="42177" y="0"/>
                  </a:moveTo>
                  <a:cubicBezTo>
                    <a:pt x="65494" y="0"/>
                    <a:pt x="84388" y="29729"/>
                    <a:pt x="84388" y="66454"/>
                  </a:cubicBezTo>
                  <a:cubicBezTo>
                    <a:pt x="84388" y="103110"/>
                    <a:pt x="65494" y="132839"/>
                    <a:pt x="42177" y="132839"/>
                  </a:cubicBezTo>
                  <a:cubicBezTo>
                    <a:pt x="18894" y="132839"/>
                    <a:pt x="0" y="103110"/>
                    <a:pt x="0" y="66454"/>
                  </a:cubicBezTo>
                  <a:cubicBezTo>
                    <a:pt x="0" y="29729"/>
                    <a:pt x="18894" y="0"/>
                    <a:pt x="42177" y="0"/>
                  </a:cubicBezTo>
                  <a:close/>
                </a:path>
              </a:pathLst>
            </a:custGeom>
            <a:solidFill>
              <a:srgbClr val="500F0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F37F779C-FA1B-4A6C-9AEE-5D31E5EE02F2}"/>
                </a:ext>
              </a:extLst>
            </p:cNvPr>
            <p:cNvSpPr/>
            <p:nvPr/>
          </p:nvSpPr>
          <p:spPr>
            <a:xfrm>
              <a:off x="7334657" y="2303670"/>
              <a:ext cx="150361" cy="1109898"/>
            </a:xfrm>
            <a:custGeom>
              <a:avLst/>
              <a:gdLst>
                <a:gd name="connsiteX0" fmla="*/ 136474 w 150361"/>
                <a:gd name="connsiteY0" fmla="*/ 1109830 h 1109898"/>
                <a:gd name="connsiteX1" fmla="*/ 116620 w 150361"/>
                <a:gd name="connsiteY1" fmla="*/ 1006000 h 1109898"/>
                <a:gd name="connsiteX2" fmla="*/ 85965 w 150361"/>
                <a:gd name="connsiteY2" fmla="*/ 828138 h 1109898"/>
                <a:gd name="connsiteX3" fmla="*/ 58910 w 150361"/>
                <a:gd name="connsiteY3" fmla="*/ 645063 h 1109898"/>
                <a:gd name="connsiteX4" fmla="*/ 35730 w 150361"/>
                <a:gd name="connsiteY4" fmla="*/ 455611 h 1109898"/>
                <a:gd name="connsiteX5" fmla="*/ 16699 w 150361"/>
                <a:gd name="connsiteY5" fmla="*/ 258649 h 1109898"/>
                <a:gd name="connsiteX6" fmla="*/ 2126 w 150361"/>
                <a:gd name="connsiteY6" fmla="*/ 53047 h 1109898"/>
                <a:gd name="connsiteX7" fmla="*/ 103 w 150361"/>
                <a:gd name="connsiteY7" fmla="*/ 16493 h 1109898"/>
                <a:gd name="connsiteX8" fmla="*/ 0 w 150361"/>
                <a:gd name="connsiteY8" fmla="*/ 15156 h 1109898"/>
                <a:gd name="connsiteX9" fmla="*/ 20025 w 150361"/>
                <a:gd name="connsiteY9" fmla="*/ 0 h 1109898"/>
                <a:gd name="connsiteX10" fmla="*/ 33467 w 150361"/>
                <a:gd name="connsiteY10" fmla="*/ 202482 h 1109898"/>
                <a:gd name="connsiteX11" fmla="*/ 51743 w 150361"/>
                <a:gd name="connsiteY11" fmla="*/ 400919 h 1109898"/>
                <a:gd name="connsiteX12" fmla="*/ 74204 w 150361"/>
                <a:gd name="connsiteY12" fmla="*/ 591674 h 1109898"/>
                <a:gd name="connsiteX13" fmla="*/ 100607 w 150361"/>
                <a:gd name="connsiteY13" fmla="*/ 775811 h 1109898"/>
                <a:gd name="connsiteX14" fmla="*/ 130645 w 150361"/>
                <a:gd name="connsiteY14" fmla="*/ 954496 h 1109898"/>
                <a:gd name="connsiteX15" fmla="*/ 150156 w 150361"/>
                <a:gd name="connsiteY15" fmla="*/ 1058841 h 1109898"/>
                <a:gd name="connsiteX16" fmla="*/ 150362 w 150361"/>
                <a:gd name="connsiteY16" fmla="*/ 1058875 h 1109898"/>
                <a:gd name="connsiteX17" fmla="*/ 136680 w 150361"/>
                <a:gd name="connsiteY17" fmla="*/ 1109899 h 1109898"/>
                <a:gd name="connsiteX18" fmla="*/ 136474 w 150361"/>
                <a:gd name="connsiteY18" fmla="*/ 1109830 h 11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361" h="1109898">
                  <a:moveTo>
                    <a:pt x="136474" y="1109830"/>
                  </a:moveTo>
                  <a:cubicBezTo>
                    <a:pt x="129651" y="1075266"/>
                    <a:pt x="123033" y="1040667"/>
                    <a:pt x="116620" y="1006000"/>
                  </a:cubicBezTo>
                  <a:cubicBezTo>
                    <a:pt x="105716" y="946815"/>
                    <a:pt x="95532" y="887528"/>
                    <a:pt x="85965" y="828138"/>
                  </a:cubicBezTo>
                  <a:cubicBezTo>
                    <a:pt x="76227" y="767239"/>
                    <a:pt x="67174" y="706203"/>
                    <a:pt x="58910" y="645063"/>
                  </a:cubicBezTo>
                  <a:cubicBezTo>
                    <a:pt x="50407" y="582004"/>
                    <a:pt x="42657" y="518876"/>
                    <a:pt x="35730" y="455611"/>
                  </a:cubicBezTo>
                  <a:cubicBezTo>
                    <a:pt x="28495" y="390014"/>
                    <a:pt x="22186" y="324383"/>
                    <a:pt x="16699" y="258649"/>
                  </a:cubicBezTo>
                  <a:cubicBezTo>
                    <a:pt x="10973" y="190138"/>
                    <a:pt x="6104" y="121592"/>
                    <a:pt x="2126" y="53047"/>
                  </a:cubicBezTo>
                  <a:cubicBezTo>
                    <a:pt x="1440" y="40874"/>
                    <a:pt x="754" y="28701"/>
                    <a:pt x="103" y="16493"/>
                  </a:cubicBezTo>
                  <a:cubicBezTo>
                    <a:pt x="69" y="16048"/>
                    <a:pt x="69" y="15602"/>
                    <a:pt x="0" y="15156"/>
                  </a:cubicBezTo>
                  <a:cubicBezTo>
                    <a:pt x="6755" y="10184"/>
                    <a:pt x="13442" y="5109"/>
                    <a:pt x="20025" y="0"/>
                  </a:cubicBezTo>
                  <a:cubicBezTo>
                    <a:pt x="23660" y="67551"/>
                    <a:pt x="28152" y="135034"/>
                    <a:pt x="33467" y="202482"/>
                  </a:cubicBezTo>
                  <a:cubicBezTo>
                    <a:pt x="38714" y="268731"/>
                    <a:pt x="44783" y="334842"/>
                    <a:pt x="51743" y="400919"/>
                  </a:cubicBezTo>
                  <a:cubicBezTo>
                    <a:pt x="58430" y="464595"/>
                    <a:pt x="65905" y="528169"/>
                    <a:pt x="74204" y="591674"/>
                  </a:cubicBezTo>
                  <a:cubicBezTo>
                    <a:pt x="82227" y="653156"/>
                    <a:pt x="91040" y="714535"/>
                    <a:pt x="100607" y="775811"/>
                  </a:cubicBezTo>
                  <a:cubicBezTo>
                    <a:pt x="109934" y="835476"/>
                    <a:pt x="119912" y="895038"/>
                    <a:pt x="130645" y="954496"/>
                  </a:cubicBezTo>
                  <a:cubicBezTo>
                    <a:pt x="136920" y="989301"/>
                    <a:pt x="143401" y="1024105"/>
                    <a:pt x="150156" y="1058841"/>
                  </a:cubicBezTo>
                  <a:lnTo>
                    <a:pt x="150362" y="1058875"/>
                  </a:lnTo>
                  <a:cubicBezTo>
                    <a:pt x="145870" y="1075883"/>
                    <a:pt x="141275" y="1092925"/>
                    <a:pt x="136680" y="1109899"/>
                  </a:cubicBezTo>
                  <a:lnTo>
                    <a:pt x="136474" y="1109830"/>
                  </a:ln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57E4DA6D-EC47-4E0D-98AA-85219ED58FDA}"/>
                </a:ext>
              </a:extLst>
            </p:cNvPr>
            <p:cNvSpPr/>
            <p:nvPr/>
          </p:nvSpPr>
          <p:spPr>
            <a:xfrm>
              <a:off x="4517459" y="2689776"/>
              <a:ext cx="139765" cy="280080"/>
            </a:xfrm>
            <a:custGeom>
              <a:avLst/>
              <a:gdLst>
                <a:gd name="connsiteX0" fmla="*/ 132256 w 139765"/>
                <a:gd name="connsiteY0" fmla="*/ 4835 h 280080"/>
                <a:gd name="connsiteX1" fmla="*/ 139766 w 139765"/>
                <a:gd name="connsiteY1" fmla="*/ 0 h 280080"/>
                <a:gd name="connsiteX2" fmla="*/ 62751 w 139765"/>
                <a:gd name="connsiteY2" fmla="*/ 174776 h 280080"/>
                <a:gd name="connsiteX3" fmla="*/ 0 w 139765"/>
                <a:gd name="connsiteY3" fmla="*/ 280081 h 280080"/>
                <a:gd name="connsiteX4" fmla="*/ 15910 w 139765"/>
                <a:gd name="connsiteY4" fmla="*/ 172033 h 280080"/>
                <a:gd name="connsiteX5" fmla="*/ 131879 w 139765"/>
                <a:gd name="connsiteY5" fmla="*/ 4561 h 280080"/>
                <a:gd name="connsiteX6" fmla="*/ 132256 w 139765"/>
                <a:gd name="connsiteY6" fmla="*/ 4835 h 2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65" h="280080">
                  <a:moveTo>
                    <a:pt x="132256" y="4835"/>
                  </a:moveTo>
                  <a:cubicBezTo>
                    <a:pt x="134794" y="3258"/>
                    <a:pt x="137263" y="1646"/>
                    <a:pt x="139766" y="0"/>
                  </a:cubicBezTo>
                  <a:cubicBezTo>
                    <a:pt x="119226" y="60145"/>
                    <a:pt x="92103" y="118746"/>
                    <a:pt x="62751" y="174776"/>
                  </a:cubicBezTo>
                  <a:cubicBezTo>
                    <a:pt x="43857" y="210918"/>
                    <a:pt x="23694" y="246922"/>
                    <a:pt x="0" y="280081"/>
                  </a:cubicBezTo>
                  <a:cubicBezTo>
                    <a:pt x="6789" y="244316"/>
                    <a:pt x="12036" y="208243"/>
                    <a:pt x="15910" y="172033"/>
                  </a:cubicBezTo>
                  <a:cubicBezTo>
                    <a:pt x="55961" y="117203"/>
                    <a:pt x="94640" y="61379"/>
                    <a:pt x="131879" y="4561"/>
                  </a:cubicBezTo>
                  <a:lnTo>
                    <a:pt x="132256" y="4835"/>
                  </a:ln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15E4AD-3389-420E-943A-097373B19D7C}"/>
                </a:ext>
              </a:extLst>
            </p:cNvPr>
            <p:cNvSpPr/>
            <p:nvPr/>
          </p:nvSpPr>
          <p:spPr>
            <a:xfrm>
              <a:off x="3460093" y="2507113"/>
              <a:ext cx="105716" cy="120486"/>
            </a:xfrm>
            <a:custGeom>
              <a:avLst/>
              <a:gdLst>
                <a:gd name="connsiteX0" fmla="*/ 105716 w 105716"/>
                <a:gd name="connsiteY0" fmla="*/ 73895 h 120486"/>
                <a:gd name="connsiteX1" fmla="*/ 91177 w 105716"/>
                <a:gd name="connsiteY1" fmla="*/ 102116 h 120486"/>
                <a:gd name="connsiteX2" fmla="*/ 60282 w 105716"/>
                <a:gd name="connsiteY2" fmla="*/ 120426 h 120486"/>
                <a:gd name="connsiteX3" fmla="*/ 32884 w 105716"/>
                <a:gd name="connsiteY3" fmla="*/ 99955 h 120486"/>
                <a:gd name="connsiteX4" fmla="*/ 0 w 105716"/>
                <a:gd name="connsiteY4" fmla="*/ 137 h 120486"/>
                <a:gd name="connsiteX5" fmla="*/ 377 w 105716"/>
                <a:gd name="connsiteY5" fmla="*/ 0 h 120486"/>
                <a:gd name="connsiteX6" fmla="*/ 105716 w 105716"/>
                <a:gd name="connsiteY6" fmla="*/ 73895 h 12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16" h="120486">
                  <a:moveTo>
                    <a:pt x="105716" y="73895"/>
                  </a:moveTo>
                  <a:cubicBezTo>
                    <a:pt x="102219" y="83942"/>
                    <a:pt x="97555" y="93440"/>
                    <a:pt x="91177" y="102116"/>
                  </a:cubicBezTo>
                  <a:cubicBezTo>
                    <a:pt x="83805" y="112197"/>
                    <a:pt x="72763" y="121318"/>
                    <a:pt x="60282" y="120426"/>
                  </a:cubicBezTo>
                  <a:cubicBezTo>
                    <a:pt x="48486" y="119535"/>
                    <a:pt x="39159" y="110002"/>
                    <a:pt x="32884" y="99955"/>
                  </a:cubicBezTo>
                  <a:cubicBezTo>
                    <a:pt x="14299" y="70226"/>
                    <a:pt x="12379" y="32781"/>
                    <a:pt x="0" y="137"/>
                  </a:cubicBezTo>
                  <a:lnTo>
                    <a:pt x="377" y="0"/>
                  </a:lnTo>
                  <a:cubicBezTo>
                    <a:pt x="36862" y="26609"/>
                    <a:pt x="71392" y="50749"/>
                    <a:pt x="105716" y="73895"/>
                  </a:cubicBezTo>
                  <a:close/>
                </a:path>
              </a:pathLst>
            </a:custGeom>
            <a:solidFill>
              <a:srgbClr val="7E432B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AFB0E49B-C638-4CAE-89B0-719279D55BFD}"/>
                </a:ext>
              </a:extLst>
            </p:cNvPr>
            <p:cNvSpPr/>
            <p:nvPr/>
          </p:nvSpPr>
          <p:spPr>
            <a:xfrm>
              <a:off x="3276845" y="1441333"/>
              <a:ext cx="1530384" cy="1139742"/>
            </a:xfrm>
            <a:custGeom>
              <a:avLst/>
              <a:gdLst>
                <a:gd name="connsiteX0" fmla="*/ 87065 w 1530384"/>
                <a:gd name="connsiteY0" fmla="*/ 773526 h 1139742"/>
                <a:gd name="connsiteX1" fmla="*/ 83807 w 1530384"/>
                <a:gd name="connsiteY1" fmla="*/ 776063 h 1139742"/>
                <a:gd name="connsiteX2" fmla="*/ 44271 w 1530384"/>
                <a:gd name="connsiteY2" fmla="*/ 791185 h 1139742"/>
                <a:gd name="connsiteX3" fmla="*/ 10152 w 1530384"/>
                <a:gd name="connsiteY3" fmla="*/ 756107 h 1139742"/>
                <a:gd name="connsiteX4" fmla="*/ 5317 w 1530384"/>
                <a:gd name="connsiteY4" fmla="*/ 636640 h 1139742"/>
                <a:gd name="connsiteX5" fmla="*/ 124407 w 1530384"/>
                <a:gd name="connsiteY5" fmla="*/ 359817 h 1139742"/>
                <a:gd name="connsiteX6" fmla="*/ 266093 w 1530384"/>
                <a:gd name="connsiteY6" fmla="*/ 235344 h 1139742"/>
                <a:gd name="connsiteX7" fmla="*/ 302749 w 1530384"/>
                <a:gd name="connsiteY7" fmla="*/ 215662 h 1139742"/>
                <a:gd name="connsiteX8" fmla="*/ 375204 w 1530384"/>
                <a:gd name="connsiteY8" fmla="*/ 157472 h 1139742"/>
                <a:gd name="connsiteX9" fmla="*/ 454756 w 1530384"/>
                <a:gd name="connsiteY9" fmla="*/ 107100 h 1139742"/>
                <a:gd name="connsiteX10" fmla="*/ 538561 w 1530384"/>
                <a:gd name="connsiteY10" fmla="*/ 70924 h 1139742"/>
                <a:gd name="connsiteX11" fmla="*/ 964443 w 1530384"/>
                <a:gd name="connsiteY11" fmla="*/ 4538 h 1139742"/>
                <a:gd name="connsiteX12" fmla="*/ 1328706 w 1530384"/>
                <a:gd name="connsiteY12" fmla="*/ 215628 h 1139742"/>
                <a:gd name="connsiteX13" fmla="*/ 1350823 w 1530384"/>
                <a:gd name="connsiteY13" fmla="*/ 291649 h 1139742"/>
                <a:gd name="connsiteX14" fmla="*/ 1335941 w 1530384"/>
                <a:gd name="connsiteY14" fmla="*/ 318189 h 1139742"/>
                <a:gd name="connsiteX15" fmla="*/ 1337792 w 1530384"/>
                <a:gd name="connsiteY15" fmla="*/ 318223 h 1139742"/>
                <a:gd name="connsiteX16" fmla="*/ 1529062 w 1530384"/>
                <a:gd name="connsiteY16" fmla="*/ 683720 h 1139742"/>
                <a:gd name="connsiteX17" fmla="*/ 1512089 w 1530384"/>
                <a:gd name="connsiteY17" fmla="*/ 779664 h 1139742"/>
                <a:gd name="connsiteX18" fmla="*/ 1450367 w 1530384"/>
                <a:gd name="connsiteY18" fmla="*/ 805141 h 1139742"/>
                <a:gd name="connsiteX19" fmla="*/ 1444880 w 1530384"/>
                <a:gd name="connsiteY19" fmla="*/ 845432 h 1139742"/>
                <a:gd name="connsiteX20" fmla="*/ 1450092 w 1530384"/>
                <a:gd name="connsiteY20" fmla="*/ 899439 h 1139742"/>
                <a:gd name="connsiteX21" fmla="*/ 1451052 w 1530384"/>
                <a:gd name="connsiteY21" fmla="*/ 944290 h 1139742"/>
                <a:gd name="connsiteX22" fmla="*/ 1446903 w 1530384"/>
                <a:gd name="connsiteY22" fmla="*/ 1009270 h 1139742"/>
                <a:gd name="connsiteX23" fmla="*/ 1422489 w 1530384"/>
                <a:gd name="connsiteY23" fmla="*/ 1045068 h 1139742"/>
                <a:gd name="connsiteX24" fmla="*/ 1418374 w 1530384"/>
                <a:gd name="connsiteY24" fmla="*/ 1044623 h 1139742"/>
                <a:gd name="connsiteX25" fmla="*/ 1415459 w 1530384"/>
                <a:gd name="connsiteY25" fmla="*/ 1043663 h 1139742"/>
                <a:gd name="connsiteX26" fmla="*/ 1396017 w 1530384"/>
                <a:gd name="connsiteY26" fmla="*/ 1014173 h 1139742"/>
                <a:gd name="connsiteX27" fmla="*/ 1327505 w 1530384"/>
                <a:gd name="connsiteY27" fmla="*/ 779012 h 1139742"/>
                <a:gd name="connsiteX28" fmla="*/ 1325311 w 1530384"/>
                <a:gd name="connsiteY28" fmla="*/ 778326 h 1139742"/>
                <a:gd name="connsiteX29" fmla="*/ 1318281 w 1530384"/>
                <a:gd name="connsiteY29" fmla="*/ 778189 h 1139742"/>
                <a:gd name="connsiteX30" fmla="*/ 1129069 w 1530384"/>
                <a:gd name="connsiteY30" fmla="*/ 726720 h 1139742"/>
                <a:gd name="connsiteX31" fmla="*/ 989680 w 1530384"/>
                <a:gd name="connsiteY31" fmla="*/ 655637 h 1139742"/>
                <a:gd name="connsiteX32" fmla="*/ 1015158 w 1530384"/>
                <a:gd name="connsiteY32" fmla="*/ 696476 h 1139742"/>
                <a:gd name="connsiteX33" fmla="*/ 1026234 w 1530384"/>
                <a:gd name="connsiteY33" fmla="*/ 743282 h 1139742"/>
                <a:gd name="connsiteX34" fmla="*/ 988137 w 1530384"/>
                <a:gd name="connsiteY34" fmla="*/ 783916 h 1139742"/>
                <a:gd name="connsiteX35" fmla="*/ 930530 w 1530384"/>
                <a:gd name="connsiteY35" fmla="*/ 789471 h 1139742"/>
                <a:gd name="connsiteX36" fmla="*/ 450299 w 1530384"/>
                <a:gd name="connsiteY36" fmla="*/ 563122 h 1139742"/>
                <a:gd name="connsiteX37" fmla="*/ 449956 w 1530384"/>
                <a:gd name="connsiteY37" fmla="*/ 563397 h 1139742"/>
                <a:gd name="connsiteX38" fmla="*/ 441349 w 1530384"/>
                <a:gd name="connsiteY38" fmla="*/ 639075 h 1139742"/>
                <a:gd name="connsiteX39" fmla="*/ 388199 w 1530384"/>
                <a:gd name="connsiteY39" fmla="*/ 767765 h 1139742"/>
                <a:gd name="connsiteX40" fmla="*/ 339062 w 1530384"/>
                <a:gd name="connsiteY40" fmla="*/ 852290 h 1139742"/>
                <a:gd name="connsiteX41" fmla="*/ 313139 w 1530384"/>
                <a:gd name="connsiteY41" fmla="*/ 891449 h 1139742"/>
                <a:gd name="connsiteX42" fmla="*/ 301274 w 1530384"/>
                <a:gd name="connsiteY42" fmla="*/ 935375 h 1139742"/>
                <a:gd name="connsiteX43" fmla="*/ 303675 w 1530384"/>
                <a:gd name="connsiteY43" fmla="*/ 985095 h 1139742"/>
                <a:gd name="connsiteX44" fmla="*/ 299320 w 1530384"/>
                <a:gd name="connsiteY44" fmla="*/ 1087725 h 1139742"/>
                <a:gd name="connsiteX45" fmla="*/ 288896 w 1530384"/>
                <a:gd name="connsiteY45" fmla="*/ 1139743 h 1139742"/>
                <a:gd name="connsiteX46" fmla="*/ 183591 w 1530384"/>
                <a:gd name="connsiteY46" fmla="*/ 1065848 h 1139742"/>
                <a:gd name="connsiteX47" fmla="*/ 183214 w 1530384"/>
                <a:gd name="connsiteY47" fmla="*/ 1065985 h 1139742"/>
                <a:gd name="connsiteX48" fmla="*/ 172824 w 1530384"/>
                <a:gd name="connsiteY48" fmla="*/ 1044554 h 1139742"/>
                <a:gd name="connsiteX49" fmla="*/ 86859 w 1530384"/>
                <a:gd name="connsiteY49" fmla="*/ 996925 h 1139742"/>
                <a:gd name="connsiteX50" fmla="*/ 74652 w 1530384"/>
                <a:gd name="connsiteY50" fmla="*/ 997782 h 1139742"/>
                <a:gd name="connsiteX51" fmla="*/ 87065 w 1530384"/>
                <a:gd name="connsiteY51" fmla="*/ 773526 h 113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30384" h="1139742">
                  <a:moveTo>
                    <a:pt x="87065" y="773526"/>
                  </a:moveTo>
                  <a:cubicBezTo>
                    <a:pt x="86002" y="774417"/>
                    <a:pt x="84904" y="775240"/>
                    <a:pt x="83807" y="776063"/>
                  </a:cubicBezTo>
                  <a:cubicBezTo>
                    <a:pt x="72183" y="784773"/>
                    <a:pt x="58604" y="793311"/>
                    <a:pt x="44271" y="791185"/>
                  </a:cubicBezTo>
                  <a:cubicBezTo>
                    <a:pt x="27332" y="788648"/>
                    <a:pt x="16153" y="772154"/>
                    <a:pt x="10152" y="756107"/>
                  </a:cubicBezTo>
                  <a:cubicBezTo>
                    <a:pt x="-3941" y="718353"/>
                    <a:pt x="-1164" y="676416"/>
                    <a:pt x="5317" y="636640"/>
                  </a:cubicBezTo>
                  <a:cubicBezTo>
                    <a:pt x="21777" y="536445"/>
                    <a:pt x="61519" y="439541"/>
                    <a:pt x="124407" y="359817"/>
                  </a:cubicBezTo>
                  <a:cubicBezTo>
                    <a:pt x="163566" y="310199"/>
                    <a:pt x="211709" y="267543"/>
                    <a:pt x="266093" y="235344"/>
                  </a:cubicBezTo>
                  <a:cubicBezTo>
                    <a:pt x="277991" y="228281"/>
                    <a:pt x="290199" y="221423"/>
                    <a:pt x="302749" y="215662"/>
                  </a:cubicBezTo>
                  <a:cubicBezTo>
                    <a:pt x="331758" y="202357"/>
                    <a:pt x="350926" y="177086"/>
                    <a:pt x="375204" y="157472"/>
                  </a:cubicBezTo>
                  <a:cubicBezTo>
                    <a:pt x="399687" y="137686"/>
                    <a:pt x="426741" y="121296"/>
                    <a:pt x="454756" y="107100"/>
                  </a:cubicBezTo>
                  <a:cubicBezTo>
                    <a:pt x="481914" y="93281"/>
                    <a:pt x="510066" y="81588"/>
                    <a:pt x="538561" y="70924"/>
                  </a:cubicBezTo>
                  <a:cubicBezTo>
                    <a:pt x="674418" y="20072"/>
                    <a:pt x="820356" y="-12435"/>
                    <a:pt x="964443" y="4538"/>
                  </a:cubicBezTo>
                  <a:cubicBezTo>
                    <a:pt x="1108461" y="21512"/>
                    <a:pt x="1250593" y="93418"/>
                    <a:pt x="1328706" y="215628"/>
                  </a:cubicBezTo>
                  <a:cubicBezTo>
                    <a:pt x="1343279" y="238430"/>
                    <a:pt x="1355898" y="265074"/>
                    <a:pt x="1350823" y="291649"/>
                  </a:cubicBezTo>
                  <a:cubicBezTo>
                    <a:pt x="1348902" y="301627"/>
                    <a:pt x="1343382" y="311022"/>
                    <a:pt x="1335941" y="318189"/>
                  </a:cubicBezTo>
                  <a:lnTo>
                    <a:pt x="1337792" y="318223"/>
                  </a:lnTo>
                  <a:cubicBezTo>
                    <a:pt x="1447966" y="405525"/>
                    <a:pt x="1516341" y="542960"/>
                    <a:pt x="1529062" y="683720"/>
                  </a:cubicBezTo>
                  <a:cubicBezTo>
                    <a:pt x="1532011" y="716810"/>
                    <a:pt x="1531462" y="752643"/>
                    <a:pt x="1512089" y="779664"/>
                  </a:cubicBezTo>
                  <a:cubicBezTo>
                    <a:pt x="1497447" y="800066"/>
                    <a:pt x="1474164" y="807199"/>
                    <a:pt x="1450367" y="805141"/>
                  </a:cubicBezTo>
                  <a:cubicBezTo>
                    <a:pt x="1431644" y="803530"/>
                    <a:pt x="1443474" y="835248"/>
                    <a:pt x="1444880" y="845432"/>
                  </a:cubicBezTo>
                  <a:cubicBezTo>
                    <a:pt x="1447349" y="863366"/>
                    <a:pt x="1449098" y="881368"/>
                    <a:pt x="1450092" y="899439"/>
                  </a:cubicBezTo>
                  <a:cubicBezTo>
                    <a:pt x="1450915" y="914355"/>
                    <a:pt x="1451224" y="929305"/>
                    <a:pt x="1451052" y="944290"/>
                  </a:cubicBezTo>
                  <a:cubicBezTo>
                    <a:pt x="1450778" y="965996"/>
                    <a:pt x="1449372" y="987633"/>
                    <a:pt x="1446903" y="1009270"/>
                  </a:cubicBezTo>
                  <a:cubicBezTo>
                    <a:pt x="1445120" y="1025009"/>
                    <a:pt x="1438331" y="1044828"/>
                    <a:pt x="1422489" y="1045068"/>
                  </a:cubicBezTo>
                  <a:cubicBezTo>
                    <a:pt x="1421049" y="1045068"/>
                    <a:pt x="1419711" y="1044931"/>
                    <a:pt x="1418374" y="1044623"/>
                  </a:cubicBezTo>
                  <a:cubicBezTo>
                    <a:pt x="1417380" y="1044382"/>
                    <a:pt x="1416419" y="1044108"/>
                    <a:pt x="1415459" y="1043663"/>
                  </a:cubicBezTo>
                  <a:cubicBezTo>
                    <a:pt x="1405275" y="1039376"/>
                    <a:pt x="1399412" y="1025797"/>
                    <a:pt x="1396017" y="1014173"/>
                  </a:cubicBezTo>
                  <a:cubicBezTo>
                    <a:pt x="1373180" y="935786"/>
                    <a:pt x="1350377" y="857434"/>
                    <a:pt x="1327505" y="779012"/>
                  </a:cubicBezTo>
                  <a:lnTo>
                    <a:pt x="1325311" y="778326"/>
                  </a:lnTo>
                  <a:cubicBezTo>
                    <a:pt x="1322979" y="778326"/>
                    <a:pt x="1320613" y="778292"/>
                    <a:pt x="1318281" y="778189"/>
                  </a:cubicBezTo>
                  <a:cubicBezTo>
                    <a:pt x="1252548" y="775618"/>
                    <a:pt x="1189180" y="753432"/>
                    <a:pt x="1129069" y="726720"/>
                  </a:cubicBezTo>
                  <a:cubicBezTo>
                    <a:pt x="1081406" y="705495"/>
                    <a:pt x="1035149" y="681320"/>
                    <a:pt x="989680" y="655637"/>
                  </a:cubicBezTo>
                  <a:cubicBezTo>
                    <a:pt x="999247" y="668530"/>
                    <a:pt x="1007786" y="682177"/>
                    <a:pt x="1015158" y="696476"/>
                  </a:cubicBezTo>
                  <a:cubicBezTo>
                    <a:pt x="1022667" y="710947"/>
                    <a:pt x="1029114" y="727200"/>
                    <a:pt x="1026234" y="743282"/>
                  </a:cubicBezTo>
                  <a:cubicBezTo>
                    <a:pt x="1022805" y="762416"/>
                    <a:pt x="1006380" y="777229"/>
                    <a:pt x="988137" y="783916"/>
                  </a:cubicBezTo>
                  <a:cubicBezTo>
                    <a:pt x="969861" y="790602"/>
                    <a:pt x="949938" y="790465"/>
                    <a:pt x="930530" y="789471"/>
                  </a:cubicBezTo>
                  <a:cubicBezTo>
                    <a:pt x="749273" y="780041"/>
                    <a:pt x="573571" y="695928"/>
                    <a:pt x="450299" y="563122"/>
                  </a:cubicBezTo>
                  <a:lnTo>
                    <a:pt x="449956" y="563397"/>
                  </a:lnTo>
                  <a:cubicBezTo>
                    <a:pt x="450710" y="588771"/>
                    <a:pt x="447453" y="614420"/>
                    <a:pt x="441349" y="639075"/>
                  </a:cubicBezTo>
                  <a:cubicBezTo>
                    <a:pt x="430205" y="684235"/>
                    <a:pt x="409939" y="726617"/>
                    <a:pt x="388199" y="767765"/>
                  </a:cubicBezTo>
                  <a:cubicBezTo>
                    <a:pt x="372940" y="796534"/>
                    <a:pt x="356824" y="824926"/>
                    <a:pt x="339062" y="852290"/>
                  </a:cubicBezTo>
                  <a:cubicBezTo>
                    <a:pt x="330729" y="865046"/>
                    <a:pt x="319174" y="877527"/>
                    <a:pt x="313139" y="891449"/>
                  </a:cubicBezTo>
                  <a:cubicBezTo>
                    <a:pt x="307207" y="905234"/>
                    <a:pt x="301960" y="920287"/>
                    <a:pt x="301274" y="935375"/>
                  </a:cubicBezTo>
                  <a:cubicBezTo>
                    <a:pt x="300554" y="951662"/>
                    <a:pt x="303297" y="968636"/>
                    <a:pt x="303675" y="985095"/>
                  </a:cubicBezTo>
                  <a:cubicBezTo>
                    <a:pt x="304498" y="1019316"/>
                    <a:pt x="303057" y="1053641"/>
                    <a:pt x="299320" y="1087725"/>
                  </a:cubicBezTo>
                  <a:cubicBezTo>
                    <a:pt x="297400" y="1105282"/>
                    <a:pt x="294691" y="1123181"/>
                    <a:pt x="288896" y="1139743"/>
                  </a:cubicBezTo>
                  <a:cubicBezTo>
                    <a:pt x="254571" y="1116597"/>
                    <a:pt x="220041" y="1092457"/>
                    <a:pt x="183591" y="1065848"/>
                  </a:cubicBezTo>
                  <a:lnTo>
                    <a:pt x="183214" y="1065985"/>
                  </a:lnTo>
                  <a:cubicBezTo>
                    <a:pt x="180436" y="1058544"/>
                    <a:pt x="177042" y="1051343"/>
                    <a:pt x="172824" y="1044554"/>
                  </a:cubicBezTo>
                  <a:cubicBezTo>
                    <a:pt x="154753" y="1015476"/>
                    <a:pt x="121115" y="996788"/>
                    <a:pt x="86859" y="996925"/>
                  </a:cubicBezTo>
                  <a:cubicBezTo>
                    <a:pt x="82813" y="996925"/>
                    <a:pt x="78698" y="997200"/>
                    <a:pt x="74652" y="997782"/>
                  </a:cubicBezTo>
                  <a:cubicBezTo>
                    <a:pt x="70674" y="922825"/>
                    <a:pt x="74823" y="847489"/>
                    <a:pt x="87065" y="773526"/>
                  </a:cubicBezTo>
                  <a:close/>
                </a:path>
              </a:pathLst>
            </a:custGeom>
            <a:solidFill>
              <a:srgbClr val="7E432B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E50BF433-D4AA-4035-833D-3589AA962E7C}"/>
                </a:ext>
              </a:extLst>
            </p:cNvPr>
            <p:cNvSpPr/>
            <p:nvPr/>
          </p:nvSpPr>
          <p:spPr>
            <a:xfrm>
              <a:off x="3832208" y="2400094"/>
              <a:ext cx="84387" cy="132839"/>
            </a:xfrm>
            <a:custGeom>
              <a:avLst/>
              <a:gdLst>
                <a:gd name="connsiteX0" fmla="*/ 42211 w 84387"/>
                <a:gd name="connsiteY0" fmla="*/ 0 h 132839"/>
                <a:gd name="connsiteX1" fmla="*/ 84388 w 84387"/>
                <a:gd name="connsiteY1" fmla="*/ 66454 h 132839"/>
                <a:gd name="connsiteX2" fmla="*/ 42211 w 84387"/>
                <a:gd name="connsiteY2" fmla="*/ 132839 h 132839"/>
                <a:gd name="connsiteX3" fmla="*/ 0 w 84387"/>
                <a:gd name="connsiteY3" fmla="*/ 66454 h 132839"/>
                <a:gd name="connsiteX4" fmla="*/ 42211 w 84387"/>
                <a:gd name="connsiteY4" fmla="*/ 0 h 13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87" h="132839">
                  <a:moveTo>
                    <a:pt x="42211" y="0"/>
                  </a:moveTo>
                  <a:cubicBezTo>
                    <a:pt x="65494" y="0"/>
                    <a:pt x="84388" y="29729"/>
                    <a:pt x="84388" y="66454"/>
                  </a:cubicBezTo>
                  <a:cubicBezTo>
                    <a:pt x="84388" y="103110"/>
                    <a:pt x="65494" y="132839"/>
                    <a:pt x="42211" y="132839"/>
                  </a:cubicBezTo>
                  <a:cubicBezTo>
                    <a:pt x="18894" y="132839"/>
                    <a:pt x="0" y="103110"/>
                    <a:pt x="0" y="66454"/>
                  </a:cubicBezTo>
                  <a:cubicBezTo>
                    <a:pt x="0" y="29729"/>
                    <a:pt x="18894" y="0"/>
                    <a:pt x="42211" y="0"/>
                  </a:cubicBezTo>
                  <a:close/>
                </a:path>
              </a:pathLst>
            </a:custGeom>
            <a:solidFill>
              <a:srgbClr val="500F0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BAF9EED1-272D-43F7-B273-CFA536673F9E}"/>
                </a:ext>
              </a:extLst>
            </p:cNvPr>
            <p:cNvSpPr/>
            <p:nvPr/>
          </p:nvSpPr>
          <p:spPr>
            <a:xfrm>
              <a:off x="4319050" y="2228603"/>
              <a:ext cx="145738" cy="60466"/>
            </a:xfrm>
            <a:custGeom>
              <a:avLst/>
              <a:gdLst>
                <a:gd name="connsiteX0" fmla="*/ 127807 w 145738"/>
                <a:gd name="connsiteY0" fmla="*/ 17701 h 60466"/>
                <a:gd name="connsiteX1" fmla="*/ 145432 w 145738"/>
                <a:gd name="connsiteY1" fmla="*/ 42526 h 60466"/>
                <a:gd name="connsiteX2" fmla="*/ 120572 w 145738"/>
                <a:gd name="connsiteY2" fmla="*/ 60151 h 60466"/>
                <a:gd name="connsiteX3" fmla="*/ 17942 w 145738"/>
                <a:gd name="connsiteY3" fmla="*/ 42767 h 60466"/>
                <a:gd name="connsiteX4" fmla="*/ 317 w 145738"/>
                <a:gd name="connsiteY4" fmla="*/ 17940 h 60466"/>
                <a:gd name="connsiteX5" fmla="*/ 25142 w 145738"/>
                <a:gd name="connsiteY5" fmla="*/ 316 h 60466"/>
                <a:gd name="connsiteX6" fmla="*/ 127807 w 145738"/>
                <a:gd name="connsiteY6" fmla="*/ 17701 h 6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38" h="60466">
                  <a:moveTo>
                    <a:pt x="127807" y="17701"/>
                  </a:moveTo>
                  <a:cubicBezTo>
                    <a:pt x="139534" y="19655"/>
                    <a:pt x="147421" y="30765"/>
                    <a:pt x="145432" y="42526"/>
                  </a:cubicBezTo>
                  <a:cubicBezTo>
                    <a:pt x="143409" y="54254"/>
                    <a:pt x="132333" y="62175"/>
                    <a:pt x="120572" y="60151"/>
                  </a:cubicBezTo>
                  <a:lnTo>
                    <a:pt x="17942" y="42767"/>
                  </a:lnTo>
                  <a:cubicBezTo>
                    <a:pt x="6180" y="40812"/>
                    <a:pt x="-1707" y="29668"/>
                    <a:pt x="317" y="17940"/>
                  </a:cubicBezTo>
                  <a:cubicBezTo>
                    <a:pt x="2271" y="6213"/>
                    <a:pt x="13415" y="-1708"/>
                    <a:pt x="25142" y="316"/>
                  </a:cubicBezTo>
                  <a:lnTo>
                    <a:pt x="127807" y="17701"/>
                  </a:lnTo>
                  <a:close/>
                </a:path>
              </a:pathLst>
            </a:custGeom>
            <a:solidFill>
              <a:srgbClr val="500F0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FEAF8E1B-703F-453F-B642-D86ED15494CD}"/>
                </a:ext>
              </a:extLst>
            </p:cNvPr>
            <p:cNvSpPr/>
            <p:nvPr/>
          </p:nvSpPr>
          <p:spPr>
            <a:xfrm>
              <a:off x="3258676" y="2438189"/>
              <a:ext cx="510952" cy="498645"/>
            </a:xfrm>
            <a:custGeom>
              <a:avLst/>
              <a:gdLst>
                <a:gd name="connsiteX0" fmla="*/ 92923 w 510952"/>
                <a:gd name="connsiteY0" fmla="*/ 858 h 498645"/>
                <a:gd name="connsiteX1" fmla="*/ 105130 w 510952"/>
                <a:gd name="connsiteY1" fmla="*/ 1 h 498645"/>
                <a:gd name="connsiteX2" fmla="*/ 191095 w 510952"/>
                <a:gd name="connsiteY2" fmla="*/ 47630 h 498645"/>
                <a:gd name="connsiteX3" fmla="*/ 201485 w 510952"/>
                <a:gd name="connsiteY3" fmla="*/ 69061 h 498645"/>
                <a:gd name="connsiteX4" fmla="*/ 234369 w 510952"/>
                <a:gd name="connsiteY4" fmla="*/ 168879 h 498645"/>
                <a:gd name="connsiteX5" fmla="*/ 261767 w 510952"/>
                <a:gd name="connsiteY5" fmla="*/ 189350 h 498645"/>
                <a:gd name="connsiteX6" fmla="*/ 292662 w 510952"/>
                <a:gd name="connsiteY6" fmla="*/ 171039 h 498645"/>
                <a:gd name="connsiteX7" fmla="*/ 307201 w 510952"/>
                <a:gd name="connsiteY7" fmla="*/ 142819 h 498645"/>
                <a:gd name="connsiteX8" fmla="*/ 479920 w 510952"/>
                <a:gd name="connsiteY8" fmla="*/ 253952 h 498645"/>
                <a:gd name="connsiteX9" fmla="*/ 510953 w 510952"/>
                <a:gd name="connsiteY9" fmla="*/ 498646 h 498645"/>
                <a:gd name="connsiteX10" fmla="*/ 205086 w 510952"/>
                <a:gd name="connsiteY10" fmla="*/ 315126 h 498645"/>
                <a:gd name="connsiteX11" fmla="*/ 188146 w 510952"/>
                <a:gd name="connsiteY11" fmla="*/ 307685 h 498645"/>
                <a:gd name="connsiteX12" fmla="*/ 164726 w 510952"/>
                <a:gd name="connsiteY12" fmla="*/ 307822 h 498645"/>
                <a:gd name="connsiteX13" fmla="*/ 110857 w 510952"/>
                <a:gd name="connsiteY13" fmla="*/ 297912 h 498645"/>
                <a:gd name="connsiteX14" fmla="*/ 22183 w 510952"/>
                <a:gd name="connsiteY14" fmla="*/ 221891 h 498645"/>
                <a:gd name="connsiteX15" fmla="*/ 1335 w 510952"/>
                <a:gd name="connsiteY15" fmla="*/ 106780 h 498645"/>
                <a:gd name="connsiteX16" fmla="*/ 19543 w 510952"/>
                <a:gd name="connsiteY16" fmla="*/ 48075 h 498645"/>
                <a:gd name="connsiteX17" fmla="*/ 92923 w 510952"/>
                <a:gd name="connsiteY17" fmla="*/ 858 h 4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0952" h="498645">
                  <a:moveTo>
                    <a:pt x="92923" y="858"/>
                  </a:moveTo>
                  <a:cubicBezTo>
                    <a:pt x="96935" y="275"/>
                    <a:pt x="101050" y="1"/>
                    <a:pt x="105130" y="1"/>
                  </a:cubicBezTo>
                  <a:cubicBezTo>
                    <a:pt x="139352" y="-136"/>
                    <a:pt x="173025" y="18552"/>
                    <a:pt x="191095" y="47630"/>
                  </a:cubicBezTo>
                  <a:cubicBezTo>
                    <a:pt x="195313" y="54419"/>
                    <a:pt x="198708" y="61586"/>
                    <a:pt x="201485" y="69061"/>
                  </a:cubicBezTo>
                  <a:cubicBezTo>
                    <a:pt x="213864" y="101705"/>
                    <a:pt x="215784" y="139150"/>
                    <a:pt x="234369" y="168879"/>
                  </a:cubicBezTo>
                  <a:cubicBezTo>
                    <a:pt x="240644" y="178926"/>
                    <a:pt x="249937" y="188424"/>
                    <a:pt x="261767" y="189350"/>
                  </a:cubicBezTo>
                  <a:cubicBezTo>
                    <a:pt x="274249" y="190242"/>
                    <a:pt x="285290" y="181121"/>
                    <a:pt x="292662" y="171039"/>
                  </a:cubicBezTo>
                  <a:cubicBezTo>
                    <a:pt x="299006" y="162398"/>
                    <a:pt x="303704" y="152866"/>
                    <a:pt x="307201" y="142819"/>
                  </a:cubicBezTo>
                  <a:cubicBezTo>
                    <a:pt x="362785" y="180332"/>
                    <a:pt x="417855" y="215273"/>
                    <a:pt x="479920" y="253952"/>
                  </a:cubicBezTo>
                  <a:cubicBezTo>
                    <a:pt x="482012" y="336283"/>
                    <a:pt x="492504" y="418407"/>
                    <a:pt x="510953" y="498646"/>
                  </a:cubicBezTo>
                  <a:cubicBezTo>
                    <a:pt x="408803" y="431678"/>
                    <a:pt x="309464" y="378665"/>
                    <a:pt x="205086" y="315126"/>
                  </a:cubicBezTo>
                  <a:cubicBezTo>
                    <a:pt x="200354" y="311594"/>
                    <a:pt x="194902" y="309022"/>
                    <a:pt x="188146" y="307685"/>
                  </a:cubicBezTo>
                  <a:cubicBezTo>
                    <a:pt x="180294" y="306108"/>
                    <a:pt x="172647" y="307959"/>
                    <a:pt x="164726" y="307822"/>
                  </a:cubicBezTo>
                  <a:cubicBezTo>
                    <a:pt x="146381" y="307479"/>
                    <a:pt x="128105" y="304187"/>
                    <a:pt x="110857" y="297912"/>
                  </a:cubicBezTo>
                  <a:cubicBezTo>
                    <a:pt x="73481" y="284299"/>
                    <a:pt x="41351" y="256764"/>
                    <a:pt x="22183" y="221891"/>
                  </a:cubicBezTo>
                  <a:cubicBezTo>
                    <a:pt x="3118" y="187190"/>
                    <a:pt x="-3020" y="146110"/>
                    <a:pt x="1335" y="106780"/>
                  </a:cubicBezTo>
                  <a:cubicBezTo>
                    <a:pt x="3598" y="86240"/>
                    <a:pt x="8741" y="65701"/>
                    <a:pt x="19543" y="48075"/>
                  </a:cubicBezTo>
                  <a:cubicBezTo>
                    <a:pt x="35179" y="22427"/>
                    <a:pt x="63125" y="4733"/>
                    <a:pt x="92923" y="858"/>
                  </a:cubicBez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26AF7FC0-2AFB-45E9-A26F-6690E7538D5B}"/>
                </a:ext>
              </a:extLst>
            </p:cNvPr>
            <p:cNvSpPr/>
            <p:nvPr/>
          </p:nvSpPr>
          <p:spPr>
            <a:xfrm>
              <a:off x="3766348" y="2228604"/>
              <a:ext cx="145763" cy="60464"/>
            </a:xfrm>
            <a:custGeom>
              <a:avLst/>
              <a:gdLst>
                <a:gd name="connsiteX0" fmla="*/ 145447 w 145763"/>
                <a:gd name="connsiteY0" fmla="*/ 17939 h 60464"/>
                <a:gd name="connsiteX1" fmla="*/ 127822 w 145763"/>
                <a:gd name="connsiteY1" fmla="*/ 42766 h 60464"/>
                <a:gd name="connsiteX2" fmla="*/ 25123 w 145763"/>
                <a:gd name="connsiteY2" fmla="*/ 60150 h 60464"/>
                <a:gd name="connsiteX3" fmla="*/ 297 w 145763"/>
                <a:gd name="connsiteY3" fmla="*/ 42525 h 60464"/>
                <a:gd name="connsiteX4" fmla="*/ 17922 w 145763"/>
                <a:gd name="connsiteY4" fmla="*/ 17700 h 60464"/>
                <a:gd name="connsiteX5" fmla="*/ 120621 w 145763"/>
                <a:gd name="connsiteY5" fmla="*/ 314 h 60464"/>
                <a:gd name="connsiteX6" fmla="*/ 145447 w 145763"/>
                <a:gd name="connsiteY6" fmla="*/ 17939 h 6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63" h="60464">
                  <a:moveTo>
                    <a:pt x="145447" y="17939"/>
                  </a:moveTo>
                  <a:cubicBezTo>
                    <a:pt x="147470" y="29667"/>
                    <a:pt x="139583" y="40777"/>
                    <a:pt x="127822" y="42766"/>
                  </a:cubicBezTo>
                  <a:lnTo>
                    <a:pt x="25123" y="60150"/>
                  </a:lnTo>
                  <a:cubicBezTo>
                    <a:pt x="13396" y="62174"/>
                    <a:pt x="2320" y="54218"/>
                    <a:pt x="297" y="42525"/>
                  </a:cubicBezTo>
                  <a:cubicBezTo>
                    <a:pt x="-1657" y="30764"/>
                    <a:pt x="6230" y="19688"/>
                    <a:pt x="17922" y="17700"/>
                  </a:cubicBezTo>
                  <a:lnTo>
                    <a:pt x="120621" y="314"/>
                  </a:lnTo>
                  <a:cubicBezTo>
                    <a:pt x="132348" y="-1709"/>
                    <a:pt x="143492" y="6247"/>
                    <a:pt x="145447" y="17939"/>
                  </a:cubicBezTo>
                  <a:close/>
                </a:path>
              </a:pathLst>
            </a:custGeom>
            <a:solidFill>
              <a:srgbClr val="500F0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28896DB6-15D2-4621-B9A9-439B5BF19497}"/>
                </a:ext>
              </a:extLst>
            </p:cNvPr>
            <p:cNvSpPr/>
            <p:nvPr/>
          </p:nvSpPr>
          <p:spPr>
            <a:xfrm>
              <a:off x="3565775" y="2004387"/>
              <a:ext cx="1126563" cy="687754"/>
            </a:xfrm>
            <a:custGeom>
              <a:avLst/>
              <a:gdLst>
                <a:gd name="connsiteX0" fmla="*/ 973699 w 1126563"/>
                <a:gd name="connsiteY0" fmla="*/ 653705 h 687754"/>
                <a:gd name="connsiteX1" fmla="*/ 651579 w 1126563"/>
                <a:gd name="connsiteY1" fmla="*/ 524020 h 687754"/>
                <a:gd name="connsiteX2" fmla="*/ 585262 w 1126563"/>
                <a:gd name="connsiteY2" fmla="*/ 525151 h 687754"/>
                <a:gd name="connsiteX3" fmla="*/ 172616 w 1126563"/>
                <a:gd name="connsiteY3" fmla="*/ 684874 h 687754"/>
                <a:gd name="connsiteX4" fmla="*/ 172719 w 1126563"/>
                <a:gd name="connsiteY4" fmla="*/ 687755 h 687754"/>
                <a:gd name="connsiteX5" fmla="*/ 0 w 1126563"/>
                <a:gd name="connsiteY5" fmla="*/ 576621 h 687754"/>
                <a:gd name="connsiteX6" fmla="*/ 10424 w 1126563"/>
                <a:gd name="connsiteY6" fmla="*/ 524603 h 687754"/>
                <a:gd name="connsiteX7" fmla="*/ 14779 w 1126563"/>
                <a:gd name="connsiteY7" fmla="*/ 421973 h 687754"/>
                <a:gd name="connsiteX8" fmla="*/ 12379 w 1126563"/>
                <a:gd name="connsiteY8" fmla="*/ 372252 h 687754"/>
                <a:gd name="connsiteX9" fmla="*/ 24243 w 1126563"/>
                <a:gd name="connsiteY9" fmla="*/ 328327 h 687754"/>
                <a:gd name="connsiteX10" fmla="*/ 50166 w 1126563"/>
                <a:gd name="connsiteY10" fmla="*/ 289168 h 687754"/>
                <a:gd name="connsiteX11" fmla="*/ 99304 w 1126563"/>
                <a:gd name="connsiteY11" fmla="*/ 204643 h 687754"/>
                <a:gd name="connsiteX12" fmla="*/ 152453 w 1126563"/>
                <a:gd name="connsiteY12" fmla="*/ 75952 h 687754"/>
                <a:gd name="connsiteX13" fmla="*/ 161060 w 1126563"/>
                <a:gd name="connsiteY13" fmla="*/ 274 h 687754"/>
                <a:gd name="connsiteX14" fmla="*/ 161403 w 1126563"/>
                <a:gd name="connsiteY14" fmla="*/ 0 h 687754"/>
                <a:gd name="connsiteX15" fmla="*/ 641635 w 1126563"/>
                <a:gd name="connsiteY15" fmla="*/ 226348 h 687754"/>
                <a:gd name="connsiteX16" fmla="*/ 699242 w 1126563"/>
                <a:gd name="connsiteY16" fmla="*/ 220793 h 687754"/>
                <a:gd name="connsiteX17" fmla="*/ 737338 w 1126563"/>
                <a:gd name="connsiteY17" fmla="*/ 180160 h 687754"/>
                <a:gd name="connsiteX18" fmla="*/ 726262 w 1126563"/>
                <a:gd name="connsiteY18" fmla="*/ 133354 h 687754"/>
                <a:gd name="connsiteX19" fmla="*/ 700785 w 1126563"/>
                <a:gd name="connsiteY19" fmla="*/ 92515 h 687754"/>
                <a:gd name="connsiteX20" fmla="*/ 840174 w 1126563"/>
                <a:gd name="connsiteY20" fmla="*/ 163598 h 687754"/>
                <a:gd name="connsiteX21" fmla="*/ 1029386 w 1126563"/>
                <a:gd name="connsiteY21" fmla="*/ 215067 h 687754"/>
                <a:gd name="connsiteX22" fmla="*/ 1036415 w 1126563"/>
                <a:gd name="connsiteY22" fmla="*/ 215204 h 687754"/>
                <a:gd name="connsiteX23" fmla="*/ 1038610 w 1126563"/>
                <a:gd name="connsiteY23" fmla="*/ 215890 h 687754"/>
                <a:gd name="connsiteX24" fmla="*/ 1107121 w 1126563"/>
                <a:gd name="connsiteY24" fmla="*/ 451051 h 687754"/>
                <a:gd name="connsiteX25" fmla="*/ 1126564 w 1126563"/>
                <a:gd name="connsiteY25" fmla="*/ 480540 h 687754"/>
                <a:gd name="connsiteX26" fmla="*/ 974591 w 1126563"/>
                <a:gd name="connsiteY26" fmla="*/ 653842 h 687754"/>
                <a:gd name="connsiteX27" fmla="*/ 973699 w 1126563"/>
                <a:gd name="connsiteY27" fmla="*/ 653876 h 687754"/>
                <a:gd name="connsiteX28" fmla="*/ 973699 w 1126563"/>
                <a:gd name="connsiteY28" fmla="*/ 653705 h 687754"/>
                <a:gd name="connsiteX29" fmla="*/ 898741 w 1126563"/>
                <a:gd name="connsiteY29" fmla="*/ 266742 h 687754"/>
                <a:gd name="connsiteX30" fmla="*/ 881116 w 1126563"/>
                <a:gd name="connsiteY30" fmla="*/ 241916 h 687754"/>
                <a:gd name="connsiteX31" fmla="*/ 778417 w 1126563"/>
                <a:gd name="connsiteY31" fmla="*/ 224531 h 687754"/>
                <a:gd name="connsiteX32" fmla="*/ 753591 w 1126563"/>
                <a:gd name="connsiteY32" fmla="*/ 242156 h 687754"/>
                <a:gd name="connsiteX33" fmla="*/ 771216 w 1126563"/>
                <a:gd name="connsiteY33" fmla="*/ 266982 h 687754"/>
                <a:gd name="connsiteX34" fmla="*/ 873846 w 1126563"/>
                <a:gd name="connsiteY34" fmla="*/ 284367 h 687754"/>
                <a:gd name="connsiteX35" fmla="*/ 898741 w 1126563"/>
                <a:gd name="connsiteY35" fmla="*/ 266742 h 687754"/>
                <a:gd name="connsiteX36" fmla="*/ 833213 w 1126563"/>
                <a:gd name="connsiteY36" fmla="*/ 462161 h 687754"/>
                <a:gd name="connsiteX37" fmla="*/ 791002 w 1126563"/>
                <a:gd name="connsiteY37" fmla="*/ 395707 h 687754"/>
                <a:gd name="connsiteX38" fmla="*/ 748825 w 1126563"/>
                <a:gd name="connsiteY38" fmla="*/ 462161 h 687754"/>
                <a:gd name="connsiteX39" fmla="*/ 791002 w 1126563"/>
                <a:gd name="connsiteY39" fmla="*/ 528546 h 687754"/>
                <a:gd name="connsiteX40" fmla="*/ 833213 w 1126563"/>
                <a:gd name="connsiteY40" fmla="*/ 462161 h 687754"/>
                <a:gd name="connsiteX41" fmla="*/ 328395 w 1126563"/>
                <a:gd name="connsiteY41" fmla="*/ 266982 h 687754"/>
                <a:gd name="connsiteX42" fmla="*/ 346020 w 1126563"/>
                <a:gd name="connsiteY42" fmla="*/ 242156 h 687754"/>
                <a:gd name="connsiteX43" fmla="*/ 321194 w 1126563"/>
                <a:gd name="connsiteY43" fmla="*/ 224531 h 687754"/>
                <a:gd name="connsiteX44" fmla="*/ 218496 w 1126563"/>
                <a:gd name="connsiteY44" fmla="*/ 241916 h 687754"/>
                <a:gd name="connsiteX45" fmla="*/ 200871 w 1126563"/>
                <a:gd name="connsiteY45" fmla="*/ 266742 h 687754"/>
                <a:gd name="connsiteX46" fmla="*/ 225697 w 1126563"/>
                <a:gd name="connsiteY46" fmla="*/ 284367 h 687754"/>
                <a:gd name="connsiteX47" fmla="*/ 328395 w 1126563"/>
                <a:gd name="connsiteY47" fmla="*/ 266982 h 687754"/>
                <a:gd name="connsiteX48" fmla="*/ 350821 w 1126563"/>
                <a:gd name="connsiteY48" fmla="*/ 462161 h 687754"/>
                <a:gd name="connsiteX49" fmla="*/ 308644 w 1126563"/>
                <a:gd name="connsiteY49" fmla="*/ 395707 h 687754"/>
                <a:gd name="connsiteX50" fmla="*/ 266433 w 1126563"/>
                <a:gd name="connsiteY50" fmla="*/ 462161 h 687754"/>
                <a:gd name="connsiteX51" fmla="*/ 308644 w 1126563"/>
                <a:gd name="connsiteY51" fmla="*/ 528546 h 687754"/>
                <a:gd name="connsiteX52" fmla="*/ 350821 w 1126563"/>
                <a:gd name="connsiteY52" fmla="*/ 462161 h 68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26563" h="687754">
                  <a:moveTo>
                    <a:pt x="973699" y="653705"/>
                  </a:moveTo>
                  <a:cubicBezTo>
                    <a:pt x="888694" y="578301"/>
                    <a:pt x="771354" y="529952"/>
                    <a:pt x="651579" y="524020"/>
                  </a:cubicBezTo>
                  <a:cubicBezTo>
                    <a:pt x="629496" y="522923"/>
                    <a:pt x="607310" y="523266"/>
                    <a:pt x="585262" y="525151"/>
                  </a:cubicBezTo>
                  <a:cubicBezTo>
                    <a:pt x="436649" y="537804"/>
                    <a:pt x="302369" y="614923"/>
                    <a:pt x="172616" y="684874"/>
                  </a:cubicBezTo>
                  <a:cubicBezTo>
                    <a:pt x="172616" y="685834"/>
                    <a:pt x="172650" y="686795"/>
                    <a:pt x="172719" y="687755"/>
                  </a:cubicBezTo>
                  <a:cubicBezTo>
                    <a:pt x="110654" y="649076"/>
                    <a:pt x="55584" y="614134"/>
                    <a:pt x="0" y="576621"/>
                  </a:cubicBezTo>
                  <a:cubicBezTo>
                    <a:pt x="5795" y="560093"/>
                    <a:pt x="8504" y="542159"/>
                    <a:pt x="10424" y="524603"/>
                  </a:cubicBezTo>
                  <a:cubicBezTo>
                    <a:pt x="14162" y="490519"/>
                    <a:pt x="15602" y="456194"/>
                    <a:pt x="14779" y="421973"/>
                  </a:cubicBezTo>
                  <a:cubicBezTo>
                    <a:pt x="14402" y="405514"/>
                    <a:pt x="11659" y="388574"/>
                    <a:pt x="12379" y="372252"/>
                  </a:cubicBezTo>
                  <a:cubicBezTo>
                    <a:pt x="13065" y="357130"/>
                    <a:pt x="18311" y="342077"/>
                    <a:pt x="24243" y="328327"/>
                  </a:cubicBezTo>
                  <a:cubicBezTo>
                    <a:pt x="30278" y="314405"/>
                    <a:pt x="41834" y="301924"/>
                    <a:pt x="50166" y="289168"/>
                  </a:cubicBezTo>
                  <a:cubicBezTo>
                    <a:pt x="67963" y="261839"/>
                    <a:pt x="84045" y="233412"/>
                    <a:pt x="99304" y="204643"/>
                  </a:cubicBezTo>
                  <a:cubicBezTo>
                    <a:pt x="121044" y="163495"/>
                    <a:pt x="141309" y="121112"/>
                    <a:pt x="152453" y="75952"/>
                  </a:cubicBezTo>
                  <a:cubicBezTo>
                    <a:pt x="158557" y="51298"/>
                    <a:pt x="161815" y="25649"/>
                    <a:pt x="161060" y="274"/>
                  </a:cubicBezTo>
                  <a:lnTo>
                    <a:pt x="161403" y="0"/>
                  </a:lnTo>
                  <a:cubicBezTo>
                    <a:pt x="284676" y="132805"/>
                    <a:pt x="460378" y="216919"/>
                    <a:pt x="641635" y="226348"/>
                  </a:cubicBezTo>
                  <a:cubicBezTo>
                    <a:pt x="661043" y="227343"/>
                    <a:pt x="680965" y="227480"/>
                    <a:pt x="699242" y="220793"/>
                  </a:cubicBezTo>
                  <a:cubicBezTo>
                    <a:pt x="717518" y="214107"/>
                    <a:pt x="733909" y="199293"/>
                    <a:pt x="737338" y="180160"/>
                  </a:cubicBezTo>
                  <a:cubicBezTo>
                    <a:pt x="740218" y="164112"/>
                    <a:pt x="733737" y="147858"/>
                    <a:pt x="726262" y="133354"/>
                  </a:cubicBezTo>
                  <a:cubicBezTo>
                    <a:pt x="718890" y="119055"/>
                    <a:pt x="710352" y="105442"/>
                    <a:pt x="700785" y="92515"/>
                  </a:cubicBezTo>
                  <a:cubicBezTo>
                    <a:pt x="746253" y="118198"/>
                    <a:pt x="792511" y="142372"/>
                    <a:pt x="840174" y="163598"/>
                  </a:cubicBezTo>
                  <a:cubicBezTo>
                    <a:pt x="900250" y="190310"/>
                    <a:pt x="963652" y="212495"/>
                    <a:pt x="1029386" y="215067"/>
                  </a:cubicBezTo>
                  <a:cubicBezTo>
                    <a:pt x="1031718" y="215170"/>
                    <a:pt x="1034084" y="215204"/>
                    <a:pt x="1036415" y="215204"/>
                  </a:cubicBezTo>
                  <a:lnTo>
                    <a:pt x="1038610" y="215890"/>
                  </a:lnTo>
                  <a:cubicBezTo>
                    <a:pt x="1061447" y="294277"/>
                    <a:pt x="1084250" y="372630"/>
                    <a:pt x="1107121" y="451051"/>
                  </a:cubicBezTo>
                  <a:cubicBezTo>
                    <a:pt x="1110516" y="462675"/>
                    <a:pt x="1116380" y="476254"/>
                    <a:pt x="1126564" y="480540"/>
                  </a:cubicBezTo>
                  <a:cubicBezTo>
                    <a:pt x="1079621" y="541439"/>
                    <a:pt x="1028803" y="599321"/>
                    <a:pt x="974591" y="653842"/>
                  </a:cubicBezTo>
                  <a:lnTo>
                    <a:pt x="973699" y="653876"/>
                  </a:lnTo>
                  <a:cubicBezTo>
                    <a:pt x="973699" y="653842"/>
                    <a:pt x="973699" y="653773"/>
                    <a:pt x="973699" y="653705"/>
                  </a:cubicBezTo>
                  <a:close/>
                  <a:moveTo>
                    <a:pt x="898741" y="266742"/>
                  </a:moveTo>
                  <a:cubicBezTo>
                    <a:pt x="900696" y="254981"/>
                    <a:pt x="892809" y="243905"/>
                    <a:pt x="881116" y="241916"/>
                  </a:cubicBezTo>
                  <a:lnTo>
                    <a:pt x="778417" y="224531"/>
                  </a:lnTo>
                  <a:cubicBezTo>
                    <a:pt x="766690" y="222508"/>
                    <a:pt x="755580" y="230463"/>
                    <a:pt x="753591" y="242156"/>
                  </a:cubicBezTo>
                  <a:cubicBezTo>
                    <a:pt x="751568" y="253883"/>
                    <a:pt x="759455" y="264993"/>
                    <a:pt x="771216" y="266982"/>
                  </a:cubicBezTo>
                  <a:lnTo>
                    <a:pt x="873846" y="284367"/>
                  </a:lnTo>
                  <a:cubicBezTo>
                    <a:pt x="885642" y="286390"/>
                    <a:pt x="896718" y="278435"/>
                    <a:pt x="898741" y="266742"/>
                  </a:cubicBezTo>
                  <a:close/>
                  <a:moveTo>
                    <a:pt x="833213" y="462161"/>
                  </a:moveTo>
                  <a:cubicBezTo>
                    <a:pt x="833213" y="425436"/>
                    <a:pt x="814319" y="395707"/>
                    <a:pt x="791002" y="395707"/>
                  </a:cubicBezTo>
                  <a:cubicBezTo>
                    <a:pt x="767719" y="395707"/>
                    <a:pt x="748825" y="425436"/>
                    <a:pt x="748825" y="462161"/>
                  </a:cubicBezTo>
                  <a:cubicBezTo>
                    <a:pt x="748825" y="498817"/>
                    <a:pt x="767719" y="528546"/>
                    <a:pt x="791002" y="528546"/>
                  </a:cubicBezTo>
                  <a:cubicBezTo>
                    <a:pt x="814319" y="528546"/>
                    <a:pt x="833213" y="498817"/>
                    <a:pt x="833213" y="462161"/>
                  </a:cubicBezTo>
                  <a:close/>
                  <a:moveTo>
                    <a:pt x="328395" y="266982"/>
                  </a:moveTo>
                  <a:cubicBezTo>
                    <a:pt x="340157" y="265028"/>
                    <a:pt x="348044" y="253883"/>
                    <a:pt x="346020" y="242156"/>
                  </a:cubicBezTo>
                  <a:cubicBezTo>
                    <a:pt x="344066" y="230429"/>
                    <a:pt x="332922" y="222508"/>
                    <a:pt x="321194" y="224531"/>
                  </a:cubicBezTo>
                  <a:lnTo>
                    <a:pt x="218496" y="241916"/>
                  </a:lnTo>
                  <a:cubicBezTo>
                    <a:pt x="206769" y="243870"/>
                    <a:pt x="198882" y="254981"/>
                    <a:pt x="200871" y="266742"/>
                  </a:cubicBezTo>
                  <a:cubicBezTo>
                    <a:pt x="202894" y="278469"/>
                    <a:pt x="213970" y="286390"/>
                    <a:pt x="225697" y="284367"/>
                  </a:cubicBezTo>
                  <a:lnTo>
                    <a:pt x="328395" y="266982"/>
                  </a:lnTo>
                  <a:close/>
                  <a:moveTo>
                    <a:pt x="350821" y="462161"/>
                  </a:moveTo>
                  <a:cubicBezTo>
                    <a:pt x="350821" y="425436"/>
                    <a:pt x="331927" y="395707"/>
                    <a:pt x="308644" y="395707"/>
                  </a:cubicBezTo>
                  <a:cubicBezTo>
                    <a:pt x="285327" y="395707"/>
                    <a:pt x="266433" y="425436"/>
                    <a:pt x="266433" y="462161"/>
                  </a:cubicBezTo>
                  <a:cubicBezTo>
                    <a:pt x="266433" y="498817"/>
                    <a:pt x="285327" y="528546"/>
                    <a:pt x="308644" y="528546"/>
                  </a:cubicBezTo>
                  <a:cubicBezTo>
                    <a:pt x="331927" y="528546"/>
                    <a:pt x="350821" y="498817"/>
                    <a:pt x="350821" y="462161"/>
                  </a:cubicBez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8A2AC133-4857-4AD1-9BCC-32F7AD1152F1}"/>
                </a:ext>
              </a:extLst>
            </p:cNvPr>
            <p:cNvSpPr/>
            <p:nvPr/>
          </p:nvSpPr>
          <p:spPr>
            <a:xfrm>
              <a:off x="3463693" y="2753315"/>
              <a:ext cx="342831" cy="311764"/>
            </a:xfrm>
            <a:custGeom>
              <a:avLst/>
              <a:gdLst>
                <a:gd name="connsiteX0" fmla="*/ 0 w 342831"/>
                <a:gd name="connsiteY0" fmla="*/ 0 h 311764"/>
                <a:gd name="connsiteX1" fmla="*/ 305867 w 342831"/>
                <a:gd name="connsiteY1" fmla="*/ 183520 h 311764"/>
                <a:gd name="connsiteX2" fmla="*/ 342831 w 342831"/>
                <a:gd name="connsiteY2" fmla="*/ 311765 h 311764"/>
                <a:gd name="connsiteX3" fmla="*/ 210095 w 342831"/>
                <a:gd name="connsiteY3" fmla="*/ 222816 h 311764"/>
                <a:gd name="connsiteX4" fmla="*/ 91726 w 342831"/>
                <a:gd name="connsiteY4" fmla="*/ 109968 h 311764"/>
                <a:gd name="connsiteX5" fmla="*/ 38748 w 342831"/>
                <a:gd name="connsiteY5" fmla="*/ 47252 h 311764"/>
                <a:gd name="connsiteX6" fmla="*/ 13785 w 342831"/>
                <a:gd name="connsiteY6" fmla="*/ 14608 h 311764"/>
                <a:gd name="connsiteX7" fmla="*/ 0 w 342831"/>
                <a:gd name="connsiteY7" fmla="*/ 0 h 31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831" h="311764">
                  <a:moveTo>
                    <a:pt x="0" y="0"/>
                  </a:moveTo>
                  <a:cubicBezTo>
                    <a:pt x="104344" y="63539"/>
                    <a:pt x="203683" y="116552"/>
                    <a:pt x="305867" y="183520"/>
                  </a:cubicBezTo>
                  <a:cubicBezTo>
                    <a:pt x="315845" y="226931"/>
                    <a:pt x="328190" y="269759"/>
                    <a:pt x="342831" y="311765"/>
                  </a:cubicBezTo>
                  <a:cubicBezTo>
                    <a:pt x="295888" y="286424"/>
                    <a:pt x="251517" y="256352"/>
                    <a:pt x="210095" y="222816"/>
                  </a:cubicBezTo>
                  <a:cubicBezTo>
                    <a:pt x="167678" y="188458"/>
                    <a:pt x="128313" y="150499"/>
                    <a:pt x="91726" y="109968"/>
                  </a:cubicBezTo>
                  <a:cubicBezTo>
                    <a:pt x="73381" y="89668"/>
                    <a:pt x="55721" y="68717"/>
                    <a:pt x="38748" y="47252"/>
                  </a:cubicBezTo>
                  <a:cubicBezTo>
                    <a:pt x="30278" y="36485"/>
                    <a:pt x="21980" y="25580"/>
                    <a:pt x="13785" y="14608"/>
                  </a:cubicBezTo>
                  <a:cubicBezTo>
                    <a:pt x="9498" y="8847"/>
                    <a:pt x="5144" y="3840"/>
                    <a:pt x="0" y="0"/>
                  </a:cubicBez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2D356035-B3B6-4874-A01C-8F6797FB40A3}"/>
                </a:ext>
              </a:extLst>
            </p:cNvPr>
            <p:cNvSpPr/>
            <p:nvPr/>
          </p:nvSpPr>
          <p:spPr>
            <a:xfrm>
              <a:off x="4533336" y="2484996"/>
              <a:ext cx="161882" cy="376881"/>
            </a:xfrm>
            <a:custGeom>
              <a:avLst/>
              <a:gdLst>
                <a:gd name="connsiteX0" fmla="*/ 161780 w 161882"/>
                <a:gd name="connsiteY0" fmla="*/ 1920 h 376881"/>
                <a:gd name="connsiteX1" fmla="*/ 123855 w 161882"/>
                <a:gd name="connsiteY1" fmla="*/ 204814 h 376881"/>
                <a:gd name="connsiteX2" fmla="*/ 116346 w 161882"/>
                <a:gd name="connsiteY2" fmla="*/ 209649 h 376881"/>
                <a:gd name="connsiteX3" fmla="*/ 115969 w 161882"/>
                <a:gd name="connsiteY3" fmla="*/ 209409 h 376881"/>
                <a:gd name="connsiteX4" fmla="*/ 0 w 161882"/>
                <a:gd name="connsiteY4" fmla="*/ 376881 h 376881"/>
                <a:gd name="connsiteX5" fmla="*/ 6104 w 161882"/>
                <a:gd name="connsiteY5" fmla="*/ 173336 h 376881"/>
                <a:gd name="connsiteX6" fmla="*/ 6995 w 161882"/>
                <a:gd name="connsiteY6" fmla="*/ 173302 h 376881"/>
                <a:gd name="connsiteX7" fmla="*/ 158968 w 161882"/>
                <a:gd name="connsiteY7" fmla="*/ 0 h 376881"/>
                <a:gd name="connsiteX8" fmla="*/ 161883 w 161882"/>
                <a:gd name="connsiteY8" fmla="*/ 960 h 376881"/>
                <a:gd name="connsiteX9" fmla="*/ 161780 w 161882"/>
                <a:gd name="connsiteY9" fmla="*/ 1920 h 37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882" h="376881">
                  <a:moveTo>
                    <a:pt x="161780" y="1920"/>
                  </a:moveTo>
                  <a:cubicBezTo>
                    <a:pt x="161060" y="70603"/>
                    <a:pt x="146418" y="138703"/>
                    <a:pt x="123855" y="204814"/>
                  </a:cubicBezTo>
                  <a:cubicBezTo>
                    <a:pt x="121386" y="206426"/>
                    <a:pt x="118883" y="208072"/>
                    <a:pt x="116346" y="209649"/>
                  </a:cubicBezTo>
                  <a:lnTo>
                    <a:pt x="115969" y="209409"/>
                  </a:lnTo>
                  <a:cubicBezTo>
                    <a:pt x="78730" y="266193"/>
                    <a:pt x="40051" y="322052"/>
                    <a:pt x="0" y="376881"/>
                  </a:cubicBezTo>
                  <a:cubicBezTo>
                    <a:pt x="7132" y="309330"/>
                    <a:pt x="9190" y="241230"/>
                    <a:pt x="6104" y="173336"/>
                  </a:cubicBezTo>
                  <a:lnTo>
                    <a:pt x="6995" y="173302"/>
                  </a:lnTo>
                  <a:cubicBezTo>
                    <a:pt x="61208" y="118815"/>
                    <a:pt x="112025" y="60899"/>
                    <a:pt x="158968" y="0"/>
                  </a:cubicBezTo>
                  <a:cubicBezTo>
                    <a:pt x="159928" y="446"/>
                    <a:pt x="160889" y="720"/>
                    <a:pt x="161883" y="960"/>
                  </a:cubicBezTo>
                  <a:lnTo>
                    <a:pt x="161780" y="1920"/>
                  </a:ln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08D2FBE3-7156-4315-B765-648DEFFAB662}"/>
                </a:ext>
              </a:extLst>
            </p:cNvPr>
            <p:cNvSpPr/>
            <p:nvPr/>
          </p:nvSpPr>
          <p:spPr>
            <a:xfrm>
              <a:off x="3738425" y="2527785"/>
              <a:ext cx="802417" cy="622451"/>
            </a:xfrm>
            <a:custGeom>
              <a:avLst/>
              <a:gdLst>
                <a:gd name="connsiteX0" fmla="*/ 478928 w 802417"/>
                <a:gd name="connsiteY0" fmla="*/ 621 h 622451"/>
                <a:gd name="connsiteX1" fmla="*/ 801049 w 802417"/>
                <a:gd name="connsiteY1" fmla="*/ 130306 h 622451"/>
                <a:gd name="connsiteX2" fmla="*/ 801049 w 802417"/>
                <a:gd name="connsiteY2" fmla="*/ 130512 h 622451"/>
                <a:gd name="connsiteX3" fmla="*/ 794945 w 802417"/>
                <a:gd name="connsiteY3" fmla="*/ 334057 h 622451"/>
                <a:gd name="connsiteX4" fmla="*/ 779035 w 802417"/>
                <a:gd name="connsiteY4" fmla="*/ 442105 h 622451"/>
                <a:gd name="connsiteX5" fmla="*/ 715015 w 802417"/>
                <a:gd name="connsiteY5" fmla="*/ 514183 h 622451"/>
                <a:gd name="connsiteX6" fmla="*/ 575421 w 802417"/>
                <a:gd name="connsiteY6" fmla="*/ 592810 h 622451"/>
                <a:gd name="connsiteX7" fmla="*/ 568597 w 802417"/>
                <a:gd name="connsiteY7" fmla="*/ 595107 h 622451"/>
                <a:gd name="connsiteX8" fmla="*/ 220965 w 802417"/>
                <a:gd name="connsiteY8" fmla="*/ 598639 h 622451"/>
                <a:gd name="connsiteX9" fmla="*/ 73792 w 802417"/>
                <a:gd name="connsiteY9" fmla="*/ 540312 h 622451"/>
                <a:gd name="connsiteX10" fmla="*/ 70877 w 802417"/>
                <a:gd name="connsiteY10" fmla="*/ 538769 h 622451"/>
                <a:gd name="connsiteX11" fmla="*/ 68100 w 802417"/>
                <a:gd name="connsiteY11" fmla="*/ 537294 h 622451"/>
                <a:gd name="connsiteX12" fmla="*/ 31135 w 802417"/>
                <a:gd name="connsiteY12" fmla="*/ 409050 h 622451"/>
                <a:gd name="connsiteX13" fmla="*/ 103 w 802417"/>
                <a:gd name="connsiteY13" fmla="*/ 164356 h 622451"/>
                <a:gd name="connsiteX14" fmla="*/ 0 w 802417"/>
                <a:gd name="connsiteY14" fmla="*/ 161476 h 622451"/>
                <a:gd name="connsiteX15" fmla="*/ 412646 w 802417"/>
                <a:gd name="connsiteY15" fmla="*/ 1753 h 622451"/>
                <a:gd name="connsiteX16" fmla="*/ 478928 w 802417"/>
                <a:gd name="connsiteY16" fmla="*/ 621 h 62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2417" h="622451">
                  <a:moveTo>
                    <a:pt x="478928" y="621"/>
                  </a:moveTo>
                  <a:cubicBezTo>
                    <a:pt x="598669" y="6554"/>
                    <a:pt x="716044" y="54937"/>
                    <a:pt x="801049" y="130306"/>
                  </a:cubicBezTo>
                  <a:cubicBezTo>
                    <a:pt x="801049" y="130341"/>
                    <a:pt x="801049" y="130443"/>
                    <a:pt x="801049" y="130512"/>
                  </a:cubicBezTo>
                  <a:cubicBezTo>
                    <a:pt x="804101" y="198406"/>
                    <a:pt x="802043" y="266506"/>
                    <a:pt x="794945" y="334057"/>
                  </a:cubicBezTo>
                  <a:cubicBezTo>
                    <a:pt x="791070" y="370233"/>
                    <a:pt x="785824" y="406341"/>
                    <a:pt x="779035" y="442105"/>
                  </a:cubicBezTo>
                  <a:cubicBezTo>
                    <a:pt x="760244" y="468337"/>
                    <a:pt x="739258" y="492889"/>
                    <a:pt x="715015" y="514183"/>
                  </a:cubicBezTo>
                  <a:cubicBezTo>
                    <a:pt x="674622" y="549639"/>
                    <a:pt x="626204" y="575288"/>
                    <a:pt x="575421" y="592810"/>
                  </a:cubicBezTo>
                  <a:cubicBezTo>
                    <a:pt x="573123" y="593564"/>
                    <a:pt x="570894" y="594387"/>
                    <a:pt x="568597" y="595107"/>
                  </a:cubicBezTo>
                  <a:cubicBezTo>
                    <a:pt x="456846" y="632072"/>
                    <a:pt x="335219" y="629877"/>
                    <a:pt x="220965" y="598639"/>
                  </a:cubicBezTo>
                  <a:cubicBezTo>
                    <a:pt x="169907" y="584683"/>
                    <a:pt x="120324" y="564932"/>
                    <a:pt x="73792" y="540312"/>
                  </a:cubicBezTo>
                  <a:cubicBezTo>
                    <a:pt x="72832" y="539797"/>
                    <a:pt x="71872" y="539317"/>
                    <a:pt x="70877" y="538769"/>
                  </a:cubicBezTo>
                  <a:cubicBezTo>
                    <a:pt x="69986" y="538289"/>
                    <a:pt x="69026" y="537774"/>
                    <a:pt x="68100" y="537294"/>
                  </a:cubicBezTo>
                  <a:cubicBezTo>
                    <a:pt x="53458" y="495289"/>
                    <a:pt x="41148" y="452427"/>
                    <a:pt x="31135" y="409050"/>
                  </a:cubicBezTo>
                  <a:cubicBezTo>
                    <a:pt x="12687" y="328777"/>
                    <a:pt x="2229" y="246652"/>
                    <a:pt x="103" y="164356"/>
                  </a:cubicBezTo>
                  <a:cubicBezTo>
                    <a:pt x="69" y="163396"/>
                    <a:pt x="0" y="162436"/>
                    <a:pt x="0" y="161476"/>
                  </a:cubicBezTo>
                  <a:cubicBezTo>
                    <a:pt x="129753" y="91524"/>
                    <a:pt x="264033" y="14440"/>
                    <a:pt x="412646" y="1753"/>
                  </a:cubicBezTo>
                  <a:cubicBezTo>
                    <a:pt x="434660" y="-133"/>
                    <a:pt x="456846" y="-476"/>
                    <a:pt x="478928" y="621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9" name="شكل حر: شكل 28">
              <a:extLst>
                <a:ext uri="{FF2B5EF4-FFF2-40B4-BE49-F238E27FC236}">
                  <a16:creationId xmlns:a16="http://schemas.microsoft.com/office/drawing/2014/main" id="{9FD0F0DC-C7D4-4483-A998-DF5020857CFD}"/>
                </a:ext>
              </a:extLst>
            </p:cNvPr>
            <p:cNvSpPr/>
            <p:nvPr/>
          </p:nvSpPr>
          <p:spPr>
            <a:xfrm>
              <a:off x="5297685" y="3544456"/>
              <a:ext cx="272683" cy="218664"/>
            </a:xfrm>
            <a:custGeom>
              <a:avLst/>
              <a:gdLst>
                <a:gd name="connsiteX0" fmla="*/ 271963 w 272683"/>
                <a:gd name="connsiteY0" fmla="*/ 15188 h 218664"/>
                <a:gd name="connsiteX1" fmla="*/ 272683 w 272683"/>
                <a:gd name="connsiteY1" fmla="*/ 16182 h 218664"/>
                <a:gd name="connsiteX2" fmla="*/ 244394 w 272683"/>
                <a:gd name="connsiteY2" fmla="*/ 37511 h 218664"/>
                <a:gd name="connsiteX3" fmla="*/ 218196 w 272683"/>
                <a:gd name="connsiteY3" fmla="*/ 57399 h 218664"/>
                <a:gd name="connsiteX4" fmla="*/ 127808 w 272683"/>
                <a:gd name="connsiteY4" fmla="*/ 87471 h 218664"/>
                <a:gd name="connsiteX5" fmla="*/ 96604 w 272683"/>
                <a:gd name="connsiteY5" fmla="*/ 121933 h 218664"/>
                <a:gd name="connsiteX6" fmla="*/ 104696 w 272683"/>
                <a:gd name="connsiteY6" fmla="*/ 145250 h 218664"/>
                <a:gd name="connsiteX7" fmla="*/ 104354 w 272683"/>
                <a:gd name="connsiteY7" fmla="*/ 145524 h 218664"/>
                <a:gd name="connsiteX8" fmla="*/ 57856 w 272683"/>
                <a:gd name="connsiteY8" fmla="*/ 182249 h 218664"/>
                <a:gd name="connsiteX9" fmla="*/ 12388 w 272683"/>
                <a:gd name="connsiteY9" fmla="*/ 218665 h 218664"/>
                <a:gd name="connsiteX10" fmla="*/ 9816 w 272683"/>
                <a:gd name="connsiteY10" fmla="*/ 215407 h 218664"/>
                <a:gd name="connsiteX11" fmla="*/ 78 w 272683"/>
                <a:gd name="connsiteY11" fmla="*/ 206046 h 218664"/>
                <a:gd name="connsiteX12" fmla="*/ 3850 w 272683"/>
                <a:gd name="connsiteY12" fmla="*/ 191576 h 218664"/>
                <a:gd name="connsiteX13" fmla="*/ 59262 w 272683"/>
                <a:gd name="connsiteY13" fmla="*/ 86374 h 218664"/>
                <a:gd name="connsiteX14" fmla="*/ 122116 w 272683"/>
                <a:gd name="connsiteY14" fmla="*/ 14571 h 218664"/>
                <a:gd name="connsiteX15" fmla="*/ 271963 w 272683"/>
                <a:gd name="connsiteY15" fmla="*/ 15188 h 21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683" h="218664">
                  <a:moveTo>
                    <a:pt x="271963" y="15188"/>
                  </a:moveTo>
                  <a:lnTo>
                    <a:pt x="272683" y="16182"/>
                  </a:lnTo>
                  <a:cubicBezTo>
                    <a:pt x="263219" y="23246"/>
                    <a:pt x="253789" y="30379"/>
                    <a:pt x="244394" y="37511"/>
                  </a:cubicBezTo>
                  <a:cubicBezTo>
                    <a:pt x="235650" y="44163"/>
                    <a:pt x="226906" y="50747"/>
                    <a:pt x="218196" y="57399"/>
                  </a:cubicBezTo>
                  <a:cubicBezTo>
                    <a:pt x="186684" y="62405"/>
                    <a:pt x="155994" y="72452"/>
                    <a:pt x="127808" y="87471"/>
                  </a:cubicBezTo>
                  <a:cubicBezTo>
                    <a:pt x="113509" y="95015"/>
                    <a:pt x="98456" y="105885"/>
                    <a:pt x="96604" y="121933"/>
                  </a:cubicBezTo>
                  <a:cubicBezTo>
                    <a:pt x="95610" y="130780"/>
                    <a:pt x="98936" y="138769"/>
                    <a:pt x="104696" y="145250"/>
                  </a:cubicBezTo>
                  <a:lnTo>
                    <a:pt x="104354" y="145524"/>
                  </a:lnTo>
                  <a:cubicBezTo>
                    <a:pt x="88820" y="157697"/>
                    <a:pt x="73321" y="169939"/>
                    <a:pt x="57856" y="182249"/>
                  </a:cubicBezTo>
                  <a:cubicBezTo>
                    <a:pt x="42666" y="194387"/>
                    <a:pt x="27544" y="206492"/>
                    <a:pt x="12388" y="218665"/>
                  </a:cubicBezTo>
                  <a:lnTo>
                    <a:pt x="9816" y="215407"/>
                  </a:lnTo>
                  <a:cubicBezTo>
                    <a:pt x="4844" y="216025"/>
                    <a:pt x="558" y="211052"/>
                    <a:pt x="78" y="206046"/>
                  </a:cubicBezTo>
                  <a:cubicBezTo>
                    <a:pt x="-437" y="201040"/>
                    <a:pt x="1689" y="196136"/>
                    <a:pt x="3850" y="191576"/>
                  </a:cubicBezTo>
                  <a:cubicBezTo>
                    <a:pt x="20617" y="155674"/>
                    <a:pt x="39134" y="120527"/>
                    <a:pt x="59262" y="86374"/>
                  </a:cubicBezTo>
                  <a:cubicBezTo>
                    <a:pt x="75619" y="58599"/>
                    <a:pt x="94101" y="30379"/>
                    <a:pt x="122116" y="14571"/>
                  </a:cubicBezTo>
                  <a:cubicBezTo>
                    <a:pt x="166761" y="-10701"/>
                    <a:pt x="222414" y="1849"/>
                    <a:pt x="271963" y="15188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4A417C1A-47A5-4A51-B941-E1EAA5F77838}"/>
                </a:ext>
              </a:extLst>
            </p:cNvPr>
            <p:cNvSpPr/>
            <p:nvPr/>
          </p:nvSpPr>
          <p:spPr>
            <a:xfrm>
              <a:off x="7334554" y="2318792"/>
              <a:ext cx="205" cy="1337"/>
            </a:xfrm>
            <a:custGeom>
              <a:avLst/>
              <a:gdLst>
                <a:gd name="connsiteX0" fmla="*/ 206 w 205"/>
                <a:gd name="connsiteY0" fmla="*/ 1337 h 1337"/>
                <a:gd name="connsiteX1" fmla="*/ 0 w 205"/>
                <a:gd name="connsiteY1" fmla="*/ 103 h 1337"/>
                <a:gd name="connsiteX2" fmla="*/ 103 w 205"/>
                <a:gd name="connsiteY2" fmla="*/ 0 h 1337"/>
                <a:gd name="connsiteX3" fmla="*/ 206 w 205"/>
                <a:gd name="connsiteY3" fmla="*/ 1337 h 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" h="1337">
                  <a:moveTo>
                    <a:pt x="206" y="1337"/>
                  </a:moveTo>
                  <a:cubicBezTo>
                    <a:pt x="172" y="892"/>
                    <a:pt x="103" y="480"/>
                    <a:pt x="0" y="103"/>
                  </a:cubicBezTo>
                  <a:cubicBezTo>
                    <a:pt x="34" y="103"/>
                    <a:pt x="34" y="69"/>
                    <a:pt x="103" y="0"/>
                  </a:cubicBezTo>
                  <a:cubicBezTo>
                    <a:pt x="172" y="446"/>
                    <a:pt x="172" y="926"/>
                    <a:pt x="206" y="1337"/>
                  </a:cubicBezTo>
                  <a:close/>
                </a:path>
              </a:pathLst>
            </a:custGeom>
            <a:solidFill>
              <a:srgbClr val="774B4E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40C6954E-F77F-4118-AA0D-257A35704807}"/>
                </a:ext>
              </a:extLst>
            </p:cNvPr>
            <p:cNvSpPr/>
            <p:nvPr/>
          </p:nvSpPr>
          <p:spPr>
            <a:xfrm>
              <a:off x="6305958" y="1663545"/>
              <a:ext cx="625311" cy="629152"/>
            </a:xfrm>
            <a:custGeom>
              <a:avLst/>
              <a:gdLst>
                <a:gd name="connsiteX0" fmla="*/ 625311 w 625311"/>
                <a:gd name="connsiteY0" fmla="*/ 483557 h 629152"/>
                <a:gd name="connsiteX1" fmla="*/ 486574 w 625311"/>
                <a:gd name="connsiteY1" fmla="*/ 629153 h 629152"/>
                <a:gd name="connsiteX2" fmla="*/ 385556 w 625311"/>
                <a:gd name="connsiteY2" fmla="*/ 602578 h 629152"/>
                <a:gd name="connsiteX3" fmla="*/ 144771 w 625311"/>
                <a:gd name="connsiteY3" fmla="*/ 447827 h 629152"/>
                <a:gd name="connsiteX4" fmla="*/ 39981 w 625311"/>
                <a:gd name="connsiteY4" fmla="*/ 336831 h 629152"/>
                <a:gd name="connsiteX5" fmla="*/ 1439 w 625311"/>
                <a:gd name="connsiteY5" fmla="*/ 191887 h 629152"/>
                <a:gd name="connsiteX6" fmla="*/ 22768 w 625311"/>
                <a:gd name="connsiteY6" fmla="*/ 128965 h 629152"/>
                <a:gd name="connsiteX7" fmla="*/ 491238 w 625311"/>
                <a:gd name="connsiteY7" fmla="*/ 0 h 629152"/>
                <a:gd name="connsiteX8" fmla="*/ 625311 w 625311"/>
                <a:gd name="connsiteY8" fmla="*/ 483557 h 62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311" h="629152">
                  <a:moveTo>
                    <a:pt x="625311" y="483557"/>
                  </a:moveTo>
                  <a:cubicBezTo>
                    <a:pt x="590473" y="540822"/>
                    <a:pt x="541644" y="589891"/>
                    <a:pt x="486574" y="629153"/>
                  </a:cubicBezTo>
                  <a:cubicBezTo>
                    <a:pt x="451873" y="624661"/>
                    <a:pt x="417548" y="614854"/>
                    <a:pt x="385556" y="602578"/>
                  </a:cubicBezTo>
                  <a:cubicBezTo>
                    <a:pt x="296059" y="568117"/>
                    <a:pt x="217672" y="510064"/>
                    <a:pt x="144771" y="447827"/>
                  </a:cubicBezTo>
                  <a:cubicBezTo>
                    <a:pt x="105955" y="414635"/>
                    <a:pt x="67893" y="379556"/>
                    <a:pt x="39981" y="336831"/>
                  </a:cubicBezTo>
                  <a:cubicBezTo>
                    <a:pt x="12001" y="294105"/>
                    <a:pt x="-5247" y="242499"/>
                    <a:pt x="1439" y="191887"/>
                  </a:cubicBezTo>
                  <a:cubicBezTo>
                    <a:pt x="11349" y="174879"/>
                    <a:pt x="18584" y="153105"/>
                    <a:pt x="22768" y="128965"/>
                  </a:cubicBezTo>
                  <a:cubicBezTo>
                    <a:pt x="178959" y="85999"/>
                    <a:pt x="335081" y="42965"/>
                    <a:pt x="491238" y="0"/>
                  </a:cubicBezTo>
                  <a:cubicBezTo>
                    <a:pt x="555806" y="154854"/>
                    <a:pt x="601172" y="317628"/>
                    <a:pt x="625311" y="483557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C865544F-4197-4AFE-9C62-EA1E7FE6D15D}"/>
                </a:ext>
              </a:extLst>
            </p:cNvPr>
            <p:cNvSpPr/>
            <p:nvPr/>
          </p:nvSpPr>
          <p:spPr>
            <a:xfrm>
              <a:off x="7690930" y="4292010"/>
              <a:ext cx="69870" cy="207811"/>
            </a:xfrm>
            <a:custGeom>
              <a:avLst/>
              <a:gdLst>
                <a:gd name="connsiteX0" fmla="*/ 67346 w 69870"/>
                <a:gd name="connsiteY0" fmla="*/ 184000 h 207811"/>
                <a:gd name="connsiteX1" fmla="*/ 66523 w 69870"/>
                <a:gd name="connsiteY1" fmla="*/ 205740 h 207811"/>
                <a:gd name="connsiteX2" fmla="*/ 53767 w 69870"/>
                <a:gd name="connsiteY2" fmla="*/ 205843 h 207811"/>
                <a:gd name="connsiteX3" fmla="*/ 37959 w 69870"/>
                <a:gd name="connsiteY3" fmla="*/ 166889 h 207811"/>
                <a:gd name="connsiteX4" fmla="*/ 26095 w 69870"/>
                <a:gd name="connsiteY4" fmla="*/ 123615 h 207811"/>
                <a:gd name="connsiteX5" fmla="*/ 2572 w 69870"/>
                <a:gd name="connsiteY5" fmla="*/ 37650 h 207811"/>
                <a:gd name="connsiteX6" fmla="*/ 274 w 69870"/>
                <a:gd name="connsiteY6" fmla="*/ 29180 h 207811"/>
                <a:gd name="connsiteX7" fmla="*/ 0 w 69870"/>
                <a:gd name="connsiteY7" fmla="*/ 28975 h 207811"/>
                <a:gd name="connsiteX8" fmla="*/ 17488 w 69870"/>
                <a:gd name="connsiteY8" fmla="*/ 0 h 207811"/>
                <a:gd name="connsiteX9" fmla="*/ 61002 w 69870"/>
                <a:gd name="connsiteY9" fmla="*/ 159037 h 207811"/>
                <a:gd name="connsiteX10" fmla="*/ 67346 w 69870"/>
                <a:gd name="connsiteY10" fmla="*/ 184000 h 20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70" h="207811">
                  <a:moveTo>
                    <a:pt x="67346" y="184000"/>
                  </a:moveTo>
                  <a:cubicBezTo>
                    <a:pt x="68237" y="190789"/>
                    <a:pt x="73004" y="200253"/>
                    <a:pt x="66523" y="205740"/>
                  </a:cubicBezTo>
                  <a:cubicBezTo>
                    <a:pt x="63025" y="208689"/>
                    <a:pt x="57641" y="208277"/>
                    <a:pt x="53767" y="205843"/>
                  </a:cubicBezTo>
                  <a:cubicBezTo>
                    <a:pt x="42485" y="198779"/>
                    <a:pt x="41182" y="178754"/>
                    <a:pt x="37959" y="166889"/>
                  </a:cubicBezTo>
                  <a:cubicBezTo>
                    <a:pt x="33982" y="152453"/>
                    <a:pt x="30038" y="138051"/>
                    <a:pt x="26095" y="123615"/>
                  </a:cubicBezTo>
                  <a:cubicBezTo>
                    <a:pt x="18208" y="94983"/>
                    <a:pt x="10356" y="66351"/>
                    <a:pt x="2572" y="37650"/>
                  </a:cubicBezTo>
                  <a:cubicBezTo>
                    <a:pt x="1817" y="34838"/>
                    <a:pt x="1029" y="31992"/>
                    <a:pt x="274" y="29180"/>
                  </a:cubicBezTo>
                  <a:lnTo>
                    <a:pt x="0" y="28975"/>
                  </a:lnTo>
                  <a:cubicBezTo>
                    <a:pt x="5829" y="19305"/>
                    <a:pt x="11659" y="9670"/>
                    <a:pt x="17488" y="0"/>
                  </a:cubicBezTo>
                  <a:cubicBezTo>
                    <a:pt x="31924" y="53047"/>
                    <a:pt x="46463" y="106024"/>
                    <a:pt x="61002" y="159037"/>
                  </a:cubicBezTo>
                  <a:cubicBezTo>
                    <a:pt x="63265" y="167301"/>
                    <a:pt x="66146" y="175599"/>
                    <a:pt x="67346" y="184000"/>
                  </a:cubicBez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42FB254E-DE25-4008-A290-E2111679F92D}"/>
                </a:ext>
              </a:extLst>
            </p:cNvPr>
            <p:cNvSpPr/>
            <p:nvPr/>
          </p:nvSpPr>
          <p:spPr>
            <a:xfrm>
              <a:off x="5807758" y="3361071"/>
              <a:ext cx="89976" cy="117408"/>
            </a:xfrm>
            <a:custGeom>
              <a:avLst/>
              <a:gdLst>
                <a:gd name="connsiteX0" fmla="*/ 48932 w 89976"/>
                <a:gd name="connsiteY0" fmla="*/ 102253 h 117408"/>
                <a:gd name="connsiteX1" fmla="*/ 7818 w 89976"/>
                <a:gd name="connsiteY1" fmla="*/ 34701 h 117408"/>
                <a:gd name="connsiteX2" fmla="*/ 0 w 89976"/>
                <a:gd name="connsiteY2" fmla="*/ 21946 h 117408"/>
                <a:gd name="connsiteX3" fmla="*/ 31821 w 89976"/>
                <a:gd name="connsiteY3" fmla="*/ 0 h 117408"/>
                <a:gd name="connsiteX4" fmla="*/ 89977 w 89976"/>
                <a:gd name="connsiteY4" fmla="*/ 95463 h 117408"/>
                <a:gd name="connsiteX5" fmla="*/ 58156 w 89976"/>
                <a:gd name="connsiteY5" fmla="*/ 117409 h 11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976" h="117408">
                  <a:moveTo>
                    <a:pt x="48932" y="102253"/>
                  </a:moveTo>
                  <a:lnTo>
                    <a:pt x="7818" y="34701"/>
                  </a:lnTo>
                  <a:lnTo>
                    <a:pt x="0" y="21946"/>
                  </a:lnTo>
                  <a:lnTo>
                    <a:pt x="31821" y="0"/>
                  </a:lnTo>
                  <a:lnTo>
                    <a:pt x="89977" y="95463"/>
                  </a:lnTo>
                  <a:lnTo>
                    <a:pt x="58156" y="117409"/>
                  </a:lnTo>
                  <a:close/>
                </a:path>
              </a:pathLst>
            </a:custGeom>
            <a:solidFill>
              <a:srgbClr val="D6DD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E8F2726F-6EC9-4F8D-B1FA-E9D04E556EC1}"/>
                </a:ext>
              </a:extLst>
            </p:cNvPr>
            <p:cNvSpPr/>
            <p:nvPr/>
          </p:nvSpPr>
          <p:spPr>
            <a:xfrm>
              <a:off x="5785504" y="3395772"/>
              <a:ext cx="71186" cy="75369"/>
            </a:xfrm>
            <a:custGeom>
              <a:avLst/>
              <a:gdLst>
                <a:gd name="connsiteX0" fmla="*/ 30072 w 71186"/>
                <a:gd name="connsiteY0" fmla="*/ 0 h 75369"/>
                <a:gd name="connsiteX1" fmla="*/ 71186 w 71186"/>
                <a:gd name="connsiteY1" fmla="*/ 67551 h 75369"/>
                <a:gd name="connsiteX2" fmla="*/ 42451 w 71186"/>
                <a:gd name="connsiteY2" fmla="*/ 65700 h 75369"/>
                <a:gd name="connsiteX3" fmla="*/ 13442 w 71186"/>
                <a:gd name="connsiteY3" fmla="*/ 75369 h 75369"/>
                <a:gd name="connsiteX4" fmla="*/ 0 w 71186"/>
                <a:gd name="connsiteY4" fmla="*/ 55138 h 75369"/>
                <a:gd name="connsiteX5" fmla="*/ 22837 w 71186"/>
                <a:gd name="connsiteY5" fmla="*/ 30552 h 75369"/>
                <a:gd name="connsiteX6" fmla="*/ 30072 w 71186"/>
                <a:gd name="connsiteY6" fmla="*/ 0 h 7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186" h="75369">
                  <a:moveTo>
                    <a:pt x="30072" y="0"/>
                  </a:moveTo>
                  <a:lnTo>
                    <a:pt x="71186" y="67551"/>
                  </a:lnTo>
                  <a:cubicBezTo>
                    <a:pt x="62202" y="64019"/>
                    <a:pt x="52018" y="63882"/>
                    <a:pt x="42451" y="65700"/>
                  </a:cubicBezTo>
                  <a:cubicBezTo>
                    <a:pt x="32404" y="67620"/>
                    <a:pt x="22837" y="71426"/>
                    <a:pt x="13442" y="75369"/>
                  </a:cubicBezTo>
                  <a:lnTo>
                    <a:pt x="0" y="55138"/>
                  </a:lnTo>
                  <a:cubicBezTo>
                    <a:pt x="8401" y="47629"/>
                    <a:pt x="16871" y="40016"/>
                    <a:pt x="22837" y="30552"/>
                  </a:cubicBezTo>
                  <a:cubicBezTo>
                    <a:pt x="28632" y="21534"/>
                    <a:pt x="31958" y="10424"/>
                    <a:pt x="30072" y="0"/>
                  </a:cubicBezTo>
                  <a:close/>
                </a:path>
              </a:pathLst>
            </a:custGeom>
            <a:solidFill>
              <a:srgbClr val="D6DD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BF135D2B-08A9-47C3-999D-B8B304D41726}"/>
                </a:ext>
              </a:extLst>
            </p:cNvPr>
            <p:cNvSpPr/>
            <p:nvPr/>
          </p:nvSpPr>
          <p:spPr>
            <a:xfrm>
              <a:off x="6314650" y="1338549"/>
              <a:ext cx="150476" cy="84377"/>
            </a:xfrm>
            <a:custGeom>
              <a:avLst/>
              <a:gdLst>
                <a:gd name="connsiteX0" fmla="*/ 149076 w 150476"/>
                <a:gd name="connsiteY0" fmla="*/ 15117 h 84377"/>
                <a:gd name="connsiteX1" fmla="*/ 135394 w 150476"/>
                <a:gd name="connsiteY1" fmla="*/ 44640 h 84377"/>
                <a:gd name="connsiteX2" fmla="*/ 30947 w 150476"/>
                <a:gd name="connsiteY2" fmla="*/ 82977 h 84377"/>
                <a:gd name="connsiteX3" fmla="*/ 1423 w 150476"/>
                <a:gd name="connsiteY3" fmla="*/ 69295 h 84377"/>
                <a:gd name="connsiteX4" fmla="*/ 15070 w 150476"/>
                <a:gd name="connsiteY4" fmla="*/ 39737 h 84377"/>
                <a:gd name="connsiteX5" fmla="*/ 119449 w 150476"/>
                <a:gd name="connsiteY5" fmla="*/ 1401 h 84377"/>
                <a:gd name="connsiteX6" fmla="*/ 149076 w 150476"/>
                <a:gd name="connsiteY6" fmla="*/ 15117 h 8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76" h="84377">
                  <a:moveTo>
                    <a:pt x="149076" y="15117"/>
                  </a:moveTo>
                  <a:cubicBezTo>
                    <a:pt x="153430" y="27015"/>
                    <a:pt x="147292" y="40286"/>
                    <a:pt x="135394" y="44640"/>
                  </a:cubicBezTo>
                  <a:lnTo>
                    <a:pt x="30947" y="82977"/>
                  </a:lnTo>
                  <a:cubicBezTo>
                    <a:pt x="19014" y="87331"/>
                    <a:pt x="5777" y="81194"/>
                    <a:pt x="1423" y="69295"/>
                  </a:cubicBezTo>
                  <a:cubicBezTo>
                    <a:pt x="-2966" y="57362"/>
                    <a:pt x="3137" y="44092"/>
                    <a:pt x="15070" y="39737"/>
                  </a:cubicBezTo>
                  <a:lnTo>
                    <a:pt x="119449" y="1401"/>
                  </a:lnTo>
                  <a:cubicBezTo>
                    <a:pt x="131450" y="-2954"/>
                    <a:pt x="144686" y="3184"/>
                    <a:pt x="149076" y="15117"/>
                  </a:cubicBezTo>
                  <a:close/>
                </a:path>
              </a:pathLst>
            </a:custGeom>
            <a:solidFill>
              <a:srgbClr val="500F0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91B6E5DF-3856-4309-AA00-9D80102521EB}"/>
                </a:ext>
              </a:extLst>
            </p:cNvPr>
            <p:cNvSpPr/>
            <p:nvPr/>
          </p:nvSpPr>
          <p:spPr>
            <a:xfrm>
              <a:off x="7286857" y="2036380"/>
              <a:ext cx="293475" cy="282515"/>
            </a:xfrm>
            <a:custGeom>
              <a:avLst/>
              <a:gdLst>
                <a:gd name="connsiteX0" fmla="*/ 67860 w 293475"/>
                <a:gd name="connsiteY0" fmla="*/ 267256 h 282515"/>
                <a:gd name="connsiteX1" fmla="*/ 47834 w 293475"/>
                <a:gd name="connsiteY1" fmla="*/ 282412 h 282515"/>
                <a:gd name="connsiteX2" fmla="*/ 47731 w 293475"/>
                <a:gd name="connsiteY2" fmla="*/ 282515 h 282515"/>
                <a:gd name="connsiteX3" fmla="*/ 47354 w 293475"/>
                <a:gd name="connsiteY3" fmla="*/ 280115 h 282515"/>
                <a:gd name="connsiteX4" fmla="*/ 25649 w 293475"/>
                <a:gd name="connsiteY4" fmla="*/ 174125 h 282515"/>
                <a:gd name="connsiteX5" fmla="*/ 17625 w 293475"/>
                <a:gd name="connsiteY5" fmla="*/ 158728 h 282515"/>
                <a:gd name="connsiteX6" fmla="*/ 0 w 293475"/>
                <a:gd name="connsiteY6" fmla="*/ 156568 h 282515"/>
                <a:gd name="connsiteX7" fmla="*/ 292116 w 293475"/>
                <a:gd name="connsiteY7" fmla="*/ 0 h 282515"/>
                <a:gd name="connsiteX8" fmla="*/ 284504 w 293475"/>
                <a:gd name="connsiteY8" fmla="*/ 29935 h 282515"/>
                <a:gd name="connsiteX9" fmla="*/ 67860 w 293475"/>
                <a:gd name="connsiteY9" fmla="*/ 267256 h 2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475" h="282515">
                  <a:moveTo>
                    <a:pt x="67860" y="267256"/>
                  </a:moveTo>
                  <a:cubicBezTo>
                    <a:pt x="61276" y="272365"/>
                    <a:pt x="54555" y="277441"/>
                    <a:pt x="47834" y="282412"/>
                  </a:cubicBezTo>
                  <a:cubicBezTo>
                    <a:pt x="47800" y="282447"/>
                    <a:pt x="47800" y="282515"/>
                    <a:pt x="47731" y="282515"/>
                  </a:cubicBezTo>
                  <a:cubicBezTo>
                    <a:pt x="47629" y="281692"/>
                    <a:pt x="47526" y="280904"/>
                    <a:pt x="47354" y="280115"/>
                  </a:cubicBezTo>
                  <a:cubicBezTo>
                    <a:pt x="42005" y="244419"/>
                    <a:pt x="34736" y="209032"/>
                    <a:pt x="25649" y="174125"/>
                  </a:cubicBezTo>
                  <a:cubicBezTo>
                    <a:pt x="24174" y="168398"/>
                    <a:pt x="22357" y="162226"/>
                    <a:pt x="17625" y="158728"/>
                  </a:cubicBezTo>
                  <a:cubicBezTo>
                    <a:pt x="12653" y="155059"/>
                    <a:pt x="6138" y="155368"/>
                    <a:pt x="0" y="156568"/>
                  </a:cubicBezTo>
                  <a:cubicBezTo>
                    <a:pt x="96458" y="102801"/>
                    <a:pt x="193910" y="50578"/>
                    <a:pt x="292116" y="0"/>
                  </a:cubicBezTo>
                  <a:cubicBezTo>
                    <a:pt x="296197" y="9944"/>
                    <a:pt x="290333" y="20951"/>
                    <a:pt x="284504" y="29935"/>
                  </a:cubicBezTo>
                  <a:cubicBezTo>
                    <a:pt x="226245" y="120426"/>
                    <a:pt x="152556" y="200974"/>
                    <a:pt x="67860" y="267256"/>
                  </a:cubicBezTo>
                  <a:close/>
                </a:path>
              </a:pathLst>
            </a:custGeom>
            <a:solidFill>
              <a:srgbClr val="3FBDD1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2371F332-4AD1-4290-B82C-1B6BE879136A}"/>
                </a:ext>
              </a:extLst>
            </p:cNvPr>
            <p:cNvSpPr/>
            <p:nvPr/>
          </p:nvSpPr>
          <p:spPr>
            <a:xfrm>
              <a:off x="5515916" y="3418541"/>
              <a:ext cx="307855" cy="197613"/>
            </a:xfrm>
            <a:custGeom>
              <a:avLst/>
              <a:gdLst>
                <a:gd name="connsiteX0" fmla="*/ 283030 w 307855"/>
                <a:gd name="connsiteY0" fmla="*/ 52567 h 197613"/>
                <a:gd name="connsiteX1" fmla="*/ 307856 w 307855"/>
                <a:gd name="connsiteY1" fmla="*/ 90046 h 197613"/>
                <a:gd name="connsiteX2" fmla="*/ 240750 w 307855"/>
                <a:gd name="connsiteY2" fmla="*/ 137434 h 197613"/>
                <a:gd name="connsiteX3" fmla="*/ 153791 w 307855"/>
                <a:gd name="connsiteY3" fmla="*/ 197613 h 197613"/>
                <a:gd name="connsiteX4" fmla="*/ 0 w 307855"/>
                <a:gd name="connsiteY4" fmla="*/ 183314 h 197613"/>
                <a:gd name="connsiteX5" fmla="*/ 26197 w 307855"/>
                <a:gd name="connsiteY5" fmla="*/ 163426 h 197613"/>
                <a:gd name="connsiteX6" fmla="*/ 54487 w 307855"/>
                <a:gd name="connsiteY6" fmla="*/ 142098 h 197613"/>
                <a:gd name="connsiteX7" fmla="*/ 120701 w 307855"/>
                <a:gd name="connsiteY7" fmla="*/ 92651 h 197613"/>
                <a:gd name="connsiteX8" fmla="*/ 216061 w 307855"/>
                <a:gd name="connsiteY8" fmla="*/ 23043 h 197613"/>
                <a:gd name="connsiteX9" fmla="*/ 248225 w 307855"/>
                <a:gd name="connsiteY9" fmla="*/ 0 h 197613"/>
                <a:gd name="connsiteX10" fmla="*/ 269588 w 307855"/>
                <a:gd name="connsiteY10" fmla="*/ 32301 h 197613"/>
                <a:gd name="connsiteX11" fmla="*/ 283030 w 307855"/>
                <a:gd name="connsiteY11" fmla="*/ 52567 h 19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855" h="197613">
                  <a:moveTo>
                    <a:pt x="283030" y="52567"/>
                  </a:moveTo>
                  <a:lnTo>
                    <a:pt x="307856" y="90046"/>
                  </a:lnTo>
                  <a:cubicBezTo>
                    <a:pt x="285533" y="105922"/>
                    <a:pt x="263176" y="121695"/>
                    <a:pt x="240750" y="137434"/>
                  </a:cubicBezTo>
                  <a:cubicBezTo>
                    <a:pt x="211878" y="157666"/>
                    <a:pt x="182868" y="177725"/>
                    <a:pt x="153791" y="197613"/>
                  </a:cubicBezTo>
                  <a:cubicBezTo>
                    <a:pt x="104927" y="179817"/>
                    <a:pt x="51332" y="175016"/>
                    <a:pt x="0" y="183314"/>
                  </a:cubicBezTo>
                  <a:cubicBezTo>
                    <a:pt x="8710" y="176662"/>
                    <a:pt x="17453" y="170079"/>
                    <a:pt x="26197" y="163426"/>
                  </a:cubicBezTo>
                  <a:cubicBezTo>
                    <a:pt x="35627" y="156294"/>
                    <a:pt x="45023" y="149196"/>
                    <a:pt x="54487" y="142098"/>
                  </a:cubicBezTo>
                  <a:cubicBezTo>
                    <a:pt x="76467" y="125502"/>
                    <a:pt x="98549" y="109076"/>
                    <a:pt x="120701" y="92651"/>
                  </a:cubicBezTo>
                  <a:cubicBezTo>
                    <a:pt x="152385" y="69266"/>
                    <a:pt x="184171" y="46086"/>
                    <a:pt x="216061" y="23043"/>
                  </a:cubicBezTo>
                  <a:cubicBezTo>
                    <a:pt x="226760" y="15362"/>
                    <a:pt x="237493" y="7647"/>
                    <a:pt x="248225" y="0"/>
                  </a:cubicBezTo>
                  <a:lnTo>
                    <a:pt x="269588" y="32301"/>
                  </a:lnTo>
                  <a:lnTo>
                    <a:pt x="283030" y="52567"/>
                  </a:lnTo>
                  <a:close/>
                </a:path>
              </a:pathLst>
            </a:custGeom>
            <a:solidFill>
              <a:srgbClr val="D6DD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9C36991B-0FFD-40AC-A29A-4F9B8F1A3B63}"/>
                </a:ext>
              </a:extLst>
            </p:cNvPr>
            <p:cNvSpPr/>
            <p:nvPr/>
          </p:nvSpPr>
          <p:spPr>
            <a:xfrm>
              <a:off x="6050325" y="986045"/>
              <a:ext cx="857695" cy="437641"/>
            </a:xfrm>
            <a:custGeom>
              <a:avLst/>
              <a:gdLst>
                <a:gd name="connsiteX0" fmla="*/ 414498 w 857695"/>
                <a:gd name="connsiteY0" fmla="*/ 139078 h 437641"/>
                <a:gd name="connsiteX1" fmla="*/ 453280 w 857695"/>
                <a:gd name="connsiteY1" fmla="*/ 123922 h 437641"/>
                <a:gd name="connsiteX2" fmla="*/ 544937 w 857695"/>
                <a:gd name="connsiteY2" fmla="*/ 88946 h 437641"/>
                <a:gd name="connsiteX3" fmla="*/ 636868 w 857695"/>
                <a:gd name="connsiteY3" fmla="*/ 54896 h 437641"/>
                <a:gd name="connsiteX4" fmla="*/ 729040 w 857695"/>
                <a:gd name="connsiteY4" fmla="*/ 22012 h 437641"/>
                <a:gd name="connsiteX5" fmla="*/ 766416 w 857695"/>
                <a:gd name="connsiteY5" fmla="*/ 9016 h 437641"/>
                <a:gd name="connsiteX6" fmla="*/ 801940 w 857695"/>
                <a:gd name="connsiteY6" fmla="*/ 67 h 437641"/>
                <a:gd name="connsiteX7" fmla="*/ 810924 w 857695"/>
                <a:gd name="connsiteY7" fmla="*/ 3427 h 437641"/>
                <a:gd name="connsiteX8" fmla="*/ 816411 w 857695"/>
                <a:gd name="connsiteY8" fmla="*/ 11897 h 437641"/>
                <a:gd name="connsiteX9" fmla="*/ 817165 w 857695"/>
                <a:gd name="connsiteY9" fmla="*/ 13337 h 437641"/>
                <a:gd name="connsiteX10" fmla="*/ 827452 w 857695"/>
                <a:gd name="connsiteY10" fmla="*/ 32711 h 437641"/>
                <a:gd name="connsiteX11" fmla="*/ 847683 w 857695"/>
                <a:gd name="connsiteY11" fmla="*/ 75196 h 437641"/>
                <a:gd name="connsiteX12" fmla="*/ 857593 w 857695"/>
                <a:gd name="connsiteY12" fmla="*/ 104274 h 437641"/>
                <a:gd name="connsiteX13" fmla="*/ 857696 w 857695"/>
                <a:gd name="connsiteY13" fmla="*/ 107154 h 437641"/>
                <a:gd name="connsiteX14" fmla="*/ 856839 w 857695"/>
                <a:gd name="connsiteY14" fmla="*/ 115075 h 437641"/>
                <a:gd name="connsiteX15" fmla="*/ 846140 w 857695"/>
                <a:gd name="connsiteY15" fmla="*/ 133729 h 437641"/>
                <a:gd name="connsiteX16" fmla="*/ 813119 w 857695"/>
                <a:gd name="connsiteY16" fmla="*/ 145593 h 437641"/>
                <a:gd name="connsiteX17" fmla="*/ 739978 w 857695"/>
                <a:gd name="connsiteY17" fmla="*/ 173643 h 437641"/>
                <a:gd name="connsiteX18" fmla="*/ 511470 w 857695"/>
                <a:gd name="connsiteY18" fmla="*/ 259848 h 437641"/>
                <a:gd name="connsiteX19" fmla="*/ 175805 w 857695"/>
                <a:gd name="connsiteY19" fmla="*/ 384663 h 437641"/>
                <a:gd name="connsiteX20" fmla="*/ 26643 w 857695"/>
                <a:gd name="connsiteY20" fmla="*/ 437401 h 437641"/>
                <a:gd name="connsiteX21" fmla="*/ 25512 w 857695"/>
                <a:gd name="connsiteY21" fmla="*/ 437641 h 437641"/>
                <a:gd name="connsiteX22" fmla="*/ 0 w 857695"/>
                <a:gd name="connsiteY22" fmla="*/ 309877 h 437641"/>
                <a:gd name="connsiteX23" fmla="*/ 89908 w 857695"/>
                <a:gd name="connsiteY23" fmla="*/ 271678 h 437641"/>
                <a:gd name="connsiteX24" fmla="*/ 154819 w 857695"/>
                <a:gd name="connsiteY24" fmla="*/ 244486 h 437641"/>
                <a:gd name="connsiteX25" fmla="*/ 180263 w 857695"/>
                <a:gd name="connsiteY25" fmla="*/ 233856 h 437641"/>
                <a:gd name="connsiteX26" fmla="*/ 270959 w 857695"/>
                <a:gd name="connsiteY26" fmla="*/ 196583 h 437641"/>
                <a:gd name="connsiteX27" fmla="*/ 362034 w 857695"/>
                <a:gd name="connsiteY27" fmla="*/ 159927 h 437641"/>
                <a:gd name="connsiteX28" fmla="*/ 414498 w 857695"/>
                <a:gd name="connsiteY28" fmla="*/ 139078 h 4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57695" h="437641">
                  <a:moveTo>
                    <a:pt x="414498" y="139078"/>
                  </a:moveTo>
                  <a:cubicBezTo>
                    <a:pt x="427390" y="134003"/>
                    <a:pt x="440318" y="128928"/>
                    <a:pt x="453280" y="123922"/>
                  </a:cubicBezTo>
                  <a:cubicBezTo>
                    <a:pt x="483763" y="112126"/>
                    <a:pt x="514316" y="100433"/>
                    <a:pt x="544937" y="88946"/>
                  </a:cubicBezTo>
                  <a:cubicBezTo>
                    <a:pt x="575523" y="77425"/>
                    <a:pt x="606179" y="66109"/>
                    <a:pt x="636868" y="54896"/>
                  </a:cubicBezTo>
                  <a:cubicBezTo>
                    <a:pt x="667523" y="43752"/>
                    <a:pt x="698248" y="32779"/>
                    <a:pt x="729040" y="22012"/>
                  </a:cubicBezTo>
                  <a:cubicBezTo>
                    <a:pt x="741521" y="17623"/>
                    <a:pt x="753934" y="13303"/>
                    <a:pt x="766416" y="9016"/>
                  </a:cubicBezTo>
                  <a:cubicBezTo>
                    <a:pt x="777663" y="5141"/>
                    <a:pt x="789802" y="-688"/>
                    <a:pt x="801940" y="67"/>
                  </a:cubicBezTo>
                  <a:cubicBezTo>
                    <a:pt x="805232" y="272"/>
                    <a:pt x="808353" y="1370"/>
                    <a:pt x="810924" y="3427"/>
                  </a:cubicBezTo>
                  <a:cubicBezTo>
                    <a:pt x="813496" y="5519"/>
                    <a:pt x="814834" y="9016"/>
                    <a:pt x="816411" y="11897"/>
                  </a:cubicBezTo>
                  <a:cubicBezTo>
                    <a:pt x="816651" y="12377"/>
                    <a:pt x="816925" y="12857"/>
                    <a:pt x="817165" y="13337"/>
                  </a:cubicBezTo>
                  <a:cubicBezTo>
                    <a:pt x="820697" y="19749"/>
                    <a:pt x="824092" y="26196"/>
                    <a:pt x="827452" y="32711"/>
                  </a:cubicBezTo>
                  <a:cubicBezTo>
                    <a:pt x="834619" y="46667"/>
                    <a:pt x="841374" y="60828"/>
                    <a:pt x="847683" y="75196"/>
                  </a:cubicBezTo>
                  <a:cubicBezTo>
                    <a:pt x="851729" y="84523"/>
                    <a:pt x="856873" y="93987"/>
                    <a:pt x="857593" y="104274"/>
                  </a:cubicBezTo>
                  <a:cubicBezTo>
                    <a:pt x="857696" y="105234"/>
                    <a:pt x="857696" y="106194"/>
                    <a:pt x="857696" y="107154"/>
                  </a:cubicBezTo>
                  <a:cubicBezTo>
                    <a:pt x="857662" y="109417"/>
                    <a:pt x="857353" y="112161"/>
                    <a:pt x="856839" y="115075"/>
                  </a:cubicBezTo>
                  <a:cubicBezTo>
                    <a:pt x="855467" y="122619"/>
                    <a:pt x="852209" y="131192"/>
                    <a:pt x="846140" y="133729"/>
                  </a:cubicBezTo>
                  <a:cubicBezTo>
                    <a:pt x="835544" y="138221"/>
                    <a:pt x="823920" y="141479"/>
                    <a:pt x="813119" y="145593"/>
                  </a:cubicBezTo>
                  <a:cubicBezTo>
                    <a:pt x="788704" y="154852"/>
                    <a:pt x="764324" y="164179"/>
                    <a:pt x="739978" y="173643"/>
                  </a:cubicBezTo>
                  <a:cubicBezTo>
                    <a:pt x="721873" y="180672"/>
                    <a:pt x="626821" y="216574"/>
                    <a:pt x="511470" y="259848"/>
                  </a:cubicBezTo>
                  <a:cubicBezTo>
                    <a:pt x="401776" y="301064"/>
                    <a:pt x="273600" y="348864"/>
                    <a:pt x="175805" y="384663"/>
                  </a:cubicBezTo>
                  <a:cubicBezTo>
                    <a:pt x="101464" y="411855"/>
                    <a:pt x="44646" y="432121"/>
                    <a:pt x="26643" y="437401"/>
                  </a:cubicBezTo>
                  <a:lnTo>
                    <a:pt x="25512" y="437641"/>
                  </a:lnTo>
                  <a:cubicBezTo>
                    <a:pt x="16082" y="395327"/>
                    <a:pt x="7578" y="352739"/>
                    <a:pt x="0" y="309877"/>
                  </a:cubicBezTo>
                  <a:cubicBezTo>
                    <a:pt x="29969" y="297052"/>
                    <a:pt x="59939" y="284365"/>
                    <a:pt x="89908" y="271678"/>
                  </a:cubicBezTo>
                  <a:cubicBezTo>
                    <a:pt x="111511" y="262591"/>
                    <a:pt x="133182" y="253504"/>
                    <a:pt x="154819" y="244486"/>
                  </a:cubicBezTo>
                  <a:cubicBezTo>
                    <a:pt x="163289" y="240885"/>
                    <a:pt x="171793" y="237422"/>
                    <a:pt x="180263" y="233856"/>
                  </a:cubicBezTo>
                  <a:cubicBezTo>
                    <a:pt x="210438" y="221340"/>
                    <a:pt x="240682" y="208893"/>
                    <a:pt x="270959" y="196583"/>
                  </a:cubicBezTo>
                  <a:cubicBezTo>
                    <a:pt x="301272" y="184238"/>
                    <a:pt x="331619" y="171997"/>
                    <a:pt x="362034" y="159927"/>
                  </a:cubicBezTo>
                  <a:cubicBezTo>
                    <a:pt x="379419" y="152863"/>
                    <a:pt x="396975" y="145971"/>
                    <a:pt x="414498" y="139078"/>
                  </a:cubicBezTo>
                  <a:close/>
                </a:path>
              </a:pathLst>
            </a:custGeom>
            <a:solidFill>
              <a:srgbClr val="403861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5A5D6582-9385-428E-BCFA-CEB16351E4C4}"/>
                </a:ext>
              </a:extLst>
            </p:cNvPr>
            <p:cNvSpPr/>
            <p:nvPr/>
          </p:nvSpPr>
          <p:spPr>
            <a:xfrm>
              <a:off x="5384308" y="3597929"/>
              <a:ext cx="427324" cy="396444"/>
            </a:xfrm>
            <a:custGeom>
              <a:avLst/>
              <a:gdLst>
                <a:gd name="connsiteX0" fmla="*/ 141003 w 427324"/>
                <a:gd name="connsiteY0" fmla="*/ 115712 h 396444"/>
                <a:gd name="connsiteX1" fmla="*/ 113434 w 427324"/>
                <a:gd name="connsiteY1" fmla="*/ 108203 h 396444"/>
                <a:gd name="connsiteX2" fmla="*/ 50443 w 427324"/>
                <a:gd name="connsiteY2" fmla="*/ 108443 h 396444"/>
                <a:gd name="connsiteX3" fmla="*/ 18074 w 427324"/>
                <a:gd name="connsiteY3" fmla="*/ 91812 h 396444"/>
                <a:gd name="connsiteX4" fmla="*/ 9981 w 427324"/>
                <a:gd name="connsiteY4" fmla="*/ 68495 h 396444"/>
                <a:gd name="connsiteX5" fmla="*/ 41185 w 427324"/>
                <a:gd name="connsiteY5" fmla="*/ 34033 h 396444"/>
                <a:gd name="connsiteX6" fmla="*/ 131574 w 427324"/>
                <a:gd name="connsiteY6" fmla="*/ 3961 h 396444"/>
                <a:gd name="connsiteX7" fmla="*/ 285364 w 427324"/>
                <a:gd name="connsiteY7" fmla="*/ 18260 h 396444"/>
                <a:gd name="connsiteX8" fmla="*/ 336148 w 427324"/>
                <a:gd name="connsiteY8" fmla="*/ 42538 h 396444"/>
                <a:gd name="connsiteX9" fmla="*/ 390772 w 427324"/>
                <a:gd name="connsiteY9" fmla="*/ 78679 h 396444"/>
                <a:gd name="connsiteX10" fmla="*/ 427325 w 427324"/>
                <a:gd name="connsiteY10" fmla="*/ 95618 h 396444"/>
                <a:gd name="connsiteX11" fmla="*/ 426570 w 427324"/>
                <a:gd name="connsiteY11" fmla="*/ 98293 h 396444"/>
                <a:gd name="connsiteX12" fmla="*/ 414569 w 427324"/>
                <a:gd name="connsiteY12" fmla="*/ 324710 h 396444"/>
                <a:gd name="connsiteX13" fmla="*/ 413883 w 427324"/>
                <a:gd name="connsiteY13" fmla="*/ 324710 h 396444"/>
                <a:gd name="connsiteX14" fmla="*/ 284541 w 427324"/>
                <a:gd name="connsiteY14" fmla="*/ 368395 h 396444"/>
                <a:gd name="connsiteX15" fmla="*/ 283856 w 427324"/>
                <a:gd name="connsiteY15" fmla="*/ 367675 h 396444"/>
                <a:gd name="connsiteX16" fmla="*/ 227106 w 427324"/>
                <a:gd name="connsiteY16" fmla="*/ 388181 h 396444"/>
                <a:gd name="connsiteX17" fmla="*/ 158903 w 427324"/>
                <a:gd name="connsiteY17" fmla="*/ 333351 h 396444"/>
                <a:gd name="connsiteX18" fmla="*/ 158800 w 427324"/>
                <a:gd name="connsiteY18" fmla="*/ 333385 h 396444"/>
                <a:gd name="connsiteX19" fmla="*/ 163875 w 427324"/>
                <a:gd name="connsiteY19" fmla="*/ 348027 h 396444"/>
                <a:gd name="connsiteX20" fmla="*/ 170630 w 427324"/>
                <a:gd name="connsiteY20" fmla="*/ 370384 h 396444"/>
                <a:gd name="connsiteX21" fmla="*/ 163463 w 427324"/>
                <a:gd name="connsiteY21" fmla="*/ 391747 h 396444"/>
                <a:gd name="connsiteX22" fmla="*/ 149233 w 427324"/>
                <a:gd name="connsiteY22" fmla="*/ 396445 h 396444"/>
                <a:gd name="connsiteX23" fmla="*/ 134797 w 427324"/>
                <a:gd name="connsiteY23" fmla="*/ 393633 h 396444"/>
                <a:gd name="connsiteX24" fmla="*/ 88711 w 427324"/>
                <a:gd name="connsiteY24" fmla="*/ 350907 h 396444"/>
                <a:gd name="connsiteX25" fmla="*/ 71395 w 427324"/>
                <a:gd name="connsiteY25" fmla="*/ 289426 h 396444"/>
                <a:gd name="connsiteX26" fmla="*/ 67760 w 427324"/>
                <a:gd name="connsiteY26" fmla="*/ 288808 h 396444"/>
                <a:gd name="connsiteX27" fmla="*/ 64125 w 427324"/>
                <a:gd name="connsiteY27" fmla="*/ 310068 h 396444"/>
                <a:gd name="connsiteX28" fmla="*/ 57199 w 427324"/>
                <a:gd name="connsiteY28" fmla="*/ 335442 h 396444"/>
                <a:gd name="connsiteX29" fmla="*/ 37996 w 427324"/>
                <a:gd name="connsiteY29" fmla="*/ 352313 h 396444"/>
                <a:gd name="connsiteX30" fmla="*/ 5112 w 427324"/>
                <a:gd name="connsiteY30" fmla="*/ 332802 h 396444"/>
                <a:gd name="connsiteX31" fmla="*/ 243 w 427324"/>
                <a:gd name="connsiteY31" fmla="*/ 291963 h 396444"/>
                <a:gd name="connsiteX32" fmla="*/ 3158 w 427324"/>
                <a:gd name="connsiteY32" fmla="*/ 205621 h 396444"/>
                <a:gd name="connsiteX33" fmla="*/ 69715 w 427324"/>
                <a:gd name="connsiteY33" fmla="*/ 162587 h 396444"/>
                <a:gd name="connsiteX34" fmla="*/ 141003 w 427324"/>
                <a:gd name="connsiteY34" fmla="*/ 115712 h 39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24" h="396444">
                  <a:moveTo>
                    <a:pt x="141003" y="115712"/>
                  </a:moveTo>
                  <a:cubicBezTo>
                    <a:pt x="132260" y="111872"/>
                    <a:pt x="123036" y="109266"/>
                    <a:pt x="113434" y="108203"/>
                  </a:cubicBezTo>
                  <a:cubicBezTo>
                    <a:pt x="92552" y="105940"/>
                    <a:pt x="71257" y="111357"/>
                    <a:pt x="50443" y="108443"/>
                  </a:cubicBezTo>
                  <a:cubicBezTo>
                    <a:pt x="38442" y="106763"/>
                    <a:pt x="26029" y="100693"/>
                    <a:pt x="18074" y="91812"/>
                  </a:cubicBezTo>
                  <a:cubicBezTo>
                    <a:pt x="12347" y="85297"/>
                    <a:pt x="8987" y="77342"/>
                    <a:pt x="9981" y="68495"/>
                  </a:cubicBezTo>
                  <a:cubicBezTo>
                    <a:pt x="11833" y="52447"/>
                    <a:pt x="26921" y="41577"/>
                    <a:pt x="41185" y="34033"/>
                  </a:cubicBezTo>
                  <a:cubicBezTo>
                    <a:pt x="69406" y="19015"/>
                    <a:pt x="100095" y="8968"/>
                    <a:pt x="131574" y="3961"/>
                  </a:cubicBezTo>
                  <a:cubicBezTo>
                    <a:pt x="182906" y="-4371"/>
                    <a:pt x="236501" y="464"/>
                    <a:pt x="285364" y="18260"/>
                  </a:cubicBezTo>
                  <a:cubicBezTo>
                    <a:pt x="302989" y="24672"/>
                    <a:pt x="320066" y="32731"/>
                    <a:pt x="336148" y="42538"/>
                  </a:cubicBezTo>
                  <a:cubicBezTo>
                    <a:pt x="354836" y="53853"/>
                    <a:pt x="372324" y="66952"/>
                    <a:pt x="390772" y="78679"/>
                  </a:cubicBezTo>
                  <a:cubicBezTo>
                    <a:pt x="402259" y="85948"/>
                    <a:pt x="414432" y="91778"/>
                    <a:pt x="427325" y="95618"/>
                  </a:cubicBezTo>
                  <a:lnTo>
                    <a:pt x="426570" y="98293"/>
                  </a:lnTo>
                  <a:cubicBezTo>
                    <a:pt x="426570" y="98293"/>
                    <a:pt x="417004" y="231955"/>
                    <a:pt x="414569" y="324710"/>
                  </a:cubicBezTo>
                  <a:lnTo>
                    <a:pt x="413883" y="324710"/>
                  </a:lnTo>
                  <a:cubicBezTo>
                    <a:pt x="367900" y="327384"/>
                    <a:pt x="322706" y="342643"/>
                    <a:pt x="284541" y="368395"/>
                  </a:cubicBezTo>
                  <a:lnTo>
                    <a:pt x="283856" y="367675"/>
                  </a:lnTo>
                  <a:cubicBezTo>
                    <a:pt x="268597" y="381597"/>
                    <a:pt x="247748" y="389587"/>
                    <a:pt x="227106" y="388181"/>
                  </a:cubicBezTo>
                  <a:cubicBezTo>
                    <a:pt x="196073" y="386123"/>
                    <a:pt x="167544" y="363183"/>
                    <a:pt x="158903" y="333351"/>
                  </a:cubicBezTo>
                  <a:lnTo>
                    <a:pt x="158800" y="333385"/>
                  </a:lnTo>
                  <a:cubicBezTo>
                    <a:pt x="160343" y="338323"/>
                    <a:pt x="162058" y="343192"/>
                    <a:pt x="163875" y="348027"/>
                  </a:cubicBezTo>
                  <a:cubicBezTo>
                    <a:pt x="166687" y="355331"/>
                    <a:pt x="169807" y="362600"/>
                    <a:pt x="170630" y="370384"/>
                  </a:cubicBezTo>
                  <a:cubicBezTo>
                    <a:pt x="171384" y="378168"/>
                    <a:pt x="169430" y="386672"/>
                    <a:pt x="163463" y="391747"/>
                  </a:cubicBezTo>
                  <a:cubicBezTo>
                    <a:pt x="159486" y="395141"/>
                    <a:pt x="154445" y="396445"/>
                    <a:pt x="149233" y="396445"/>
                  </a:cubicBezTo>
                  <a:cubicBezTo>
                    <a:pt x="144364" y="396445"/>
                    <a:pt x="139323" y="395347"/>
                    <a:pt x="134797" y="393633"/>
                  </a:cubicBezTo>
                  <a:cubicBezTo>
                    <a:pt x="114703" y="386192"/>
                    <a:pt x="98792" y="369767"/>
                    <a:pt x="88711" y="350907"/>
                  </a:cubicBezTo>
                  <a:cubicBezTo>
                    <a:pt x="78630" y="332013"/>
                    <a:pt x="73898" y="310720"/>
                    <a:pt x="71395" y="289426"/>
                  </a:cubicBezTo>
                  <a:lnTo>
                    <a:pt x="67760" y="288808"/>
                  </a:lnTo>
                  <a:cubicBezTo>
                    <a:pt x="66560" y="295940"/>
                    <a:pt x="65325" y="303004"/>
                    <a:pt x="64125" y="310068"/>
                  </a:cubicBezTo>
                  <a:cubicBezTo>
                    <a:pt x="62651" y="318778"/>
                    <a:pt x="61108" y="327625"/>
                    <a:pt x="57199" y="335442"/>
                  </a:cubicBezTo>
                  <a:cubicBezTo>
                    <a:pt x="53290" y="343329"/>
                    <a:pt x="46603" y="350325"/>
                    <a:pt x="37996" y="352313"/>
                  </a:cubicBezTo>
                  <a:cubicBezTo>
                    <a:pt x="24555" y="355502"/>
                    <a:pt x="10804" y="345387"/>
                    <a:pt x="5112" y="332802"/>
                  </a:cubicBezTo>
                  <a:cubicBezTo>
                    <a:pt x="-580" y="320184"/>
                    <a:pt x="-237" y="305782"/>
                    <a:pt x="243" y="291963"/>
                  </a:cubicBezTo>
                  <a:cubicBezTo>
                    <a:pt x="1237" y="263194"/>
                    <a:pt x="2198" y="234390"/>
                    <a:pt x="3158" y="205621"/>
                  </a:cubicBezTo>
                  <a:cubicBezTo>
                    <a:pt x="25377" y="191424"/>
                    <a:pt x="47563" y="177023"/>
                    <a:pt x="69715" y="162587"/>
                  </a:cubicBezTo>
                  <a:cubicBezTo>
                    <a:pt x="93512" y="147053"/>
                    <a:pt x="117275" y="131417"/>
                    <a:pt x="141003" y="115712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89CDB50-1060-4198-A2B4-1474A9723806}"/>
                </a:ext>
              </a:extLst>
            </p:cNvPr>
            <p:cNvSpPr/>
            <p:nvPr/>
          </p:nvSpPr>
          <p:spPr>
            <a:xfrm>
              <a:off x="3959252" y="3122893"/>
              <a:ext cx="361656" cy="114871"/>
            </a:xfrm>
            <a:custGeom>
              <a:avLst/>
              <a:gdLst>
                <a:gd name="connsiteX0" fmla="*/ 347735 w 361656"/>
                <a:gd name="connsiteY0" fmla="*/ 0 h 114871"/>
                <a:gd name="connsiteX1" fmla="*/ 361657 w 361656"/>
                <a:gd name="connsiteY1" fmla="*/ 114872 h 114871"/>
                <a:gd name="connsiteX2" fmla="*/ 195762 w 361656"/>
                <a:gd name="connsiteY2" fmla="*/ 92926 h 114871"/>
                <a:gd name="connsiteX3" fmla="*/ 0 w 361656"/>
                <a:gd name="connsiteY3" fmla="*/ 32027 h 114871"/>
                <a:gd name="connsiteX4" fmla="*/ 103 w 361656"/>
                <a:gd name="connsiteY4" fmla="*/ 3532 h 114871"/>
                <a:gd name="connsiteX5" fmla="*/ 347735 w 361656"/>
                <a:gd name="connsiteY5" fmla="*/ 0 h 11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56" h="114871">
                  <a:moveTo>
                    <a:pt x="347735" y="0"/>
                  </a:moveTo>
                  <a:cubicBezTo>
                    <a:pt x="352364" y="38302"/>
                    <a:pt x="356993" y="76570"/>
                    <a:pt x="361657" y="114872"/>
                  </a:cubicBezTo>
                  <a:cubicBezTo>
                    <a:pt x="305901" y="113054"/>
                    <a:pt x="250660" y="102973"/>
                    <a:pt x="195762" y="92926"/>
                  </a:cubicBezTo>
                  <a:cubicBezTo>
                    <a:pt x="128176" y="80547"/>
                    <a:pt x="58327" y="67209"/>
                    <a:pt x="0" y="32027"/>
                  </a:cubicBezTo>
                  <a:cubicBezTo>
                    <a:pt x="0" y="22460"/>
                    <a:pt x="34" y="12962"/>
                    <a:pt x="103" y="3532"/>
                  </a:cubicBezTo>
                  <a:cubicBezTo>
                    <a:pt x="114357" y="34770"/>
                    <a:pt x="235984" y="36965"/>
                    <a:pt x="347735" y="0"/>
                  </a:cubicBezTo>
                  <a:close/>
                </a:path>
              </a:pathLst>
            </a:custGeom>
            <a:solidFill>
              <a:srgbClr val="FF7A59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6B8E527A-FD2F-42E9-ADDA-B9261FF885F0}"/>
                </a:ext>
              </a:extLst>
            </p:cNvPr>
            <p:cNvSpPr/>
            <p:nvPr/>
          </p:nvSpPr>
          <p:spPr>
            <a:xfrm>
              <a:off x="3956197" y="3154954"/>
              <a:ext cx="374862" cy="199120"/>
            </a:xfrm>
            <a:custGeom>
              <a:avLst/>
              <a:gdLst>
                <a:gd name="connsiteX0" fmla="*/ 374382 w 374862"/>
                <a:gd name="connsiteY0" fmla="*/ 145698 h 199120"/>
                <a:gd name="connsiteX1" fmla="*/ 374862 w 374862"/>
                <a:gd name="connsiteY1" fmla="*/ 149539 h 199120"/>
                <a:gd name="connsiteX2" fmla="*/ 621 w 374862"/>
                <a:gd name="connsiteY2" fmla="*/ 157768 h 199120"/>
                <a:gd name="connsiteX3" fmla="*/ 827 w 374862"/>
                <a:gd name="connsiteY3" fmla="*/ 157391 h 199120"/>
                <a:gd name="connsiteX4" fmla="*/ 3090 w 374862"/>
                <a:gd name="connsiteY4" fmla="*/ 0 h 199120"/>
                <a:gd name="connsiteX5" fmla="*/ 198851 w 374862"/>
                <a:gd name="connsiteY5" fmla="*/ 60899 h 199120"/>
                <a:gd name="connsiteX6" fmla="*/ 364747 w 374862"/>
                <a:gd name="connsiteY6" fmla="*/ 82845 h 199120"/>
                <a:gd name="connsiteX7" fmla="*/ 374382 w 374862"/>
                <a:gd name="connsiteY7" fmla="*/ 145698 h 19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862" h="199120">
                  <a:moveTo>
                    <a:pt x="374382" y="145698"/>
                  </a:moveTo>
                  <a:cubicBezTo>
                    <a:pt x="374519" y="147001"/>
                    <a:pt x="374656" y="148236"/>
                    <a:pt x="374862" y="149539"/>
                  </a:cubicBezTo>
                  <a:cubicBezTo>
                    <a:pt x="263351" y="214313"/>
                    <a:pt x="116864" y="214107"/>
                    <a:pt x="621" y="157768"/>
                  </a:cubicBezTo>
                  <a:lnTo>
                    <a:pt x="827" y="157391"/>
                  </a:lnTo>
                  <a:cubicBezTo>
                    <a:pt x="-1882" y="86959"/>
                    <a:pt x="2918" y="72386"/>
                    <a:pt x="3090" y="0"/>
                  </a:cubicBezTo>
                  <a:cubicBezTo>
                    <a:pt x="61417" y="35182"/>
                    <a:pt x="131266" y="48520"/>
                    <a:pt x="198851" y="60899"/>
                  </a:cubicBezTo>
                  <a:cubicBezTo>
                    <a:pt x="253715" y="70946"/>
                    <a:pt x="308991" y="81027"/>
                    <a:pt x="364747" y="82845"/>
                  </a:cubicBezTo>
                  <a:cubicBezTo>
                    <a:pt x="369684" y="123821"/>
                    <a:pt x="369410" y="104687"/>
                    <a:pt x="374382" y="145698"/>
                  </a:cubicBez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250CFF10-EC10-421D-8ED7-691DA055E988}"/>
                </a:ext>
              </a:extLst>
            </p:cNvPr>
            <p:cNvSpPr/>
            <p:nvPr/>
          </p:nvSpPr>
          <p:spPr>
            <a:xfrm>
              <a:off x="3008014" y="3298325"/>
              <a:ext cx="2004284" cy="1457148"/>
            </a:xfrm>
            <a:custGeom>
              <a:avLst/>
              <a:gdLst>
                <a:gd name="connsiteX0" fmla="*/ 457086 w 2004284"/>
                <a:gd name="connsiteY0" fmla="*/ 1317589 h 1457148"/>
                <a:gd name="connsiteX1" fmla="*/ 456743 w 2004284"/>
                <a:gd name="connsiteY1" fmla="*/ 1317589 h 1457148"/>
                <a:gd name="connsiteX2" fmla="*/ 64500 w 2004284"/>
                <a:gd name="connsiteY2" fmla="*/ 1232584 h 1457148"/>
                <a:gd name="connsiteX3" fmla="*/ 0 w 2004284"/>
                <a:gd name="connsiteY3" fmla="*/ 1219005 h 1457148"/>
                <a:gd name="connsiteX4" fmla="*/ 123273 w 2004284"/>
                <a:gd name="connsiteY4" fmla="*/ 703832 h 1457148"/>
                <a:gd name="connsiteX5" fmla="*/ 382334 w 2004284"/>
                <a:gd name="connsiteY5" fmla="*/ 263171 h 1457148"/>
                <a:gd name="connsiteX6" fmla="*/ 948324 w 2004284"/>
                <a:gd name="connsiteY6" fmla="*/ 14157 h 1457148"/>
                <a:gd name="connsiteX7" fmla="*/ 948770 w 2004284"/>
                <a:gd name="connsiteY7" fmla="*/ 14363 h 1457148"/>
                <a:gd name="connsiteX8" fmla="*/ 1323011 w 2004284"/>
                <a:gd name="connsiteY8" fmla="*/ 6133 h 1457148"/>
                <a:gd name="connsiteX9" fmla="*/ 1322531 w 2004284"/>
                <a:gd name="connsiteY9" fmla="*/ 2293 h 1457148"/>
                <a:gd name="connsiteX10" fmla="*/ 2003599 w 2004284"/>
                <a:gd name="connsiteY10" fmla="*/ 171411 h 1457148"/>
                <a:gd name="connsiteX11" fmla="*/ 2004285 w 2004284"/>
                <a:gd name="connsiteY11" fmla="*/ 171891 h 1457148"/>
                <a:gd name="connsiteX12" fmla="*/ 1939991 w 2004284"/>
                <a:gd name="connsiteY12" fmla="*/ 304868 h 1457148"/>
                <a:gd name="connsiteX13" fmla="*/ 1940197 w 2004284"/>
                <a:gd name="connsiteY13" fmla="*/ 305691 h 1457148"/>
                <a:gd name="connsiteX14" fmla="*/ 1848848 w 2004284"/>
                <a:gd name="connsiteY14" fmla="*/ 335283 h 1457148"/>
                <a:gd name="connsiteX15" fmla="*/ 1878235 w 2004284"/>
                <a:gd name="connsiteY15" fmla="*/ 308263 h 1457148"/>
                <a:gd name="connsiteX16" fmla="*/ 1882281 w 2004284"/>
                <a:gd name="connsiteY16" fmla="*/ 264680 h 1457148"/>
                <a:gd name="connsiteX17" fmla="*/ 1818022 w 2004284"/>
                <a:gd name="connsiteY17" fmla="*/ 250038 h 1457148"/>
                <a:gd name="connsiteX18" fmla="*/ 1603675 w 2004284"/>
                <a:gd name="connsiteY18" fmla="*/ 387472 h 1457148"/>
                <a:gd name="connsiteX19" fmla="*/ 1538044 w 2004284"/>
                <a:gd name="connsiteY19" fmla="*/ 495452 h 1457148"/>
                <a:gd name="connsiteX20" fmla="*/ 1515584 w 2004284"/>
                <a:gd name="connsiteY20" fmla="*/ 555459 h 1457148"/>
                <a:gd name="connsiteX21" fmla="*/ 1487192 w 2004284"/>
                <a:gd name="connsiteY21" fmla="*/ 610666 h 1457148"/>
                <a:gd name="connsiteX22" fmla="*/ 1449507 w 2004284"/>
                <a:gd name="connsiteY22" fmla="*/ 658672 h 1457148"/>
                <a:gd name="connsiteX23" fmla="*/ 1392586 w 2004284"/>
                <a:gd name="connsiteY23" fmla="*/ 702838 h 1457148"/>
                <a:gd name="connsiteX24" fmla="*/ 1279051 w 2004284"/>
                <a:gd name="connsiteY24" fmla="*/ 791614 h 1457148"/>
                <a:gd name="connsiteX25" fmla="*/ 1053286 w 2004284"/>
                <a:gd name="connsiteY25" fmla="*/ 970848 h 1457148"/>
                <a:gd name="connsiteX26" fmla="*/ 829235 w 2004284"/>
                <a:gd name="connsiteY26" fmla="*/ 1152277 h 1457148"/>
                <a:gd name="connsiteX27" fmla="*/ 607002 w 2004284"/>
                <a:gd name="connsiteY27" fmla="*/ 1335831 h 1457148"/>
                <a:gd name="connsiteX28" fmla="*/ 462435 w 2004284"/>
                <a:gd name="connsiteY28" fmla="*/ 1457149 h 1457148"/>
                <a:gd name="connsiteX29" fmla="*/ 462229 w 2004284"/>
                <a:gd name="connsiteY29" fmla="*/ 1456943 h 1457148"/>
                <a:gd name="connsiteX30" fmla="*/ 457086 w 2004284"/>
                <a:gd name="connsiteY30" fmla="*/ 1317589 h 145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04284" h="1457148">
                  <a:moveTo>
                    <a:pt x="457086" y="1317589"/>
                  </a:moveTo>
                  <a:lnTo>
                    <a:pt x="456743" y="1317589"/>
                  </a:lnTo>
                  <a:cubicBezTo>
                    <a:pt x="330727" y="1291357"/>
                    <a:pt x="193499" y="1260119"/>
                    <a:pt x="64500" y="1232584"/>
                  </a:cubicBezTo>
                  <a:cubicBezTo>
                    <a:pt x="42760" y="1227955"/>
                    <a:pt x="21191" y="1223394"/>
                    <a:pt x="0" y="1219005"/>
                  </a:cubicBezTo>
                  <a:cubicBezTo>
                    <a:pt x="31170" y="1047521"/>
                    <a:pt x="63299" y="866607"/>
                    <a:pt x="123273" y="703832"/>
                  </a:cubicBezTo>
                  <a:cubicBezTo>
                    <a:pt x="182800" y="542394"/>
                    <a:pt x="255941" y="379860"/>
                    <a:pt x="382334" y="263171"/>
                  </a:cubicBezTo>
                  <a:cubicBezTo>
                    <a:pt x="535507" y="121862"/>
                    <a:pt x="746425" y="65661"/>
                    <a:pt x="948324" y="14157"/>
                  </a:cubicBezTo>
                  <a:cubicBezTo>
                    <a:pt x="948461" y="14192"/>
                    <a:pt x="948599" y="14294"/>
                    <a:pt x="948770" y="14363"/>
                  </a:cubicBezTo>
                  <a:cubicBezTo>
                    <a:pt x="1065013" y="70736"/>
                    <a:pt x="1211500" y="70907"/>
                    <a:pt x="1323011" y="6133"/>
                  </a:cubicBezTo>
                  <a:cubicBezTo>
                    <a:pt x="1322805" y="4830"/>
                    <a:pt x="1322668" y="3596"/>
                    <a:pt x="1322531" y="2293"/>
                  </a:cubicBezTo>
                  <a:cubicBezTo>
                    <a:pt x="1561875" y="-11080"/>
                    <a:pt x="1799711" y="32605"/>
                    <a:pt x="2003599" y="171411"/>
                  </a:cubicBezTo>
                  <a:cubicBezTo>
                    <a:pt x="2003839" y="171617"/>
                    <a:pt x="2004045" y="171754"/>
                    <a:pt x="2004285" y="171891"/>
                  </a:cubicBezTo>
                  <a:cubicBezTo>
                    <a:pt x="1979870" y="221166"/>
                    <a:pt x="1961319" y="260702"/>
                    <a:pt x="1939991" y="304868"/>
                  </a:cubicBezTo>
                  <a:lnTo>
                    <a:pt x="1940197" y="305691"/>
                  </a:lnTo>
                  <a:cubicBezTo>
                    <a:pt x="1909062" y="313612"/>
                    <a:pt x="1878475" y="323419"/>
                    <a:pt x="1848848" y="335283"/>
                  </a:cubicBezTo>
                  <a:cubicBezTo>
                    <a:pt x="1859890" y="327602"/>
                    <a:pt x="1870760" y="319373"/>
                    <a:pt x="1878235" y="308263"/>
                  </a:cubicBezTo>
                  <a:cubicBezTo>
                    <a:pt x="1886876" y="295506"/>
                    <a:pt x="1890202" y="277916"/>
                    <a:pt x="1882281" y="264680"/>
                  </a:cubicBezTo>
                  <a:cubicBezTo>
                    <a:pt x="1870177" y="244449"/>
                    <a:pt x="1840962" y="244826"/>
                    <a:pt x="1818022" y="250038"/>
                  </a:cubicBezTo>
                  <a:cubicBezTo>
                    <a:pt x="1733702" y="269309"/>
                    <a:pt x="1658162" y="320401"/>
                    <a:pt x="1603675" y="387472"/>
                  </a:cubicBezTo>
                  <a:cubicBezTo>
                    <a:pt x="1576997" y="420254"/>
                    <a:pt x="1555154" y="456841"/>
                    <a:pt x="1538044" y="495452"/>
                  </a:cubicBezTo>
                  <a:cubicBezTo>
                    <a:pt x="1529403" y="514962"/>
                    <a:pt x="1521893" y="535022"/>
                    <a:pt x="1515584" y="555459"/>
                  </a:cubicBezTo>
                  <a:cubicBezTo>
                    <a:pt x="1509412" y="575450"/>
                    <a:pt x="1498816" y="593384"/>
                    <a:pt x="1487192" y="610666"/>
                  </a:cubicBezTo>
                  <a:cubicBezTo>
                    <a:pt x="1476185" y="627022"/>
                    <a:pt x="1463566" y="644990"/>
                    <a:pt x="1449507" y="658672"/>
                  </a:cubicBezTo>
                  <a:cubicBezTo>
                    <a:pt x="1432671" y="675063"/>
                    <a:pt x="1411171" y="688402"/>
                    <a:pt x="1392586" y="702838"/>
                  </a:cubicBezTo>
                  <a:cubicBezTo>
                    <a:pt x="1354661" y="732327"/>
                    <a:pt x="1316805" y="761919"/>
                    <a:pt x="1279051" y="791614"/>
                  </a:cubicBezTo>
                  <a:cubicBezTo>
                    <a:pt x="1203510" y="850971"/>
                    <a:pt x="1128244" y="910738"/>
                    <a:pt x="1053286" y="970848"/>
                  </a:cubicBezTo>
                  <a:cubicBezTo>
                    <a:pt x="978328" y="1030993"/>
                    <a:pt x="903644" y="1091412"/>
                    <a:pt x="829235" y="1152277"/>
                  </a:cubicBezTo>
                  <a:cubicBezTo>
                    <a:pt x="754860" y="1213073"/>
                    <a:pt x="680759" y="1274280"/>
                    <a:pt x="607002" y="1335831"/>
                  </a:cubicBezTo>
                  <a:cubicBezTo>
                    <a:pt x="558687" y="1376122"/>
                    <a:pt x="510475" y="1416584"/>
                    <a:pt x="462435" y="1457149"/>
                  </a:cubicBezTo>
                  <a:lnTo>
                    <a:pt x="462229" y="1456943"/>
                  </a:lnTo>
                  <a:cubicBezTo>
                    <a:pt x="460515" y="1410549"/>
                    <a:pt x="458800" y="1364086"/>
                    <a:pt x="457086" y="1317589"/>
                  </a:cubicBezTo>
                  <a:close/>
                </a:path>
              </a:pathLst>
            </a:custGeom>
            <a:solidFill>
              <a:srgbClr val="FA6F77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BAD3FCC9-02DB-4470-A66D-71AEB9D29296}"/>
                </a:ext>
              </a:extLst>
            </p:cNvPr>
            <p:cNvSpPr/>
            <p:nvPr/>
          </p:nvSpPr>
          <p:spPr>
            <a:xfrm>
              <a:off x="5100046" y="3545208"/>
              <a:ext cx="124815" cy="109453"/>
            </a:xfrm>
            <a:custGeom>
              <a:avLst/>
              <a:gdLst>
                <a:gd name="connsiteX0" fmla="*/ 0 w 124815"/>
                <a:gd name="connsiteY0" fmla="*/ 34084 h 109453"/>
                <a:gd name="connsiteX1" fmla="*/ 20025 w 124815"/>
                <a:gd name="connsiteY1" fmla="*/ 0 h 109453"/>
                <a:gd name="connsiteX2" fmla="*/ 20506 w 124815"/>
                <a:gd name="connsiteY2" fmla="*/ 206 h 109453"/>
                <a:gd name="connsiteX3" fmla="*/ 124816 w 124815"/>
                <a:gd name="connsiteY3" fmla="*/ 109454 h 109453"/>
                <a:gd name="connsiteX4" fmla="*/ 113911 w 124815"/>
                <a:gd name="connsiteY4" fmla="*/ 107362 h 109453"/>
                <a:gd name="connsiteX5" fmla="*/ 42314 w 124815"/>
                <a:gd name="connsiteY5" fmla="*/ 104001 h 109453"/>
                <a:gd name="connsiteX6" fmla="*/ 63094 w 124815"/>
                <a:gd name="connsiteY6" fmla="*/ 77290 h 109453"/>
                <a:gd name="connsiteX7" fmla="*/ 49755 w 124815"/>
                <a:gd name="connsiteY7" fmla="*/ 46120 h 109453"/>
                <a:gd name="connsiteX8" fmla="*/ 34 w 124815"/>
                <a:gd name="connsiteY8" fmla="*/ 34804 h 109453"/>
                <a:gd name="connsiteX9" fmla="*/ 0 w 124815"/>
                <a:gd name="connsiteY9" fmla="*/ 34084 h 10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815" h="109453">
                  <a:moveTo>
                    <a:pt x="0" y="34084"/>
                  </a:moveTo>
                  <a:cubicBezTo>
                    <a:pt x="7441" y="22940"/>
                    <a:pt x="15396" y="12036"/>
                    <a:pt x="20025" y="0"/>
                  </a:cubicBezTo>
                  <a:lnTo>
                    <a:pt x="20506" y="206"/>
                  </a:lnTo>
                  <a:cubicBezTo>
                    <a:pt x="59356" y="28598"/>
                    <a:pt x="93989" y="65700"/>
                    <a:pt x="124816" y="109454"/>
                  </a:cubicBezTo>
                  <a:cubicBezTo>
                    <a:pt x="121181" y="108562"/>
                    <a:pt x="117512" y="107876"/>
                    <a:pt x="113911" y="107362"/>
                  </a:cubicBezTo>
                  <a:cubicBezTo>
                    <a:pt x="89977" y="103727"/>
                    <a:pt x="66111" y="102767"/>
                    <a:pt x="42314" y="104001"/>
                  </a:cubicBezTo>
                  <a:cubicBezTo>
                    <a:pt x="53835" y="98789"/>
                    <a:pt x="62236" y="90080"/>
                    <a:pt x="63094" y="77290"/>
                  </a:cubicBezTo>
                  <a:cubicBezTo>
                    <a:pt x="63917" y="65768"/>
                    <a:pt x="59047" y="53252"/>
                    <a:pt x="49755" y="46120"/>
                  </a:cubicBezTo>
                  <a:cubicBezTo>
                    <a:pt x="35936" y="35524"/>
                    <a:pt x="17762" y="34016"/>
                    <a:pt x="34" y="34804"/>
                  </a:cubicBezTo>
                  <a:lnTo>
                    <a:pt x="0" y="34084"/>
                  </a:ln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45F49FF5-2517-443C-AFD5-417EC01B99E5}"/>
                </a:ext>
              </a:extLst>
            </p:cNvPr>
            <p:cNvSpPr/>
            <p:nvPr/>
          </p:nvSpPr>
          <p:spPr>
            <a:xfrm>
              <a:off x="3058657" y="3545377"/>
              <a:ext cx="2205522" cy="1859675"/>
            </a:xfrm>
            <a:custGeom>
              <a:avLst/>
              <a:gdLst>
                <a:gd name="connsiteX0" fmla="*/ 411792 w 2205522"/>
                <a:gd name="connsiteY0" fmla="*/ 1210131 h 1859675"/>
                <a:gd name="connsiteX1" fmla="*/ 556358 w 2205522"/>
                <a:gd name="connsiteY1" fmla="*/ 1088813 h 1859675"/>
                <a:gd name="connsiteX2" fmla="*/ 778592 w 2205522"/>
                <a:gd name="connsiteY2" fmla="*/ 905259 h 1859675"/>
                <a:gd name="connsiteX3" fmla="*/ 1002643 w 2205522"/>
                <a:gd name="connsiteY3" fmla="*/ 723831 h 1859675"/>
                <a:gd name="connsiteX4" fmla="*/ 1228408 w 2205522"/>
                <a:gd name="connsiteY4" fmla="*/ 544597 h 1859675"/>
                <a:gd name="connsiteX5" fmla="*/ 1341942 w 2205522"/>
                <a:gd name="connsiteY5" fmla="*/ 455820 h 1859675"/>
                <a:gd name="connsiteX6" fmla="*/ 1398864 w 2205522"/>
                <a:gd name="connsiteY6" fmla="*/ 411654 h 1859675"/>
                <a:gd name="connsiteX7" fmla="*/ 1436548 w 2205522"/>
                <a:gd name="connsiteY7" fmla="*/ 363648 h 1859675"/>
                <a:gd name="connsiteX8" fmla="*/ 1464941 w 2205522"/>
                <a:gd name="connsiteY8" fmla="*/ 308441 h 1859675"/>
                <a:gd name="connsiteX9" fmla="*/ 1487401 w 2205522"/>
                <a:gd name="connsiteY9" fmla="*/ 248434 h 1859675"/>
                <a:gd name="connsiteX10" fmla="*/ 1553032 w 2205522"/>
                <a:gd name="connsiteY10" fmla="*/ 140455 h 1859675"/>
                <a:gd name="connsiteX11" fmla="*/ 1767379 w 2205522"/>
                <a:gd name="connsiteY11" fmla="*/ 3020 h 1859675"/>
                <a:gd name="connsiteX12" fmla="*/ 1831638 w 2205522"/>
                <a:gd name="connsiteY12" fmla="*/ 17662 h 1859675"/>
                <a:gd name="connsiteX13" fmla="*/ 1827592 w 2205522"/>
                <a:gd name="connsiteY13" fmla="*/ 61245 h 1859675"/>
                <a:gd name="connsiteX14" fmla="*/ 1798205 w 2205522"/>
                <a:gd name="connsiteY14" fmla="*/ 88266 h 1859675"/>
                <a:gd name="connsiteX15" fmla="*/ 1889554 w 2205522"/>
                <a:gd name="connsiteY15" fmla="*/ 58673 h 1859675"/>
                <a:gd name="connsiteX16" fmla="*/ 2030143 w 2205522"/>
                <a:gd name="connsiteY16" fmla="*/ 35356 h 1859675"/>
                <a:gd name="connsiteX17" fmla="*/ 2041424 w 2205522"/>
                <a:gd name="connsiteY17" fmla="*/ 34602 h 1859675"/>
                <a:gd name="connsiteX18" fmla="*/ 2091145 w 2205522"/>
                <a:gd name="connsiteY18" fmla="*/ 45917 h 1859675"/>
                <a:gd name="connsiteX19" fmla="*/ 2104484 w 2205522"/>
                <a:gd name="connsiteY19" fmla="*/ 77087 h 1859675"/>
                <a:gd name="connsiteX20" fmla="*/ 2083704 w 2205522"/>
                <a:gd name="connsiteY20" fmla="*/ 103799 h 1859675"/>
                <a:gd name="connsiteX21" fmla="*/ 2155301 w 2205522"/>
                <a:gd name="connsiteY21" fmla="*/ 107159 h 1859675"/>
                <a:gd name="connsiteX22" fmla="*/ 2166206 w 2205522"/>
                <a:gd name="connsiteY22" fmla="*/ 109251 h 1859675"/>
                <a:gd name="connsiteX23" fmla="*/ 2191272 w 2205522"/>
                <a:gd name="connsiteY23" fmla="*/ 122864 h 1859675"/>
                <a:gd name="connsiteX24" fmla="*/ 2197238 w 2205522"/>
                <a:gd name="connsiteY24" fmla="*/ 157394 h 1859675"/>
                <a:gd name="connsiteX25" fmla="*/ 2195764 w 2205522"/>
                <a:gd name="connsiteY25" fmla="*/ 162229 h 1859675"/>
                <a:gd name="connsiteX26" fmla="*/ 2171761 w 2205522"/>
                <a:gd name="connsiteY26" fmla="*/ 195079 h 1859675"/>
                <a:gd name="connsiteX27" fmla="*/ 2178790 w 2205522"/>
                <a:gd name="connsiteY27" fmla="*/ 197479 h 1859675"/>
                <a:gd name="connsiteX28" fmla="*/ 2205468 w 2205522"/>
                <a:gd name="connsiteY28" fmla="*/ 234684 h 1859675"/>
                <a:gd name="connsiteX29" fmla="*/ 2173201 w 2205522"/>
                <a:gd name="connsiteY29" fmla="*/ 274083 h 1859675"/>
                <a:gd name="connsiteX30" fmla="*/ 2112302 w 2205522"/>
                <a:gd name="connsiteY30" fmla="*/ 298463 h 1859675"/>
                <a:gd name="connsiteX31" fmla="*/ 2152078 w 2205522"/>
                <a:gd name="connsiteY31" fmla="*/ 313139 h 1859675"/>
                <a:gd name="connsiteX32" fmla="*/ 2156124 w 2205522"/>
                <a:gd name="connsiteY32" fmla="*/ 331930 h 1859675"/>
                <a:gd name="connsiteX33" fmla="*/ 2136099 w 2205522"/>
                <a:gd name="connsiteY33" fmla="*/ 366460 h 1859675"/>
                <a:gd name="connsiteX34" fmla="*/ 2027914 w 2205522"/>
                <a:gd name="connsiteY34" fmla="*/ 415357 h 1859675"/>
                <a:gd name="connsiteX35" fmla="*/ 1898572 w 2205522"/>
                <a:gd name="connsiteY35" fmla="*/ 506569 h 1859675"/>
                <a:gd name="connsiteX36" fmla="*/ 1861333 w 2205522"/>
                <a:gd name="connsiteY36" fmla="*/ 541133 h 1859675"/>
                <a:gd name="connsiteX37" fmla="*/ 1789496 w 2205522"/>
                <a:gd name="connsiteY37" fmla="*/ 592465 h 1859675"/>
                <a:gd name="connsiteX38" fmla="*/ 1651375 w 2205522"/>
                <a:gd name="connsiteY38" fmla="*/ 652267 h 1859675"/>
                <a:gd name="connsiteX39" fmla="*/ 1579606 w 2205522"/>
                <a:gd name="connsiteY39" fmla="*/ 668281 h 1859675"/>
                <a:gd name="connsiteX40" fmla="*/ 1515347 w 2205522"/>
                <a:gd name="connsiteY40" fmla="*/ 708160 h 1859675"/>
                <a:gd name="connsiteX41" fmla="*/ 1396738 w 2205522"/>
                <a:gd name="connsiteY41" fmla="*/ 845457 h 1859675"/>
                <a:gd name="connsiteX42" fmla="*/ 1276860 w 2205522"/>
                <a:gd name="connsiteY42" fmla="*/ 984057 h 1859675"/>
                <a:gd name="connsiteX43" fmla="*/ 1037036 w 2205522"/>
                <a:gd name="connsiteY43" fmla="*/ 1261189 h 1859675"/>
                <a:gd name="connsiteX44" fmla="*/ 798446 w 2205522"/>
                <a:gd name="connsiteY44" fmla="*/ 1536915 h 1859675"/>
                <a:gd name="connsiteX45" fmla="*/ 616503 w 2205522"/>
                <a:gd name="connsiteY45" fmla="*/ 1726299 h 1859675"/>
                <a:gd name="connsiteX46" fmla="*/ 435315 w 2205522"/>
                <a:gd name="connsiteY46" fmla="*/ 1834724 h 1859675"/>
                <a:gd name="connsiteX47" fmla="*/ 309813 w 2205522"/>
                <a:gd name="connsiteY47" fmla="*/ 1859550 h 1859675"/>
                <a:gd name="connsiteX48" fmla="*/ 33367 w 2205522"/>
                <a:gd name="connsiteY48" fmla="*/ 1697701 h 1859675"/>
                <a:gd name="connsiteX49" fmla="*/ 7993 w 2205522"/>
                <a:gd name="connsiteY49" fmla="*/ 1558243 h 1859675"/>
                <a:gd name="connsiteX50" fmla="*/ 13856 w 2205522"/>
                <a:gd name="connsiteY50" fmla="*/ 985635 h 1859675"/>
                <a:gd name="connsiteX51" fmla="*/ 406100 w 2205522"/>
                <a:gd name="connsiteY51" fmla="*/ 1070640 h 1859675"/>
                <a:gd name="connsiteX52" fmla="*/ 406443 w 2205522"/>
                <a:gd name="connsiteY52" fmla="*/ 1070640 h 1859675"/>
                <a:gd name="connsiteX53" fmla="*/ 411620 w 2205522"/>
                <a:gd name="connsiteY53" fmla="*/ 1210028 h 1859675"/>
                <a:gd name="connsiteX54" fmla="*/ 411792 w 2205522"/>
                <a:gd name="connsiteY54" fmla="*/ 1210131 h 185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05522" h="1859675">
                  <a:moveTo>
                    <a:pt x="411792" y="1210131"/>
                  </a:moveTo>
                  <a:cubicBezTo>
                    <a:pt x="459832" y="1169532"/>
                    <a:pt x="508010" y="1129104"/>
                    <a:pt x="556358" y="1088813"/>
                  </a:cubicBezTo>
                  <a:cubicBezTo>
                    <a:pt x="630116" y="1027228"/>
                    <a:pt x="704217" y="966055"/>
                    <a:pt x="778592" y="905259"/>
                  </a:cubicBezTo>
                  <a:cubicBezTo>
                    <a:pt x="853036" y="844394"/>
                    <a:pt x="927685" y="783975"/>
                    <a:pt x="1002643" y="723831"/>
                  </a:cubicBezTo>
                  <a:cubicBezTo>
                    <a:pt x="1077601" y="663754"/>
                    <a:pt x="1152902" y="603987"/>
                    <a:pt x="1228408" y="544597"/>
                  </a:cubicBezTo>
                  <a:cubicBezTo>
                    <a:pt x="1266162" y="514901"/>
                    <a:pt x="1304018" y="485309"/>
                    <a:pt x="1341942" y="455820"/>
                  </a:cubicBezTo>
                  <a:cubicBezTo>
                    <a:pt x="1360528" y="441384"/>
                    <a:pt x="1382062" y="428045"/>
                    <a:pt x="1398864" y="411654"/>
                  </a:cubicBezTo>
                  <a:cubicBezTo>
                    <a:pt x="1412923" y="397973"/>
                    <a:pt x="1425541" y="380005"/>
                    <a:pt x="1436548" y="363648"/>
                  </a:cubicBezTo>
                  <a:cubicBezTo>
                    <a:pt x="1448173" y="346332"/>
                    <a:pt x="1458769" y="328432"/>
                    <a:pt x="1464941" y="308441"/>
                  </a:cubicBezTo>
                  <a:cubicBezTo>
                    <a:pt x="1471250" y="288039"/>
                    <a:pt x="1478759" y="267945"/>
                    <a:pt x="1487401" y="248434"/>
                  </a:cubicBezTo>
                  <a:cubicBezTo>
                    <a:pt x="1504511" y="209823"/>
                    <a:pt x="1526354" y="173236"/>
                    <a:pt x="1553032" y="140455"/>
                  </a:cubicBezTo>
                  <a:cubicBezTo>
                    <a:pt x="1607519" y="73383"/>
                    <a:pt x="1683059" y="22291"/>
                    <a:pt x="1767379" y="3020"/>
                  </a:cubicBezTo>
                  <a:cubicBezTo>
                    <a:pt x="1790319" y="-2192"/>
                    <a:pt x="1819533" y="-2569"/>
                    <a:pt x="1831638" y="17662"/>
                  </a:cubicBezTo>
                  <a:cubicBezTo>
                    <a:pt x="1839525" y="30898"/>
                    <a:pt x="1836233" y="48489"/>
                    <a:pt x="1827592" y="61245"/>
                  </a:cubicBezTo>
                  <a:cubicBezTo>
                    <a:pt x="1820082" y="72321"/>
                    <a:pt x="1809246" y="80550"/>
                    <a:pt x="1798205" y="88266"/>
                  </a:cubicBezTo>
                  <a:cubicBezTo>
                    <a:pt x="1827832" y="76401"/>
                    <a:pt x="1858453" y="66594"/>
                    <a:pt x="1889554" y="58673"/>
                  </a:cubicBezTo>
                  <a:cubicBezTo>
                    <a:pt x="1935674" y="46912"/>
                    <a:pt x="1982960" y="39299"/>
                    <a:pt x="2030143" y="35356"/>
                  </a:cubicBezTo>
                  <a:cubicBezTo>
                    <a:pt x="2033880" y="35013"/>
                    <a:pt x="2037652" y="34773"/>
                    <a:pt x="2041424" y="34602"/>
                  </a:cubicBezTo>
                  <a:cubicBezTo>
                    <a:pt x="2059152" y="33847"/>
                    <a:pt x="2077326" y="35322"/>
                    <a:pt x="2091145" y="45917"/>
                  </a:cubicBezTo>
                  <a:cubicBezTo>
                    <a:pt x="2100403" y="53050"/>
                    <a:pt x="2105306" y="65566"/>
                    <a:pt x="2104484" y="77087"/>
                  </a:cubicBezTo>
                  <a:cubicBezTo>
                    <a:pt x="2103626" y="89911"/>
                    <a:pt x="2095225" y="98586"/>
                    <a:pt x="2083704" y="103799"/>
                  </a:cubicBezTo>
                  <a:cubicBezTo>
                    <a:pt x="2107501" y="102564"/>
                    <a:pt x="2131367" y="103524"/>
                    <a:pt x="2155301" y="107159"/>
                  </a:cubicBezTo>
                  <a:cubicBezTo>
                    <a:pt x="2158902" y="107673"/>
                    <a:pt x="2162571" y="108359"/>
                    <a:pt x="2166206" y="109251"/>
                  </a:cubicBezTo>
                  <a:cubicBezTo>
                    <a:pt x="2175807" y="111548"/>
                    <a:pt x="2184996" y="115423"/>
                    <a:pt x="2191272" y="122864"/>
                  </a:cubicBezTo>
                  <a:cubicBezTo>
                    <a:pt x="2199021" y="132191"/>
                    <a:pt x="2200393" y="145461"/>
                    <a:pt x="2197238" y="157394"/>
                  </a:cubicBezTo>
                  <a:cubicBezTo>
                    <a:pt x="2196861" y="159006"/>
                    <a:pt x="2196346" y="160652"/>
                    <a:pt x="2195764" y="162229"/>
                  </a:cubicBezTo>
                  <a:cubicBezTo>
                    <a:pt x="2190894" y="174985"/>
                    <a:pt x="2181567" y="185512"/>
                    <a:pt x="2171761" y="195079"/>
                  </a:cubicBezTo>
                  <a:cubicBezTo>
                    <a:pt x="2174161" y="195765"/>
                    <a:pt x="2176493" y="196519"/>
                    <a:pt x="2178790" y="197479"/>
                  </a:cubicBezTo>
                  <a:cubicBezTo>
                    <a:pt x="2193843" y="203754"/>
                    <a:pt x="2206462" y="218430"/>
                    <a:pt x="2205468" y="234684"/>
                  </a:cubicBezTo>
                  <a:cubicBezTo>
                    <a:pt x="2204370" y="252377"/>
                    <a:pt x="2188597" y="265271"/>
                    <a:pt x="2173201" y="274083"/>
                  </a:cubicBezTo>
                  <a:cubicBezTo>
                    <a:pt x="2154170" y="284987"/>
                    <a:pt x="2133561" y="293217"/>
                    <a:pt x="2112302" y="298463"/>
                  </a:cubicBezTo>
                  <a:cubicBezTo>
                    <a:pt x="2127938" y="297777"/>
                    <a:pt x="2143951" y="300555"/>
                    <a:pt x="2152078" y="313139"/>
                  </a:cubicBezTo>
                  <a:cubicBezTo>
                    <a:pt x="2155816" y="318934"/>
                    <a:pt x="2156947" y="325381"/>
                    <a:pt x="2156124" y="331930"/>
                  </a:cubicBezTo>
                  <a:cubicBezTo>
                    <a:pt x="2154684" y="344652"/>
                    <a:pt x="2146180" y="357648"/>
                    <a:pt x="2136099" y="366460"/>
                  </a:cubicBezTo>
                  <a:cubicBezTo>
                    <a:pt x="2106129" y="392692"/>
                    <a:pt x="2065050" y="400990"/>
                    <a:pt x="2027914" y="415357"/>
                  </a:cubicBezTo>
                  <a:cubicBezTo>
                    <a:pt x="1978193" y="434560"/>
                    <a:pt x="1933342" y="466210"/>
                    <a:pt x="1898572" y="506569"/>
                  </a:cubicBezTo>
                  <a:cubicBezTo>
                    <a:pt x="1886708" y="518673"/>
                    <a:pt x="1874295" y="530195"/>
                    <a:pt x="1861333" y="541133"/>
                  </a:cubicBezTo>
                  <a:cubicBezTo>
                    <a:pt x="1838804" y="560165"/>
                    <a:pt x="1814733" y="577310"/>
                    <a:pt x="1789496" y="592465"/>
                  </a:cubicBezTo>
                  <a:cubicBezTo>
                    <a:pt x="1746393" y="618389"/>
                    <a:pt x="1699827" y="638551"/>
                    <a:pt x="1651375" y="652267"/>
                  </a:cubicBezTo>
                  <a:cubicBezTo>
                    <a:pt x="1628058" y="658851"/>
                    <a:pt x="1602169" y="660497"/>
                    <a:pt x="1579606" y="668281"/>
                  </a:cubicBezTo>
                  <a:cubicBezTo>
                    <a:pt x="1556049" y="676442"/>
                    <a:pt x="1532526" y="689849"/>
                    <a:pt x="1515347" y="708160"/>
                  </a:cubicBezTo>
                  <a:cubicBezTo>
                    <a:pt x="1474096" y="752086"/>
                    <a:pt x="1436171" y="799851"/>
                    <a:pt x="1396738" y="845457"/>
                  </a:cubicBezTo>
                  <a:cubicBezTo>
                    <a:pt x="1356790" y="891646"/>
                    <a:pt x="1316808" y="937800"/>
                    <a:pt x="1276860" y="984057"/>
                  </a:cubicBezTo>
                  <a:cubicBezTo>
                    <a:pt x="1196896" y="1076400"/>
                    <a:pt x="1116966" y="1168812"/>
                    <a:pt x="1037036" y="1261189"/>
                  </a:cubicBezTo>
                  <a:cubicBezTo>
                    <a:pt x="957551" y="1353052"/>
                    <a:pt x="876181" y="1443612"/>
                    <a:pt x="798446" y="1536915"/>
                  </a:cubicBezTo>
                  <a:cubicBezTo>
                    <a:pt x="741079" y="1603232"/>
                    <a:pt x="683437" y="1669755"/>
                    <a:pt x="616503" y="1726299"/>
                  </a:cubicBezTo>
                  <a:cubicBezTo>
                    <a:pt x="562634" y="1771767"/>
                    <a:pt x="501289" y="1810858"/>
                    <a:pt x="435315" y="1834724"/>
                  </a:cubicBezTo>
                  <a:cubicBezTo>
                    <a:pt x="395024" y="1849366"/>
                    <a:pt x="352950" y="1858281"/>
                    <a:pt x="309813" y="1859550"/>
                  </a:cubicBezTo>
                  <a:cubicBezTo>
                    <a:pt x="196279" y="1862807"/>
                    <a:pt x="76710" y="1802663"/>
                    <a:pt x="33367" y="1697701"/>
                  </a:cubicBezTo>
                  <a:cubicBezTo>
                    <a:pt x="15262" y="1653810"/>
                    <a:pt x="11045" y="1605632"/>
                    <a:pt x="7993" y="1558243"/>
                  </a:cubicBezTo>
                  <a:cubicBezTo>
                    <a:pt x="-4352" y="1367557"/>
                    <a:pt x="-2397" y="1176013"/>
                    <a:pt x="13856" y="985635"/>
                  </a:cubicBezTo>
                  <a:cubicBezTo>
                    <a:pt x="142821" y="1013170"/>
                    <a:pt x="280084" y="1044373"/>
                    <a:pt x="406100" y="1070640"/>
                  </a:cubicBezTo>
                  <a:lnTo>
                    <a:pt x="406443" y="1070640"/>
                  </a:lnTo>
                  <a:cubicBezTo>
                    <a:pt x="408157" y="1117102"/>
                    <a:pt x="409872" y="1163566"/>
                    <a:pt x="411620" y="1210028"/>
                  </a:cubicBezTo>
                  <a:lnTo>
                    <a:pt x="411792" y="1210131"/>
                  </a:ln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AA945847-2D95-45CD-978A-0D53E77F06FF}"/>
                </a:ext>
              </a:extLst>
            </p:cNvPr>
            <p:cNvSpPr/>
            <p:nvPr/>
          </p:nvSpPr>
          <p:spPr>
            <a:xfrm>
              <a:off x="5170958" y="3702736"/>
              <a:ext cx="123512" cy="175359"/>
            </a:xfrm>
            <a:custGeom>
              <a:avLst/>
              <a:gdLst>
                <a:gd name="connsiteX0" fmla="*/ 67997 w 123512"/>
                <a:gd name="connsiteY0" fmla="*/ 161197 h 175359"/>
                <a:gd name="connsiteX1" fmla="*/ 50166 w 123512"/>
                <a:gd name="connsiteY1" fmla="*/ 175359 h 175359"/>
                <a:gd name="connsiteX2" fmla="*/ 43823 w 123512"/>
                <a:gd name="connsiteY2" fmla="*/ 174536 h 175359"/>
                <a:gd name="connsiteX3" fmla="*/ 39777 w 123512"/>
                <a:gd name="connsiteY3" fmla="*/ 155745 h 175359"/>
                <a:gd name="connsiteX4" fmla="*/ 0 w 123512"/>
                <a:gd name="connsiteY4" fmla="*/ 141069 h 175359"/>
                <a:gd name="connsiteX5" fmla="*/ 60899 w 123512"/>
                <a:gd name="connsiteY5" fmla="*/ 116689 h 175359"/>
                <a:gd name="connsiteX6" fmla="*/ 93166 w 123512"/>
                <a:gd name="connsiteY6" fmla="*/ 77290 h 175359"/>
                <a:gd name="connsiteX7" fmla="*/ 66488 w 123512"/>
                <a:gd name="connsiteY7" fmla="*/ 40085 h 175359"/>
                <a:gd name="connsiteX8" fmla="*/ 59459 w 123512"/>
                <a:gd name="connsiteY8" fmla="*/ 37685 h 175359"/>
                <a:gd name="connsiteX9" fmla="*/ 83462 w 123512"/>
                <a:gd name="connsiteY9" fmla="*/ 4835 h 175359"/>
                <a:gd name="connsiteX10" fmla="*/ 84936 w 123512"/>
                <a:gd name="connsiteY10" fmla="*/ 0 h 175359"/>
                <a:gd name="connsiteX11" fmla="*/ 123513 w 123512"/>
                <a:gd name="connsiteY11" fmla="*/ 73278 h 175359"/>
                <a:gd name="connsiteX12" fmla="*/ 115523 w 123512"/>
                <a:gd name="connsiteY12" fmla="*/ 79381 h 175359"/>
                <a:gd name="connsiteX13" fmla="*/ 108699 w 123512"/>
                <a:gd name="connsiteY13" fmla="*/ 97110 h 175359"/>
                <a:gd name="connsiteX14" fmla="*/ 67997 w 123512"/>
                <a:gd name="connsiteY14" fmla="*/ 161197 h 17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512" h="175359">
                  <a:moveTo>
                    <a:pt x="67997" y="161197"/>
                  </a:moveTo>
                  <a:cubicBezTo>
                    <a:pt x="62442" y="166409"/>
                    <a:pt x="56476" y="171142"/>
                    <a:pt x="50166" y="175359"/>
                  </a:cubicBezTo>
                  <a:lnTo>
                    <a:pt x="43823" y="174536"/>
                  </a:lnTo>
                  <a:cubicBezTo>
                    <a:pt x="44646" y="167987"/>
                    <a:pt x="43480" y="161540"/>
                    <a:pt x="39777" y="155745"/>
                  </a:cubicBezTo>
                  <a:cubicBezTo>
                    <a:pt x="31650" y="143161"/>
                    <a:pt x="15636" y="140383"/>
                    <a:pt x="0" y="141069"/>
                  </a:cubicBezTo>
                  <a:cubicBezTo>
                    <a:pt x="21260" y="135823"/>
                    <a:pt x="41868" y="127593"/>
                    <a:pt x="60899" y="116689"/>
                  </a:cubicBezTo>
                  <a:cubicBezTo>
                    <a:pt x="76295" y="107877"/>
                    <a:pt x="92069" y="94984"/>
                    <a:pt x="93166" y="77290"/>
                  </a:cubicBezTo>
                  <a:cubicBezTo>
                    <a:pt x="94160" y="61036"/>
                    <a:pt x="81542" y="46360"/>
                    <a:pt x="66488" y="40085"/>
                  </a:cubicBezTo>
                  <a:cubicBezTo>
                    <a:pt x="64191" y="39125"/>
                    <a:pt x="61859" y="38371"/>
                    <a:pt x="59459" y="37685"/>
                  </a:cubicBezTo>
                  <a:cubicBezTo>
                    <a:pt x="69266" y="28118"/>
                    <a:pt x="78593" y="17591"/>
                    <a:pt x="83462" y="4835"/>
                  </a:cubicBezTo>
                  <a:cubicBezTo>
                    <a:pt x="84045" y="3258"/>
                    <a:pt x="84559" y="1646"/>
                    <a:pt x="84936" y="0"/>
                  </a:cubicBezTo>
                  <a:cubicBezTo>
                    <a:pt x="98618" y="23146"/>
                    <a:pt x="111408" y="47629"/>
                    <a:pt x="123513" y="73278"/>
                  </a:cubicBezTo>
                  <a:cubicBezTo>
                    <a:pt x="120872" y="75438"/>
                    <a:pt x="118266" y="77496"/>
                    <a:pt x="115523" y="79381"/>
                  </a:cubicBezTo>
                  <a:cubicBezTo>
                    <a:pt x="110208" y="83119"/>
                    <a:pt x="106505" y="90423"/>
                    <a:pt x="108699" y="97110"/>
                  </a:cubicBezTo>
                  <a:cubicBezTo>
                    <a:pt x="100984" y="121593"/>
                    <a:pt x="86788" y="143847"/>
                    <a:pt x="67997" y="161197"/>
                  </a:cubicBez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5EC1219C-C730-4127-B745-1A081AB9B1A8}"/>
                </a:ext>
              </a:extLst>
            </p:cNvPr>
            <p:cNvSpPr/>
            <p:nvPr/>
          </p:nvSpPr>
          <p:spPr>
            <a:xfrm>
              <a:off x="5798911" y="2316460"/>
              <a:ext cx="1672426" cy="1815003"/>
            </a:xfrm>
            <a:custGeom>
              <a:avLst/>
              <a:gdLst>
                <a:gd name="connsiteX0" fmla="*/ 24586 w 1672426"/>
                <a:gd name="connsiteY0" fmla="*/ 1380001 h 1815003"/>
                <a:gd name="connsiteX1" fmla="*/ 83050 w 1672426"/>
                <a:gd name="connsiteY1" fmla="*/ 1382470 h 1815003"/>
                <a:gd name="connsiteX2" fmla="*/ 206186 w 1672426"/>
                <a:gd name="connsiteY2" fmla="*/ 1384253 h 1815003"/>
                <a:gd name="connsiteX3" fmla="*/ 449130 w 1672426"/>
                <a:gd name="connsiteY3" fmla="*/ 1385590 h 1815003"/>
                <a:gd name="connsiteX4" fmla="*/ 694030 w 1672426"/>
                <a:gd name="connsiteY4" fmla="*/ 1382093 h 1815003"/>
                <a:gd name="connsiteX5" fmla="*/ 899255 w 1672426"/>
                <a:gd name="connsiteY5" fmla="*/ 1374000 h 1815003"/>
                <a:gd name="connsiteX6" fmla="*/ 913726 w 1672426"/>
                <a:gd name="connsiteY6" fmla="*/ 1321811 h 1815003"/>
                <a:gd name="connsiteX7" fmla="*/ 929602 w 1672426"/>
                <a:gd name="connsiteY7" fmla="*/ 1313684 h 1815003"/>
                <a:gd name="connsiteX8" fmla="*/ 1213592 w 1672426"/>
                <a:gd name="connsiteY8" fmla="*/ 414189 h 1815003"/>
                <a:gd name="connsiteX9" fmla="*/ 1312450 w 1672426"/>
                <a:gd name="connsiteY9" fmla="*/ 188732 h 1815003"/>
                <a:gd name="connsiteX10" fmla="*/ 1534889 w 1672426"/>
                <a:gd name="connsiteY10" fmla="*/ 34 h 1815003"/>
                <a:gd name="connsiteX11" fmla="*/ 1535266 w 1672426"/>
                <a:gd name="connsiteY11" fmla="*/ 0 h 1815003"/>
                <a:gd name="connsiteX12" fmla="*/ 1535643 w 1672426"/>
                <a:gd name="connsiteY12" fmla="*/ 2400 h 1815003"/>
                <a:gd name="connsiteX13" fmla="*/ 1535849 w 1672426"/>
                <a:gd name="connsiteY13" fmla="*/ 3635 h 1815003"/>
                <a:gd name="connsiteX14" fmla="*/ 1537872 w 1672426"/>
                <a:gd name="connsiteY14" fmla="*/ 40188 h 1815003"/>
                <a:gd name="connsiteX15" fmla="*/ 1552445 w 1672426"/>
                <a:gd name="connsiteY15" fmla="*/ 245791 h 1815003"/>
                <a:gd name="connsiteX16" fmla="*/ 1571477 w 1672426"/>
                <a:gd name="connsiteY16" fmla="*/ 442752 h 1815003"/>
                <a:gd name="connsiteX17" fmla="*/ 1594657 w 1672426"/>
                <a:gd name="connsiteY17" fmla="*/ 632205 h 1815003"/>
                <a:gd name="connsiteX18" fmla="*/ 1621712 w 1672426"/>
                <a:gd name="connsiteY18" fmla="*/ 815279 h 1815003"/>
                <a:gd name="connsiteX19" fmla="*/ 1652367 w 1672426"/>
                <a:gd name="connsiteY19" fmla="*/ 993141 h 1815003"/>
                <a:gd name="connsiteX20" fmla="*/ 1672221 w 1672426"/>
                <a:gd name="connsiteY20" fmla="*/ 1096972 h 1815003"/>
                <a:gd name="connsiteX21" fmla="*/ 1672426 w 1672426"/>
                <a:gd name="connsiteY21" fmla="*/ 1097006 h 1815003"/>
                <a:gd name="connsiteX22" fmla="*/ 1511743 w 1672426"/>
                <a:gd name="connsiteY22" fmla="*/ 1656036 h 1815003"/>
                <a:gd name="connsiteX23" fmla="*/ 1484449 w 1672426"/>
                <a:gd name="connsiteY23" fmla="*/ 1660665 h 1815003"/>
                <a:gd name="connsiteX24" fmla="*/ 1465143 w 1672426"/>
                <a:gd name="connsiteY24" fmla="*/ 1683948 h 1815003"/>
                <a:gd name="connsiteX25" fmla="*/ 1421835 w 1672426"/>
                <a:gd name="connsiteY25" fmla="*/ 1720810 h 1815003"/>
                <a:gd name="connsiteX26" fmla="*/ 1293590 w 1672426"/>
                <a:gd name="connsiteY26" fmla="*/ 1745052 h 1815003"/>
                <a:gd name="connsiteX27" fmla="*/ 554812 w 1672426"/>
                <a:gd name="connsiteY27" fmla="*/ 1815004 h 1815003"/>
                <a:gd name="connsiteX28" fmla="*/ 0 w 1672426"/>
                <a:gd name="connsiteY28" fmla="*/ 1606384 h 1815003"/>
                <a:gd name="connsiteX29" fmla="*/ 0 w 1672426"/>
                <a:gd name="connsiteY29" fmla="*/ 1606041 h 1815003"/>
                <a:gd name="connsiteX30" fmla="*/ 12002 w 1672426"/>
                <a:gd name="connsiteY30" fmla="*/ 1379624 h 1815003"/>
                <a:gd name="connsiteX31" fmla="*/ 12756 w 1672426"/>
                <a:gd name="connsiteY31" fmla="*/ 1376949 h 1815003"/>
                <a:gd name="connsiteX32" fmla="*/ 24586 w 1672426"/>
                <a:gd name="connsiteY32" fmla="*/ 1380001 h 181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2426" h="1815003">
                  <a:moveTo>
                    <a:pt x="24586" y="1380001"/>
                  </a:moveTo>
                  <a:cubicBezTo>
                    <a:pt x="43480" y="1383773"/>
                    <a:pt x="63848" y="1382161"/>
                    <a:pt x="83050" y="1382470"/>
                  </a:cubicBezTo>
                  <a:cubicBezTo>
                    <a:pt x="124130" y="1383156"/>
                    <a:pt x="165175" y="1383704"/>
                    <a:pt x="206186" y="1384253"/>
                  </a:cubicBezTo>
                  <a:cubicBezTo>
                    <a:pt x="287179" y="1385248"/>
                    <a:pt x="368137" y="1385830"/>
                    <a:pt x="449130" y="1385590"/>
                  </a:cubicBezTo>
                  <a:cubicBezTo>
                    <a:pt x="530741" y="1385351"/>
                    <a:pt x="612385" y="1384287"/>
                    <a:pt x="694030" y="1382093"/>
                  </a:cubicBezTo>
                  <a:cubicBezTo>
                    <a:pt x="762438" y="1380241"/>
                    <a:pt x="830881" y="1377567"/>
                    <a:pt x="899255" y="1374000"/>
                  </a:cubicBezTo>
                  <a:cubicBezTo>
                    <a:pt x="898775" y="1355313"/>
                    <a:pt x="899461" y="1333881"/>
                    <a:pt x="913726" y="1321811"/>
                  </a:cubicBezTo>
                  <a:cubicBezTo>
                    <a:pt x="918321" y="1317936"/>
                    <a:pt x="923807" y="1315501"/>
                    <a:pt x="929602" y="1313684"/>
                  </a:cubicBezTo>
                  <a:cubicBezTo>
                    <a:pt x="1015738" y="1011281"/>
                    <a:pt x="1110482" y="711312"/>
                    <a:pt x="1213592" y="414189"/>
                  </a:cubicBezTo>
                  <a:cubicBezTo>
                    <a:pt x="1240544" y="336522"/>
                    <a:pt x="1268456" y="258238"/>
                    <a:pt x="1312450" y="188732"/>
                  </a:cubicBezTo>
                  <a:cubicBezTo>
                    <a:pt x="1368720" y="99818"/>
                    <a:pt x="1439529" y="44543"/>
                    <a:pt x="1534889" y="34"/>
                  </a:cubicBezTo>
                  <a:lnTo>
                    <a:pt x="1535266" y="0"/>
                  </a:lnTo>
                  <a:cubicBezTo>
                    <a:pt x="1535472" y="754"/>
                    <a:pt x="1535541" y="1577"/>
                    <a:pt x="1535643" y="2400"/>
                  </a:cubicBezTo>
                  <a:cubicBezTo>
                    <a:pt x="1535746" y="2777"/>
                    <a:pt x="1535781" y="3223"/>
                    <a:pt x="1535849" y="3635"/>
                  </a:cubicBezTo>
                  <a:cubicBezTo>
                    <a:pt x="1536466" y="15876"/>
                    <a:pt x="1537187" y="28015"/>
                    <a:pt x="1537872" y="40188"/>
                  </a:cubicBezTo>
                  <a:cubicBezTo>
                    <a:pt x="1541850" y="108734"/>
                    <a:pt x="1546719" y="177279"/>
                    <a:pt x="1552445" y="245791"/>
                  </a:cubicBezTo>
                  <a:cubicBezTo>
                    <a:pt x="1557932" y="311525"/>
                    <a:pt x="1564241" y="377156"/>
                    <a:pt x="1571477" y="442752"/>
                  </a:cubicBezTo>
                  <a:cubicBezTo>
                    <a:pt x="1578403" y="505983"/>
                    <a:pt x="1586153" y="569146"/>
                    <a:pt x="1594657" y="632205"/>
                  </a:cubicBezTo>
                  <a:cubicBezTo>
                    <a:pt x="1602920" y="693344"/>
                    <a:pt x="1611973" y="754380"/>
                    <a:pt x="1621712" y="815279"/>
                  </a:cubicBezTo>
                  <a:cubicBezTo>
                    <a:pt x="1631278" y="874704"/>
                    <a:pt x="1641463" y="933991"/>
                    <a:pt x="1652367" y="993141"/>
                  </a:cubicBezTo>
                  <a:cubicBezTo>
                    <a:pt x="1658779" y="1027808"/>
                    <a:pt x="1665363" y="1062407"/>
                    <a:pt x="1672221" y="1096972"/>
                  </a:cubicBezTo>
                  <a:lnTo>
                    <a:pt x="1672426" y="1097006"/>
                  </a:lnTo>
                  <a:cubicBezTo>
                    <a:pt x="1621951" y="1284195"/>
                    <a:pt x="1568356" y="1470595"/>
                    <a:pt x="1511743" y="1656036"/>
                  </a:cubicBezTo>
                  <a:cubicBezTo>
                    <a:pt x="1502279" y="1655556"/>
                    <a:pt x="1492472" y="1655796"/>
                    <a:pt x="1484449" y="1660665"/>
                  </a:cubicBezTo>
                  <a:cubicBezTo>
                    <a:pt x="1475739" y="1665911"/>
                    <a:pt x="1470904" y="1675546"/>
                    <a:pt x="1465143" y="1683948"/>
                  </a:cubicBezTo>
                  <a:cubicBezTo>
                    <a:pt x="1453896" y="1700304"/>
                    <a:pt x="1438980" y="1712168"/>
                    <a:pt x="1421835" y="1720810"/>
                  </a:cubicBezTo>
                  <a:cubicBezTo>
                    <a:pt x="1384562" y="1739635"/>
                    <a:pt x="1336796" y="1743338"/>
                    <a:pt x="1293590" y="1745052"/>
                  </a:cubicBezTo>
                  <a:cubicBezTo>
                    <a:pt x="1046291" y="1754894"/>
                    <a:pt x="799574" y="1778280"/>
                    <a:pt x="554812" y="1815004"/>
                  </a:cubicBezTo>
                  <a:cubicBezTo>
                    <a:pt x="422487" y="1776188"/>
                    <a:pt x="65871" y="1618762"/>
                    <a:pt x="0" y="1606384"/>
                  </a:cubicBezTo>
                  <a:cubicBezTo>
                    <a:pt x="0" y="1606281"/>
                    <a:pt x="0" y="1606144"/>
                    <a:pt x="0" y="1606041"/>
                  </a:cubicBezTo>
                  <a:cubicBezTo>
                    <a:pt x="2435" y="1513286"/>
                    <a:pt x="12002" y="1379624"/>
                    <a:pt x="12002" y="1379624"/>
                  </a:cubicBezTo>
                  <a:lnTo>
                    <a:pt x="12756" y="1376949"/>
                  </a:lnTo>
                  <a:cubicBezTo>
                    <a:pt x="16596" y="1378252"/>
                    <a:pt x="20574" y="1379178"/>
                    <a:pt x="24586" y="1380001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4D8D7637-8EEA-44F2-B3B2-4BAB0E82D91A}"/>
                </a:ext>
              </a:extLst>
            </p:cNvPr>
            <p:cNvSpPr/>
            <p:nvPr/>
          </p:nvSpPr>
          <p:spPr>
            <a:xfrm>
              <a:off x="5329045" y="4005260"/>
              <a:ext cx="799701" cy="568172"/>
            </a:xfrm>
            <a:custGeom>
              <a:avLst/>
              <a:gdLst>
                <a:gd name="connsiteX0" fmla="*/ 767400 w 799701"/>
                <a:gd name="connsiteY0" fmla="*/ 169924 h 568172"/>
                <a:gd name="connsiteX1" fmla="*/ 767435 w 799701"/>
                <a:gd name="connsiteY1" fmla="*/ 169238 h 568172"/>
                <a:gd name="connsiteX2" fmla="*/ 763594 w 799701"/>
                <a:gd name="connsiteY2" fmla="*/ 168998 h 568172"/>
                <a:gd name="connsiteX3" fmla="*/ 641830 w 799701"/>
                <a:gd name="connsiteY3" fmla="*/ 154905 h 568172"/>
                <a:gd name="connsiteX4" fmla="*/ 532034 w 799701"/>
                <a:gd name="connsiteY4" fmla="*/ 96097 h 568172"/>
                <a:gd name="connsiteX5" fmla="*/ 204084 w 799701"/>
                <a:gd name="connsiteY5" fmla="*/ 360 h 568172"/>
                <a:gd name="connsiteX6" fmla="*/ 164411 w 799701"/>
                <a:gd name="connsiteY6" fmla="*/ 360 h 568172"/>
                <a:gd name="connsiteX7" fmla="*/ 55266 w 799701"/>
                <a:gd name="connsiteY7" fmla="*/ 25872 h 568172"/>
                <a:gd name="connsiteX8" fmla="*/ 43504 w 799701"/>
                <a:gd name="connsiteY8" fmla="*/ 33484 h 568172"/>
                <a:gd name="connsiteX9" fmla="*/ 24370 w 799701"/>
                <a:gd name="connsiteY9" fmla="*/ 61705 h 568172"/>
                <a:gd name="connsiteX10" fmla="*/ 45253 w 799701"/>
                <a:gd name="connsiteY10" fmla="*/ 89342 h 568172"/>
                <a:gd name="connsiteX11" fmla="*/ 72308 w 799701"/>
                <a:gd name="connsiteY11" fmla="*/ 93697 h 568172"/>
                <a:gd name="connsiteX12" fmla="*/ 81635 w 799701"/>
                <a:gd name="connsiteY12" fmla="*/ 93697 h 568172"/>
                <a:gd name="connsiteX13" fmla="*/ 391582 w 799701"/>
                <a:gd name="connsiteY13" fmla="*/ 175856 h 568172"/>
                <a:gd name="connsiteX14" fmla="*/ 122748 w 799701"/>
                <a:gd name="connsiteY14" fmla="*/ 107002 h 568172"/>
                <a:gd name="connsiteX15" fmla="*/ 76182 w 799701"/>
                <a:gd name="connsiteY15" fmla="*/ 110191 h 568172"/>
                <a:gd name="connsiteX16" fmla="*/ 12163 w 799701"/>
                <a:gd name="connsiteY16" fmla="*/ 139577 h 568172"/>
                <a:gd name="connsiteX17" fmla="*/ 436 w 799701"/>
                <a:gd name="connsiteY17" fmla="*/ 157751 h 568172"/>
                <a:gd name="connsiteX18" fmla="*/ 21524 w 799701"/>
                <a:gd name="connsiteY18" fmla="*/ 189641 h 568172"/>
                <a:gd name="connsiteX19" fmla="*/ 62672 w 799701"/>
                <a:gd name="connsiteY19" fmla="*/ 191595 h 568172"/>
                <a:gd name="connsiteX20" fmla="*/ 62912 w 799701"/>
                <a:gd name="connsiteY20" fmla="*/ 192418 h 568172"/>
                <a:gd name="connsiteX21" fmla="*/ 56157 w 799701"/>
                <a:gd name="connsiteY21" fmla="*/ 194716 h 568172"/>
                <a:gd name="connsiteX22" fmla="*/ 34794 w 799701"/>
                <a:gd name="connsiteY22" fmla="*/ 223588 h 568172"/>
                <a:gd name="connsiteX23" fmla="*/ 71793 w 799701"/>
                <a:gd name="connsiteY23" fmla="*/ 258975 h 568172"/>
                <a:gd name="connsiteX24" fmla="*/ 108552 w 799701"/>
                <a:gd name="connsiteY24" fmla="*/ 269879 h 568172"/>
                <a:gd name="connsiteX25" fmla="*/ 357566 w 799701"/>
                <a:gd name="connsiteY25" fmla="*/ 351387 h 568172"/>
                <a:gd name="connsiteX26" fmla="*/ 164068 w 799701"/>
                <a:gd name="connsiteY26" fmla="*/ 314285 h 568172"/>
                <a:gd name="connsiteX27" fmla="*/ 118256 w 799701"/>
                <a:gd name="connsiteY27" fmla="*/ 326252 h 568172"/>
                <a:gd name="connsiteX28" fmla="*/ 112290 w 799701"/>
                <a:gd name="connsiteY28" fmla="*/ 333556 h 568172"/>
                <a:gd name="connsiteX29" fmla="*/ 118153 w 799701"/>
                <a:gd name="connsiteY29" fmla="*/ 374910 h 568172"/>
                <a:gd name="connsiteX30" fmla="*/ 127480 w 799701"/>
                <a:gd name="connsiteY30" fmla="*/ 383756 h 568172"/>
                <a:gd name="connsiteX31" fmla="*/ 155598 w 799701"/>
                <a:gd name="connsiteY31" fmla="*/ 397850 h 568172"/>
                <a:gd name="connsiteX32" fmla="*/ 276573 w 799701"/>
                <a:gd name="connsiteY32" fmla="*/ 426104 h 568172"/>
                <a:gd name="connsiteX33" fmla="*/ 364390 w 799701"/>
                <a:gd name="connsiteY33" fmla="*/ 473390 h 568172"/>
                <a:gd name="connsiteX34" fmla="*/ 580383 w 799701"/>
                <a:gd name="connsiteY34" fmla="*/ 563505 h 568172"/>
                <a:gd name="connsiteX35" fmla="*/ 799701 w 799701"/>
                <a:gd name="connsiteY35" fmla="*/ 518654 h 568172"/>
                <a:gd name="connsiteX36" fmla="*/ 767400 w 799701"/>
                <a:gd name="connsiteY36" fmla="*/ 169924 h 5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9701" h="568172">
                  <a:moveTo>
                    <a:pt x="767400" y="169924"/>
                  </a:moveTo>
                  <a:cubicBezTo>
                    <a:pt x="767400" y="169684"/>
                    <a:pt x="767435" y="169478"/>
                    <a:pt x="767435" y="169238"/>
                  </a:cubicBezTo>
                  <a:lnTo>
                    <a:pt x="763594" y="168998"/>
                  </a:lnTo>
                  <a:cubicBezTo>
                    <a:pt x="723303" y="179148"/>
                    <a:pt x="680304" y="170678"/>
                    <a:pt x="641830" y="154905"/>
                  </a:cubicBezTo>
                  <a:cubicBezTo>
                    <a:pt x="603391" y="139132"/>
                    <a:pt x="568347" y="116329"/>
                    <a:pt x="532034" y="96097"/>
                  </a:cubicBezTo>
                  <a:cubicBezTo>
                    <a:pt x="431598" y="40171"/>
                    <a:pt x="318681" y="3995"/>
                    <a:pt x="204084" y="360"/>
                  </a:cubicBezTo>
                  <a:cubicBezTo>
                    <a:pt x="190882" y="-120"/>
                    <a:pt x="177647" y="-120"/>
                    <a:pt x="164411" y="360"/>
                  </a:cubicBezTo>
                  <a:cubicBezTo>
                    <a:pt x="126692" y="1697"/>
                    <a:pt x="87601" y="7184"/>
                    <a:pt x="55266" y="25872"/>
                  </a:cubicBezTo>
                  <a:cubicBezTo>
                    <a:pt x="51254" y="28204"/>
                    <a:pt x="47345" y="30741"/>
                    <a:pt x="43504" y="33484"/>
                  </a:cubicBezTo>
                  <a:cubicBezTo>
                    <a:pt x="34006" y="40376"/>
                    <a:pt x="24713" y="49943"/>
                    <a:pt x="24370" y="61705"/>
                  </a:cubicBezTo>
                  <a:cubicBezTo>
                    <a:pt x="23993" y="73981"/>
                    <a:pt x="33869" y="84713"/>
                    <a:pt x="45253" y="89342"/>
                  </a:cubicBezTo>
                  <a:cubicBezTo>
                    <a:pt x="53757" y="92737"/>
                    <a:pt x="63049" y="93560"/>
                    <a:pt x="72308" y="93697"/>
                  </a:cubicBezTo>
                  <a:cubicBezTo>
                    <a:pt x="75428" y="93732"/>
                    <a:pt x="78514" y="93732"/>
                    <a:pt x="81635" y="93697"/>
                  </a:cubicBezTo>
                  <a:cubicBezTo>
                    <a:pt x="189717" y="92874"/>
                    <a:pt x="306680" y="104533"/>
                    <a:pt x="391582" y="175856"/>
                  </a:cubicBezTo>
                  <a:cubicBezTo>
                    <a:pt x="304897" y="142115"/>
                    <a:pt x="215743" y="108785"/>
                    <a:pt x="122748" y="107002"/>
                  </a:cubicBezTo>
                  <a:cubicBezTo>
                    <a:pt x="107352" y="106728"/>
                    <a:pt x="91476" y="107516"/>
                    <a:pt x="76182" y="110191"/>
                  </a:cubicBezTo>
                  <a:cubicBezTo>
                    <a:pt x="52282" y="114340"/>
                    <a:pt x="29685" y="123152"/>
                    <a:pt x="12163" y="139577"/>
                  </a:cubicBezTo>
                  <a:cubicBezTo>
                    <a:pt x="6814" y="144584"/>
                    <a:pt x="1945" y="150584"/>
                    <a:pt x="436" y="157751"/>
                  </a:cubicBezTo>
                  <a:cubicBezTo>
                    <a:pt x="-2342" y="171364"/>
                    <a:pt x="8563" y="184703"/>
                    <a:pt x="21524" y="189641"/>
                  </a:cubicBezTo>
                  <a:cubicBezTo>
                    <a:pt x="34520" y="194579"/>
                    <a:pt x="48922" y="193138"/>
                    <a:pt x="62672" y="191595"/>
                  </a:cubicBezTo>
                  <a:lnTo>
                    <a:pt x="62912" y="192418"/>
                  </a:lnTo>
                  <a:cubicBezTo>
                    <a:pt x="60615" y="193035"/>
                    <a:pt x="58386" y="193756"/>
                    <a:pt x="56157" y="194716"/>
                  </a:cubicBezTo>
                  <a:cubicBezTo>
                    <a:pt x="44430" y="199688"/>
                    <a:pt x="34452" y="210866"/>
                    <a:pt x="34794" y="223588"/>
                  </a:cubicBezTo>
                  <a:cubicBezTo>
                    <a:pt x="35274" y="241796"/>
                    <a:pt x="54648" y="252940"/>
                    <a:pt x="71793" y="258975"/>
                  </a:cubicBezTo>
                  <a:cubicBezTo>
                    <a:pt x="83795" y="263193"/>
                    <a:pt x="96071" y="266725"/>
                    <a:pt x="108552" y="269879"/>
                  </a:cubicBezTo>
                  <a:cubicBezTo>
                    <a:pt x="195306" y="291722"/>
                    <a:pt x="290941" y="293197"/>
                    <a:pt x="357566" y="351387"/>
                  </a:cubicBezTo>
                  <a:cubicBezTo>
                    <a:pt x="295947" y="327692"/>
                    <a:pt x="230076" y="315039"/>
                    <a:pt x="164068" y="314285"/>
                  </a:cubicBezTo>
                  <a:cubicBezTo>
                    <a:pt x="148020" y="314148"/>
                    <a:pt x="129538" y="315965"/>
                    <a:pt x="118256" y="326252"/>
                  </a:cubicBezTo>
                  <a:cubicBezTo>
                    <a:pt x="115925" y="328275"/>
                    <a:pt x="113901" y="330710"/>
                    <a:pt x="112290" y="333556"/>
                  </a:cubicBezTo>
                  <a:cubicBezTo>
                    <a:pt x="104917" y="346415"/>
                    <a:pt x="108689" y="363491"/>
                    <a:pt x="118153" y="374910"/>
                  </a:cubicBezTo>
                  <a:cubicBezTo>
                    <a:pt x="120931" y="378270"/>
                    <a:pt x="124086" y="381185"/>
                    <a:pt x="127480" y="383756"/>
                  </a:cubicBezTo>
                  <a:cubicBezTo>
                    <a:pt x="135744" y="390066"/>
                    <a:pt x="145688" y="394455"/>
                    <a:pt x="155598" y="397850"/>
                  </a:cubicBezTo>
                  <a:cubicBezTo>
                    <a:pt x="194792" y="411223"/>
                    <a:pt x="237448" y="412423"/>
                    <a:pt x="276573" y="426104"/>
                  </a:cubicBezTo>
                  <a:cubicBezTo>
                    <a:pt x="307983" y="437146"/>
                    <a:pt x="336032" y="455903"/>
                    <a:pt x="364390" y="473390"/>
                  </a:cubicBezTo>
                  <a:cubicBezTo>
                    <a:pt x="431187" y="514710"/>
                    <a:pt x="502887" y="550680"/>
                    <a:pt x="580383" y="563505"/>
                  </a:cubicBezTo>
                  <a:cubicBezTo>
                    <a:pt x="655992" y="576021"/>
                    <a:pt x="738185" y="564122"/>
                    <a:pt x="799701" y="518654"/>
                  </a:cubicBezTo>
                  <a:cubicBezTo>
                    <a:pt x="768360" y="405908"/>
                    <a:pt x="759479" y="287367"/>
                    <a:pt x="767400" y="169924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963A759E-75A3-4506-B88F-8E86069EA9D3}"/>
                </a:ext>
              </a:extLst>
            </p:cNvPr>
            <p:cNvSpPr/>
            <p:nvPr/>
          </p:nvSpPr>
          <p:spPr>
            <a:xfrm>
              <a:off x="5279014" y="3689741"/>
              <a:ext cx="246296" cy="154214"/>
            </a:xfrm>
            <a:custGeom>
              <a:avLst/>
              <a:gdLst>
                <a:gd name="connsiteX0" fmla="*/ 218694 w 246296"/>
                <a:gd name="connsiteY0" fmla="*/ 16390 h 154214"/>
                <a:gd name="connsiteX1" fmla="*/ 155703 w 246296"/>
                <a:gd name="connsiteY1" fmla="*/ 16631 h 154214"/>
                <a:gd name="connsiteX2" fmla="*/ 123333 w 246296"/>
                <a:gd name="connsiteY2" fmla="*/ 0 h 154214"/>
                <a:gd name="connsiteX3" fmla="*/ 122990 w 246296"/>
                <a:gd name="connsiteY3" fmla="*/ 274 h 154214"/>
                <a:gd name="connsiteX4" fmla="*/ 76493 w 246296"/>
                <a:gd name="connsiteY4" fmla="*/ 36999 h 154214"/>
                <a:gd name="connsiteX5" fmla="*/ 31024 w 246296"/>
                <a:gd name="connsiteY5" fmla="*/ 73415 h 154214"/>
                <a:gd name="connsiteX6" fmla="*/ 30407 w 246296"/>
                <a:gd name="connsiteY6" fmla="*/ 73895 h 154214"/>
                <a:gd name="connsiteX7" fmla="*/ 15457 w 246296"/>
                <a:gd name="connsiteY7" fmla="*/ 86308 h 154214"/>
                <a:gd name="connsiteX8" fmla="*/ 7467 w 246296"/>
                <a:gd name="connsiteY8" fmla="*/ 92411 h 154214"/>
                <a:gd name="connsiteX9" fmla="*/ 643 w 246296"/>
                <a:gd name="connsiteY9" fmla="*/ 110139 h 154214"/>
                <a:gd name="connsiteX10" fmla="*/ 883 w 246296"/>
                <a:gd name="connsiteY10" fmla="*/ 110962 h 154214"/>
                <a:gd name="connsiteX11" fmla="*/ 6096 w 246296"/>
                <a:gd name="connsiteY11" fmla="*/ 118746 h 154214"/>
                <a:gd name="connsiteX12" fmla="*/ 12439 w 246296"/>
                <a:gd name="connsiteY12" fmla="*/ 128347 h 154214"/>
                <a:gd name="connsiteX13" fmla="*/ 20120 w 246296"/>
                <a:gd name="connsiteY13" fmla="*/ 140006 h 154214"/>
                <a:gd name="connsiteX14" fmla="*/ 27732 w 246296"/>
                <a:gd name="connsiteY14" fmla="*/ 151047 h 154214"/>
                <a:gd name="connsiteX15" fmla="*/ 31264 w 246296"/>
                <a:gd name="connsiteY15" fmla="*/ 153105 h 154214"/>
                <a:gd name="connsiteX16" fmla="*/ 44226 w 246296"/>
                <a:gd name="connsiteY16" fmla="*/ 152968 h 154214"/>
                <a:gd name="connsiteX17" fmla="*/ 59794 w 246296"/>
                <a:gd name="connsiteY17" fmla="*/ 144875 h 154214"/>
                <a:gd name="connsiteX18" fmla="*/ 98267 w 246296"/>
                <a:gd name="connsiteY18" fmla="*/ 120289 h 154214"/>
                <a:gd name="connsiteX19" fmla="*/ 108417 w 246296"/>
                <a:gd name="connsiteY19" fmla="*/ 113740 h 154214"/>
                <a:gd name="connsiteX20" fmla="*/ 174974 w 246296"/>
                <a:gd name="connsiteY20" fmla="*/ 70706 h 154214"/>
                <a:gd name="connsiteX21" fmla="*/ 246297 w 246296"/>
                <a:gd name="connsiteY21" fmla="*/ 23797 h 154214"/>
                <a:gd name="connsiteX22" fmla="*/ 218694 w 246296"/>
                <a:gd name="connsiteY22" fmla="*/ 16390 h 15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6296" h="154214">
                  <a:moveTo>
                    <a:pt x="218694" y="16390"/>
                  </a:moveTo>
                  <a:cubicBezTo>
                    <a:pt x="197811" y="14127"/>
                    <a:pt x="176517" y="19545"/>
                    <a:pt x="155703" y="16631"/>
                  </a:cubicBezTo>
                  <a:cubicBezTo>
                    <a:pt x="143701" y="14950"/>
                    <a:pt x="131288" y="8881"/>
                    <a:pt x="123333" y="0"/>
                  </a:cubicBezTo>
                  <a:lnTo>
                    <a:pt x="122990" y="274"/>
                  </a:lnTo>
                  <a:cubicBezTo>
                    <a:pt x="107457" y="12447"/>
                    <a:pt x="91958" y="24689"/>
                    <a:pt x="76493" y="36999"/>
                  </a:cubicBezTo>
                  <a:cubicBezTo>
                    <a:pt x="61302" y="49137"/>
                    <a:pt x="46181" y="61242"/>
                    <a:pt x="31024" y="73415"/>
                  </a:cubicBezTo>
                  <a:cubicBezTo>
                    <a:pt x="30818" y="73552"/>
                    <a:pt x="30578" y="73758"/>
                    <a:pt x="30407" y="73895"/>
                  </a:cubicBezTo>
                  <a:cubicBezTo>
                    <a:pt x="25401" y="77907"/>
                    <a:pt x="20463" y="82262"/>
                    <a:pt x="15457" y="86308"/>
                  </a:cubicBezTo>
                  <a:cubicBezTo>
                    <a:pt x="12816" y="88468"/>
                    <a:pt x="10210" y="90525"/>
                    <a:pt x="7467" y="92411"/>
                  </a:cubicBezTo>
                  <a:cubicBezTo>
                    <a:pt x="2152" y="96149"/>
                    <a:pt x="-1551" y="103453"/>
                    <a:pt x="643" y="110139"/>
                  </a:cubicBezTo>
                  <a:cubicBezTo>
                    <a:pt x="678" y="110414"/>
                    <a:pt x="780" y="110654"/>
                    <a:pt x="883" y="110962"/>
                  </a:cubicBezTo>
                  <a:cubicBezTo>
                    <a:pt x="1981" y="113671"/>
                    <a:pt x="4484" y="116277"/>
                    <a:pt x="6096" y="118746"/>
                  </a:cubicBezTo>
                  <a:cubicBezTo>
                    <a:pt x="8256" y="121935"/>
                    <a:pt x="10347" y="125159"/>
                    <a:pt x="12439" y="128347"/>
                  </a:cubicBezTo>
                  <a:cubicBezTo>
                    <a:pt x="15011" y="132222"/>
                    <a:pt x="17548" y="136131"/>
                    <a:pt x="20120" y="140006"/>
                  </a:cubicBezTo>
                  <a:cubicBezTo>
                    <a:pt x="22315" y="143366"/>
                    <a:pt x="24578" y="148578"/>
                    <a:pt x="27732" y="151047"/>
                  </a:cubicBezTo>
                  <a:cubicBezTo>
                    <a:pt x="28864" y="151904"/>
                    <a:pt x="30030" y="152591"/>
                    <a:pt x="31264" y="153105"/>
                  </a:cubicBezTo>
                  <a:cubicBezTo>
                    <a:pt x="35379" y="154785"/>
                    <a:pt x="39837" y="154408"/>
                    <a:pt x="44226" y="152968"/>
                  </a:cubicBezTo>
                  <a:cubicBezTo>
                    <a:pt x="49918" y="151150"/>
                    <a:pt x="55473" y="147653"/>
                    <a:pt x="59794" y="144875"/>
                  </a:cubicBezTo>
                  <a:cubicBezTo>
                    <a:pt x="72652" y="136714"/>
                    <a:pt x="85477" y="128519"/>
                    <a:pt x="98267" y="120289"/>
                  </a:cubicBezTo>
                  <a:cubicBezTo>
                    <a:pt x="101662" y="118129"/>
                    <a:pt x="105022" y="115934"/>
                    <a:pt x="108417" y="113740"/>
                  </a:cubicBezTo>
                  <a:cubicBezTo>
                    <a:pt x="130637" y="99544"/>
                    <a:pt x="152822" y="85142"/>
                    <a:pt x="174974" y="70706"/>
                  </a:cubicBezTo>
                  <a:cubicBezTo>
                    <a:pt x="198839" y="55172"/>
                    <a:pt x="222602" y="39536"/>
                    <a:pt x="246297" y="23797"/>
                  </a:cubicBezTo>
                  <a:cubicBezTo>
                    <a:pt x="237553" y="20060"/>
                    <a:pt x="228295" y="17419"/>
                    <a:pt x="218694" y="16390"/>
                  </a:cubicBezTo>
                  <a:close/>
                </a:path>
              </a:pathLst>
            </a:custGeom>
            <a:solidFill>
              <a:srgbClr val="D6DD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0037855C-9F16-4EC4-9940-7A37E079D43F}"/>
                </a:ext>
              </a:extLst>
            </p:cNvPr>
            <p:cNvSpPr/>
            <p:nvPr/>
          </p:nvSpPr>
          <p:spPr>
            <a:xfrm>
              <a:off x="5238921" y="3799880"/>
              <a:ext cx="71323" cy="64019"/>
            </a:xfrm>
            <a:custGeom>
              <a:avLst/>
              <a:gdLst>
                <a:gd name="connsiteX0" fmla="*/ 46154 w 71323"/>
                <a:gd name="connsiteY0" fmla="*/ 8641 h 64019"/>
                <a:gd name="connsiteX1" fmla="*/ 52498 w 71323"/>
                <a:gd name="connsiteY1" fmla="*/ 18242 h 64019"/>
                <a:gd name="connsiteX2" fmla="*/ 60179 w 71323"/>
                <a:gd name="connsiteY2" fmla="*/ 29901 h 64019"/>
                <a:gd name="connsiteX3" fmla="*/ 67791 w 71323"/>
                <a:gd name="connsiteY3" fmla="*/ 40942 h 64019"/>
                <a:gd name="connsiteX4" fmla="*/ 71323 w 71323"/>
                <a:gd name="connsiteY4" fmla="*/ 42999 h 64019"/>
                <a:gd name="connsiteX5" fmla="*/ 0 w 71323"/>
                <a:gd name="connsiteY5" fmla="*/ 64019 h 64019"/>
                <a:gd name="connsiteX6" fmla="*/ 40668 w 71323"/>
                <a:gd name="connsiteY6" fmla="*/ 0 h 64019"/>
                <a:gd name="connsiteX7" fmla="*/ 40908 w 71323"/>
                <a:gd name="connsiteY7" fmla="*/ 823 h 64019"/>
                <a:gd name="connsiteX8" fmla="*/ 46154 w 71323"/>
                <a:gd name="connsiteY8" fmla="*/ 8641 h 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23" h="64019">
                  <a:moveTo>
                    <a:pt x="46154" y="8641"/>
                  </a:moveTo>
                  <a:cubicBezTo>
                    <a:pt x="48315" y="11830"/>
                    <a:pt x="50406" y="15053"/>
                    <a:pt x="52498" y="18242"/>
                  </a:cubicBezTo>
                  <a:cubicBezTo>
                    <a:pt x="55070" y="22117"/>
                    <a:pt x="57607" y="26026"/>
                    <a:pt x="60179" y="29901"/>
                  </a:cubicBezTo>
                  <a:cubicBezTo>
                    <a:pt x="62374" y="33261"/>
                    <a:pt x="64637" y="38473"/>
                    <a:pt x="67791" y="40942"/>
                  </a:cubicBezTo>
                  <a:cubicBezTo>
                    <a:pt x="68923" y="41799"/>
                    <a:pt x="70089" y="42485"/>
                    <a:pt x="71323" y="42999"/>
                  </a:cubicBezTo>
                  <a:cubicBezTo>
                    <a:pt x="46566" y="45777"/>
                    <a:pt x="22323" y="52909"/>
                    <a:pt x="0" y="64019"/>
                  </a:cubicBezTo>
                  <a:cubicBezTo>
                    <a:pt x="18791" y="46669"/>
                    <a:pt x="32987" y="24449"/>
                    <a:pt x="40668" y="0"/>
                  </a:cubicBezTo>
                  <a:cubicBezTo>
                    <a:pt x="40702" y="274"/>
                    <a:pt x="40805" y="514"/>
                    <a:pt x="40908" y="823"/>
                  </a:cubicBezTo>
                  <a:cubicBezTo>
                    <a:pt x="42040" y="3566"/>
                    <a:pt x="44543" y="6138"/>
                    <a:pt x="46154" y="8641"/>
                  </a:cubicBezTo>
                  <a:close/>
                </a:path>
              </a:pathLst>
            </a:custGeom>
            <a:solidFill>
              <a:srgbClr val="D6DD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33BBE32C-3D3A-46E7-966E-A036FBAF9048}"/>
                </a:ext>
              </a:extLst>
            </p:cNvPr>
            <p:cNvSpPr/>
            <p:nvPr/>
          </p:nvSpPr>
          <p:spPr>
            <a:xfrm>
              <a:off x="4579764" y="3842811"/>
              <a:ext cx="951571" cy="1654938"/>
            </a:xfrm>
            <a:custGeom>
              <a:avLst/>
              <a:gdLst>
                <a:gd name="connsiteX0" fmla="*/ 770908 w 951571"/>
                <a:gd name="connsiteY0" fmla="*/ 352124 h 1654938"/>
                <a:gd name="connsiteX1" fmla="*/ 812056 w 951571"/>
                <a:gd name="connsiteY1" fmla="*/ 354078 h 1654938"/>
                <a:gd name="connsiteX2" fmla="*/ 812296 w 951571"/>
                <a:gd name="connsiteY2" fmla="*/ 354902 h 1654938"/>
                <a:gd name="connsiteX3" fmla="*/ 805541 w 951571"/>
                <a:gd name="connsiteY3" fmla="*/ 357199 h 1654938"/>
                <a:gd name="connsiteX4" fmla="*/ 784178 w 951571"/>
                <a:gd name="connsiteY4" fmla="*/ 386071 h 1654938"/>
                <a:gd name="connsiteX5" fmla="*/ 821177 w 951571"/>
                <a:gd name="connsiteY5" fmla="*/ 421458 h 1654938"/>
                <a:gd name="connsiteX6" fmla="*/ 857936 w 951571"/>
                <a:gd name="connsiteY6" fmla="*/ 432363 h 1654938"/>
                <a:gd name="connsiteX7" fmla="*/ 867640 w 951571"/>
                <a:gd name="connsiteY7" fmla="*/ 488735 h 1654938"/>
                <a:gd name="connsiteX8" fmla="*/ 861673 w 951571"/>
                <a:gd name="connsiteY8" fmla="*/ 496039 h 1654938"/>
                <a:gd name="connsiteX9" fmla="*/ 867537 w 951571"/>
                <a:gd name="connsiteY9" fmla="*/ 537393 h 1654938"/>
                <a:gd name="connsiteX10" fmla="*/ 876864 w 951571"/>
                <a:gd name="connsiteY10" fmla="*/ 546239 h 1654938"/>
                <a:gd name="connsiteX11" fmla="*/ 933134 w 951571"/>
                <a:gd name="connsiteY11" fmla="*/ 960668 h 1654938"/>
                <a:gd name="connsiteX12" fmla="*/ 906182 w 951571"/>
                <a:gd name="connsiteY12" fmla="*/ 1378904 h 1654938"/>
                <a:gd name="connsiteX13" fmla="*/ 756643 w 951571"/>
                <a:gd name="connsiteY13" fmla="*/ 1555154 h 1654938"/>
                <a:gd name="connsiteX14" fmla="*/ 630593 w 951571"/>
                <a:gd name="connsiteY14" fmla="*/ 1654938 h 1654938"/>
                <a:gd name="connsiteX15" fmla="*/ 0 w 951571"/>
                <a:gd name="connsiteY15" fmla="*/ 1654938 h 1654938"/>
                <a:gd name="connsiteX16" fmla="*/ 515756 w 951571"/>
                <a:gd name="connsiteY16" fmla="*/ 1186743 h 1654938"/>
                <a:gd name="connsiteX17" fmla="*/ 340157 w 951571"/>
                <a:gd name="connsiteY17" fmla="*/ 243699 h 1654938"/>
                <a:gd name="connsiteX18" fmla="*/ 377396 w 951571"/>
                <a:gd name="connsiteY18" fmla="*/ 209135 h 1654938"/>
                <a:gd name="connsiteX19" fmla="*/ 506738 w 951571"/>
                <a:gd name="connsiteY19" fmla="*/ 117923 h 1654938"/>
                <a:gd name="connsiteX20" fmla="*/ 614923 w 951571"/>
                <a:gd name="connsiteY20" fmla="*/ 69026 h 1654938"/>
                <a:gd name="connsiteX21" fmla="*/ 634948 w 951571"/>
                <a:gd name="connsiteY21" fmla="*/ 34496 h 1654938"/>
                <a:gd name="connsiteX22" fmla="*/ 641292 w 951571"/>
                <a:gd name="connsiteY22" fmla="*/ 35318 h 1654938"/>
                <a:gd name="connsiteX23" fmla="*/ 659122 w 951571"/>
                <a:gd name="connsiteY23" fmla="*/ 21157 h 1654938"/>
                <a:gd name="connsiteX24" fmla="*/ 730446 w 951571"/>
                <a:gd name="connsiteY24" fmla="*/ 137 h 1654938"/>
                <a:gd name="connsiteX25" fmla="*/ 743407 w 951571"/>
                <a:gd name="connsiteY25" fmla="*/ 0 h 1654938"/>
                <a:gd name="connsiteX26" fmla="*/ 804546 w 951571"/>
                <a:gd name="connsiteY26" fmla="*/ 188389 h 1654938"/>
                <a:gd name="connsiteX27" fmla="*/ 792785 w 951571"/>
                <a:gd name="connsiteY27" fmla="*/ 196001 h 1654938"/>
                <a:gd name="connsiteX28" fmla="*/ 773651 w 951571"/>
                <a:gd name="connsiteY28" fmla="*/ 224222 h 1654938"/>
                <a:gd name="connsiteX29" fmla="*/ 794534 w 951571"/>
                <a:gd name="connsiteY29" fmla="*/ 251860 h 1654938"/>
                <a:gd name="connsiteX30" fmla="*/ 821588 w 951571"/>
                <a:gd name="connsiteY30" fmla="*/ 256215 h 1654938"/>
                <a:gd name="connsiteX31" fmla="*/ 825463 w 951571"/>
                <a:gd name="connsiteY31" fmla="*/ 272742 h 1654938"/>
                <a:gd name="connsiteX32" fmla="*/ 761444 w 951571"/>
                <a:gd name="connsiteY32" fmla="*/ 302129 h 1654938"/>
                <a:gd name="connsiteX33" fmla="*/ 749717 w 951571"/>
                <a:gd name="connsiteY33" fmla="*/ 320303 h 1654938"/>
                <a:gd name="connsiteX34" fmla="*/ 770908 w 951571"/>
                <a:gd name="connsiteY34" fmla="*/ 352124 h 165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51571" h="1654938">
                  <a:moveTo>
                    <a:pt x="770908" y="352124"/>
                  </a:moveTo>
                  <a:cubicBezTo>
                    <a:pt x="783904" y="357062"/>
                    <a:pt x="798306" y="355621"/>
                    <a:pt x="812056" y="354078"/>
                  </a:cubicBezTo>
                  <a:lnTo>
                    <a:pt x="812296" y="354902"/>
                  </a:lnTo>
                  <a:cubicBezTo>
                    <a:pt x="809998" y="355519"/>
                    <a:pt x="807770" y="356238"/>
                    <a:pt x="805541" y="357199"/>
                  </a:cubicBezTo>
                  <a:cubicBezTo>
                    <a:pt x="793814" y="362171"/>
                    <a:pt x="783835" y="373350"/>
                    <a:pt x="784178" y="386071"/>
                  </a:cubicBezTo>
                  <a:cubicBezTo>
                    <a:pt x="784658" y="404279"/>
                    <a:pt x="804032" y="415423"/>
                    <a:pt x="821177" y="421458"/>
                  </a:cubicBezTo>
                  <a:cubicBezTo>
                    <a:pt x="833178" y="425676"/>
                    <a:pt x="845454" y="429208"/>
                    <a:pt x="857936" y="432363"/>
                  </a:cubicBezTo>
                  <a:cubicBezTo>
                    <a:pt x="861331" y="451256"/>
                    <a:pt x="864519" y="470047"/>
                    <a:pt x="867640" y="488735"/>
                  </a:cubicBezTo>
                  <a:cubicBezTo>
                    <a:pt x="865308" y="490758"/>
                    <a:pt x="863285" y="493193"/>
                    <a:pt x="861673" y="496039"/>
                  </a:cubicBezTo>
                  <a:cubicBezTo>
                    <a:pt x="854301" y="508898"/>
                    <a:pt x="858073" y="525974"/>
                    <a:pt x="867537" y="537393"/>
                  </a:cubicBezTo>
                  <a:cubicBezTo>
                    <a:pt x="870315" y="540753"/>
                    <a:pt x="873469" y="543668"/>
                    <a:pt x="876864" y="546239"/>
                  </a:cubicBezTo>
                  <a:cubicBezTo>
                    <a:pt x="901450" y="705654"/>
                    <a:pt x="917258" y="854301"/>
                    <a:pt x="933134" y="960668"/>
                  </a:cubicBezTo>
                  <a:cubicBezTo>
                    <a:pt x="954119" y="1101155"/>
                    <a:pt x="969927" y="1251997"/>
                    <a:pt x="906182" y="1378904"/>
                  </a:cubicBezTo>
                  <a:cubicBezTo>
                    <a:pt x="871377" y="1448204"/>
                    <a:pt x="815348" y="1504474"/>
                    <a:pt x="756643" y="1555154"/>
                  </a:cubicBezTo>
                  <a:cubicBezTo>
                    <a:pt x="716044" y="1590199"/>
                    <a:pt x="673799" y="1623186"/>
                    <a:pt x="630593" y="1654938"/>
                  </a:cubicBezTo>
                  <a:lnTo>
                    <a:pt x="0" y="1654938"/>
                  </a:lnTo>
                  <a:cubicBezTo>
                    <a:pt x="171964" y="1498850"/>
                    <a:pt x="343792" y="1342831"/>
                    <a:pt x="515756" y="1186743"/>
                  </a:cubicBezTo>
                  <a:cubicBezTo>
                    <a:pt x="448925" y="876692"/>
                    <a:pt x="392895" y="560504"/>
                    <a:pt x="340157" y="243699"/>
                  </a:cubicBezTo>
                  <a:cubicBezTo>
                    <a:pt x="353118" y="232761"/>
                    <a:pt x="365531" y="221239"/>
                    <a:pt x="377396" y="209135"/>
                  </a:cubicBezTo>
                  <a:cubicBezTo>
                    <a:pt x="412200" y="168775"/>
                    <a:pt x="457051" y="137126"/>
                    <a:pt x="506738" y="117923"/>
                  </a:cubicBezTo>
                  <a:cubicBezTo>
                    <a:pt x="543874" y="103521"/>
                    <a:pt x="584953" y="95257"/>
                    <a:pt x="614923" y="69026"/>
                  </a:cubicBezTo>
                  <a:cubicBezTo>
                    <a:pt x="625004" y="60213"/>
                    <a:pt x="633508" y="47217"/>
                    <a:pt x="634948" y="34496"/>
                  </a:cubicBezTo>
                  <a:lnTo>
                    <a:pt x="641292" y="35318"/>
                  </a:lnTo>
                  <a:cubicBezTo>
                    <a:pt x="647601" y="31101"/>
                    <a:pt x="653567" y="26369"/>
                    <a:pt x="659122" y="21157"/>
                  </a:cubicBezTo>
                  <a:cubicBezTo>
                    <a:pt x="681445" y="10012"/>
                    <a:pt x="705688" y="2880"/>
                    <a:pt x="730446" y="137"/>
                  </a:cubicBezTo>
                  <a:cubicBezTo>
                    <a:pt x="734560" y="1817"/>
                    <a:pt x="739018" y="1440"/>
                    <a:pt x="743407" y="0"/>
                  </a:cubicBezTo>
                  <a:cubicBezTo>
                    <a:pt x="766827" y="59150"/>
                    <a:pt x="786990" y="122655"/>
                    <a:pt x="804546" y="188389"/>
                  </a:cubicBezTo>
                  <a:cubicBezTo>
                    <a:pt x="800534" y="190721"/>
                    <a:pt x="796625" y="193258"/>
                    <a:pt x="792785" y="196001"/>
                  </a:cubicBezTo>
                  <a:cubicBezTo>
                    <a:pt x="783286" y="202894"/>
                    <a:pt x="773994" y="212461"/>
                    <a:pt x="773651" y="224222"/>
                  </a:cubicBezTo>
                  <a:cubicBezTo>
                    <a:pt x="773274" y="236498"/>
                    <a:pt x="783149" y="247231"/>
                    <a:pt x="794534" y="251860"/>
                  </a:cubicBezTo>
                  <a:cubicBezTo>
                    <a:pt x="803038" y="255255"/>
                    <a:pt x="812330" y="256077"/>
                    <a:pt x="821588" y="256215"/>
                  </a:cubicBezTo>
                  <a:cubicBezTo>
                    <a:pt x="822891" y="261701"/>
                    <a:pt x="824160" y="267256"/>
                    <a:pt x="825463" y="272742"/>
                  </a:cubicBezTo>
                  <a:cubicBezTo>
                    <a:pt x="801563" y="276892"/>
                    <a:pt x="778966" y="285704"/>
                    <a:pt x="761444" y="302129"/>
                  </a:cubicBezTo>
                  <a:cubicBezTo>
                    <a:pt x="756095" y="307135"/>
                    <a:pt x="751225" y="313136"/>
                    <a:pt x="749717" y="320303"/>
                  </a:cubicBezTo>
                  <a:cubicBezTo>
                    <a:pt x="747042" y="333847"/>
                    <a:pt x="757946" y="347186"/>
                    <a:pt x="770908" y="352124"/>
                  </a:cubicBez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7E0BDD9D-4D02-47CD-8BBA-7B51750EEE28}"/>
                </a:ext>
              </a:extLst>
            </p:cNvPr>
            <p:cNvSpPr/>
            <p:nvPr/>
          </p:nvSpPr>
          <p:spPr>
            <a:xfrm>
              <a:off x="6792567" y="2147102"/>
              <a:ext cx="153344" cy="148485"/>
            </a:xfrm>
            <a:custGeom>
              <a:avLst/>
              <a:gdLst>
                <a:gd name="connsiteX0" fmla="*/ 138703 w 153344"/>
                <a:gd name="connsiteY0" fmla="*/ 0 h 148485"/>
                <a:gd name="connsiteX1" fmla="*/ 153345 w 153344"/>
                <a:gd name="connsiteY1" fmla="*/ 131022 h 148485"/>
                <a:gd name="connsiteX2" fmla="*/ 90971 w 153344"/>
                <a:gd name="connsiteY2" fmla="*/ 143847 h 148485"/>
                <a:gd name="connsiteX3" fmla="*/ 0 w 153344"/>
                <a:gd name="connsiteY3" fmla="*/ 145630 h 148485"/>
                <a:gd name="connsiteX4" fmla="*/ 138703 w 153344"/>
                <a:gd name="connsiteY4" fmla="*/ 0 h 14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344" h="148485">
                  <a:moveTo>
                    <a:pt x="138703" y="0"/>
                  </a:moveTo>
                  <a:cubicBezTo>
                    <a:pt x="145046" y="43514"/>
                    <a:pt x="149984" y="87200"/>
                    <a:pt x="153345" y="131022"/>
                  </a:cubicBezTo>
                  <a:cubicBezTo>
                    <a:pt x="132565" y="135480"/>
                    <a:pt x="111751" y="139732"/>
                    <a:pt x="90971" y="143847"/>
                  </a:cubicBezTo>
                  <a:cubicBezTo>
                    <a:pt x="61242" y="149676"/>
                    <a:pt x="30450" y="149710"/>
                    <a:pt x="0" y="145630"/>
                  </a:cubicBezTo>
                  <a:cubicBezTo>
                    <a:pt x="55035" y="106299"/>
                    <a:pt x="103865" y="57264"/>
                    <a:pt x="138703" y="0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BEFD2144-D137-40CE-B2CE-7ED4A464AACB}"/>
                </a:ext>
              </a:extLst>
            </p:cNvPr>
            <p:cNvSpPr/>
            <p:nvPr/>
          </p:nvSpPr>
          <p:spPr>
            <a:xfrm>
              <a:off x="6204123" y="973150"/>
              <a:ext cx="260700" cy="257277"/>
            </a:xfrm>
            <a:custGeom>
              <a:avLst/>
              <a:gdLst>
                <a:gd name="connsiteX0" fmla="*/ 260700 w 260700"/>
                <a:gd name="connsiteY0" fmla="*/ 151973 h 257277"/>
                <a:gd name="connsiteX1" fmla="*/ 208099 w 260700"/>
                <a:gd name="connsiteY1" fmla="*/ 172719 h 257277"/>
                <a:gd name="connsiteX2" fmla="*/ 117025 w 260700"/>
                <a:gd name="connsiteY2" fmla="*/ 209375 h 257277"/>
                <a:gd name="connsiteX3" fmla="*/ 26328 w 260700"/>
                <a:gd name="connsiteY3" fmla="*/ 246648 h 257277"/>
                <a:gd name="connsiteX4" fmla="*/ 885 w 260700"/>
                <a:gd name="connsiteY4" fmla="*/ 257278 h 257277"/>
                <a:gd name="connsiteX5" fmla="*/ 45050 w 260700"/>
                <a:gd name="connsiteY5" fmla="*/ 0 h 257277"/>
                <a:gd name="connsiteX6" fmla="*/ 45153 w 260700"/>
                <a:gd name="connsiteY6" fmla="*/ 34 h 257277"/>
                <a:gd name="connsiteX7" fmla="*/ 260700 w 260700"/>
                <a:gd name="connsiteY7" fmla="*/ 151973 h 25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700" h="257277">
                  <a:moveTo>
                    <a:pt x="260700" y="151973"/>
                  </a:moveTo>
                  <a:cubicBezTo>
                    <a:pt x="243143" y="158866"/>
                    <a:pt x="225621" y="165758"/>
                    <a:pt x="208099" y="172719"/>
                  </a:cubicBezTo>
                  <a:cubicBezTo>
                    <a:pt x="177684" y="184823"/>
                    <a:pt x="147337" y="197065"/>
                    <a:pt x="117025" y="209375"/>
                  </a:cubicBezTo>
                  <a:cubicBezTo>
                    <a:pt x="86781" y="221719"/>
                    <a:pt x="56503" y="234132"/>
                    <a:pt x="26328" y="246648"/>
                  </a:cubicBezTo>
                  <a:cubicBezTo>
                    <a:pt x="17858" y="250180"/>
                    <a:pt x="9354" y="253677"/>
                    <a:pt x="885" y="257278"/>
                  </a:cubicBezTo>
                  <a:cubicBezTo>
                    <a:pt x="-3711" y="168638"/>
                    <a:pt x="9388" y="78524"/>
                    <a:pt x="45050" y="0"/>
                  </a:cubicBezTo>
                  <a:lnTo>
                    <a:pt x="45153" y="34"/>
                  </a:lnTo>
                  <a:cubicBezTo>
                    <a:pt x="131564" y="22906"/>
                    <a:pt x="200898" y="84388"/>
                    <a:pt x="260700" y="151973"/>
                  </a:cubicBezTo>
                  <a:close/>
                </a:path>
              </a:pathLst>
            </a:custGeom>
            <a:solidFill>
              <a:srgbClr val="FFC094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DBEE9B34-467C-4EB5-BECF-66A766A3028D}"/>
                </a:ext>
              </a:extLst>
            </p:cNvPr>
            <p:cNvSpPr/>
            <p:nvPr/>
          </p:nvSpPr>
          <p:spPr>
            <a:xfrm>
              <a:off x="6249241" y="463021"/>
              <a:ext cx="1357609" cy="662033"/>
            </a:xfrm>
            <a:custGeom>
              <a:avLst/>
              <a:gdLst>
                <a:gd name="connsiteX0" fmla="*/ 926 w 1357609"/>
                <a:gd name="connsiteY0" fmla="*/ 508174 h 662033"/>
                <a:gd name="connsiteX1" fmla="*/ 343346 w 1357609"/>
                <a:gd name="connsiteY1" fmla="*/ 142986 h 662033"/>
                <a:gd name="connsiteX2" fmla="*/ 1066659 w 1357609"/>
                <a:gd name="connsiteY2" fmla="*/ 33121 h 662033"/>
                <a:gd name="connsiteX3" fmla="*/ 1232314 w 1357609"/>
                <a:gd name="connsiteY3" fmla="*/ 115931 h 662033"/>
                <a:gd name="connsiteX4" fmla="*/ 1357610 w 1357609"/>
                <a:gd name="connsiteY4" fmla="*/ 259949 h 662033"/>
                <a:gd name="connsiteX5" fmla="*/ 618283 w 1357609"/>
                <a:gd name="connsiteY5" fmla="*/ 536292 h 662033"/>
                <a:gd name="connsiteX6" fmla="*/ 617529 w 1357609"/>
                <a:gd name="connsiteY6" fmla="*/ 534852 h 662033"/>
                <a:gd name="connsiteX7" fmla="*/ 612043 w 1357609"/>
                <a:gd name="connsiteY7" fmla="*/ 526382 h 662033"/>
                <a:gd name="connsiteX8" fmla="*/ 603059 w 1357609"/>
                <a:gd name="connsiteY8" fmla="*/ 523022 h 662033"/>
                <a:gd name="connsiteX9" fmla="*/ 567534 w 1357609"/>
                <a:gd name="connsiteY9" fmla="*/ 531972 h 662033"/>
                <a:gd name="connsiteX10" fmla="*/ 530158 w 1357609"/>
                <a:gd name="connsiteY10" fmla="*/ 544967 h 662033"/>
                <a:gd name="connsiteX11" fmla="*/ 437987 w 1357609"/>
                <a:gd name="connsiteY11" fmla="*/ 577852 h 662033"/>
                <a:gd name="connsiteX12" fmla="*/ 346055 w 1357609"/>
                <a:gd name="connsiteY12" fmla="*/ 611902 h 662033"/>
                <a:gd name="connsiteX13" fmla="*/ 254398 w 1357609"/>
                <a:gd name="connsiteY13" fmla="*/ 646877 h 662033"/>
                <a:gd name="connsiteX14" fmla="*/ 215616 w 1357609"/>
                <a:gd name="connsiteY14" fmla="*/ 662034 h 662033"/>
                <a:gd name="connsiteX15" fmla="*/ 103 w 1357609"/>
                <a:gd name="connsiteY15" fmla="*/ 510129 h 662033"/>
                <a:gd name="connsiteX16" fmla="*/ 0 w 1357609"/>
                <a:gd name="connsiteY16" fmla="*/ 510095 h 662033"/>
                <a:gd name="connsiteX17" fmla="*/ 926 w 1357609"/>
                <a:gd name="connsiteY17" fmla="*/ 508174 h 66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7609" h="662033">
                  <a:moveTo>
                    <a:pt x="926" y="508174"/>
                  </a:moveTo>
                  <a:cubicBezTo>
                    <a:pt x="68203" y="352429"/>
                    <a:pt x="197511" y="229671"/>
                    <a:pt x="343346" y="142986"/>
                  </a:cubicBezTo>
                  <a:cubicBezTo>
                    <a:pt x="559236" y="14673"/>
                    <a:pt x="826698" y="-40774"/>
                    <a:pt x="1066659" y="33121"/>
                  </a:cubicBezTo>
                  <a:cubicBezTo>
                    <a:pt x="1125981" y="51397"/>
                    <a:pt x="1183554" y="77526"/>
                    <a:pt x="1232314" y="115931"/>
                  </a:cubicBezTo>
                  <a:cubicBezTo>
                    <a:pt x="1282549" y="155467"/>
                    <a:pt x="1321914" y="206559"/>
                    <a:pt x="1357610" y="259949"/>
                  </a:cubicBezTo>
                  <a:cubicBezTo>
                    <a:pt x="1112985" y="356955"/>
                    <a:pt x="866474" y="449058"/>
                    <a:pt x="618283" y="536292"/>
                  </a:cubicBezTo>
                  <a:cubicBezTo>
                    <a:pt x="618043" y="535812"/>
                    <a:pt x="617769" y="535332"/>
                    <a:pt x="617529" y="534852"/>
                  </a:cubicBezTo>
                  <a:cubicBezTo>
                    <a:pt x="615951" y="531972"/>
                    <a:pt x="614614" y="528508"/>
                    <a:pt x="612043" y="526382"/>
                  </a:cubicBezTo>
                  <a:cubicBezTo>
                    <a:pt x="609471" y="524325"/>
                    <a:pt x="606350" y="523228"/>
                    <a:pt x="603059" y="523022"/>
                  </a:cubicBezTo>
                  <a:cubicBezTo>
                    <a:pt x="590920" y="522267"/>
                    <a:pt x="578781" y="528097"/>
                    <a:pt x="567534" y="531972"/>
                  </a:cubicBezTo>
                  <a:cubicBezTo>
                    <a:pt x="555053" y="536258"/>
                    <a:pt x="542639" y="540578"/>
                    <a:pt x="530158" y="544967"/>
                  </a:cubicBezTo>
                  <a:cubicBezTo>
                    <a:pt x="499365" y="555735"/>
                    <a:pt x="468642" y="566707"/>
                    <a:pt x="437987" y="577852"/>
                  </a:cubicBezTo>
                  <a:cubicBezTo>
                    <a:pt x="407297" y="589030"/>
                    <a:pt x="376642" y="600380"/>
                    <a:pt x="346055" y="611902"/>
                  </a:cubicBezTo>
                  <a:cubicBezTo>
                    <a:pt x="315468" y="623423"/>
                    <a:pt x="284916" y="635082"/>
                    <a:pt x="254398" y="646877"/>
                  </a:cubicBezTo>
                  <a:cubicBezTo>
                    <a:pt x="241436" y="651884"/>
                    <a:pt x="228543" y="656959"/>
                    <a:pt x="215616" y="662034"/>
                  </a:cubicBezTo>
                  <a:cubicBezTo>
                    <a:pt x="155814" y="594448"/>
                    <a:pt x="86445" y="532966"/>
                    <a:pt x="103" y="510129"/>
                  </a:cubicBezTo>
                  <a:lnTo>
                    <a:pt x="0" y="510095"/>
                  </a:lnTo>
                  <a:cubicBezTo>
                    <a:pt x="343" y="509477"/>
                    <a:pt x="617" y="508860"/>
                    <a:pt x="926" y="508174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9F98D5EA-5051-4154-9DEF-2273B9D3BE0D}"/>
                </a:ext>
              </a:extLst>
            </p:cNvPr>
            <p:cNvSpPr/>
            <p:nvPr/>
          </p:nvSpPr>
          <p:spPr>
            <a:xfrm>
              <a:off x="6867456" y="722970"/>
              <a:ext cx="789458" cy="367280"/>
            </a:xfrm>
            <a:custGeom>
              <a:avLst/>
              <a:gdLst>
                <a:gd name="connsiteX0" fmla="*/ 789459 w 789458"/>
                <a:gd name="connsiteY0" fmla="*/ 78627 h 367280"/>
                <a:gd name="connsiteX1" fmla="*/ 784110 w 789458"/>
                <a:gd name="connsiteY1" fmla="*/ 81919 h 367280"/>
                <a:gd name="connsiteX2" fmla="*/ 40942 w 789458"/>
                <a:gd name="connsiteY2" fmla="*/ 367246 h 367280"/>
                <a:gd name="connsiteX3" fmla="*/ 40428 w 789458"/>
                <a:gd name="connsiteY3" fmla="*/ 367280 h 367280"/>
                <a:gd name="connsiteX4" fmla="*/ 30518 w 789458"/>
                <a:gd name="connsiteY4" fmla="*/ 338202 h 367280"/>
                <a:gd name="connsiteX5" fmla="*/ 10287 w 789458"/>
                <a:gd name="connsiteY5" fmla="*/ 295717 h 367280"/>
                <a:gd name="connsiteX6" fmla="*/ 0 w 789458"/>
                <a:gd name="connsiteY6" fmla="*/ 276343 h 367280"/>
                <a:gd name="connsiteX7" fmla="*/ 739327 w 789458"/>
                <a:gd name="connsiteY7" fmla="*/ 0 h 367280"/>
                <a:gd name="connsiteX8" fmla="*/ 765250 w 789458"/>
                <a:gd name="connsiteY8" fmla="*/ 39914 h 367280"/>
                <a:gd name="connsiteX9" fmla="*/ 789459 w 789458"/>
                <a:gd name="connsiteY9" fmla="*/ 78627 h 36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458" h="367280">
                  <a:moveTo>
                    <a:pt x="789459" y="78627"/>
                  </a:moveTo>
                  <a:lnTo>
                    <a:pt x="784110" y="81919"/>
                  </a:lnTo>
                  <a:cubicBezTo>
                    <a:pt x="536399" y="177005"/>
                    <a:pt x="288653" y="272126"/>
                    <a:pt x="40942" y="367246"/>
                  </a:cubicBezTo>
                  <a:lnTo>
                    <a:pt x="40428" y="367280"/>
                  </a:lnTo>
                  <a:cubicBezTo>
                    <a:pt x="39708" y="356993"/>
                    <a:pt x="34598" y="347529"/>
                    <a:pt x="30518" y="338202"/>
                  </a:cubicBezTo>
                  <a:cubicBezTo>
                    <a:pt x="24209" y="323800"/>
                    <a:pt x="17453" y="309673"/>
                    <a:pt x="10287" y="295717"/>
                  </a:cubicBezTo>
                  <a:cubicBezTo>
                    <a:pt x="6927" y="289202"/>
                    <a:pt x="3532" y="282755"/>
                    <a:pt x="0" y="276343"/>
                  </a:cubicBezTo>
                  <a:cubicBezTo>
                    <a:pt x="248191" y="189109"/>
                    <a:pt x="494736" y="96972"/>
                    <a:pt x="739327" y="0"/>
                  </a:cubicBezTo>
                  <a:cubicBezTo>
                    <a:pt x="748174" y="13236"/>
                    <a:pt x="756781" y="26575"/>
                    <a:pt x="765250" y="39914"/>
                  </a:cubicBezTo>
                  <a:cubicBezTo>
                    <a:pt x="773445" y="52772"/>
                    <a:pt x="781538" y="65665"/>
                    <a:pt x="789459" y="78627"/>
                  </a:cubicBezTo>
                  <a:close/>
                </a:path>
              </a:pathLst>
            </a:custGeom>
            <a:solidFill>
              <a:srgbClr val="FFFF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673144AC-E03C-4405-BA04-152774429E35}"/>
                </a:ext>
              </a:extLst>
            </p:cNvPr>
            <p:cNvSpPr/>
            <p:nvPr/>
          </p:nvSpPr>
          <p:spPr>
            <a:xfrm>
              <a:off x="6561726" y="1101051"/>
              <a:ext cx="441418" cy="1045982"/>
            </a:xfrm>
            <a:custGeom>
              <a:avLst/>
              <a:gdLst>
                <a:gd name="connsiteX0" fmla="*/ 235504 w 441418"/>
                <a:gd name="connsiteY0" fmla="*/ 562493 h 1045982"/>
                <a:gd name="connsiteX1" fmla="*/ 343 w 441418"/>
                <a:gd name="connsiteY1" fmla="*/ 145630 h 1045982"/>
                <a:gd name="connsiteX2" fmla="*/ 0 w 441418"/>
                <a:gd name="connsiteY2" fmla="*/ 144772 h 1045982"/>
                <a:gd name="connsiteX3" fmla="*/ 228509 w 441418"/>
                <a:gd name="connsiteY3" fmla="*/ 58567 h 1045982"/>
                <a:gd name="connsiteX4" fmla="*/ 301649 w 441418"/>
                <a:gd name="connsiteY4" fmla="*/ 30518 h 1045982"/>
                <a:gd name="connsiteX5" fmla="*/ 334671 w 441418"/>
                <a:gd name="connsiteY5" fmla="*/ 18654 h 1045982"/>
                <a:gd name="connsiteX6" fmla="*/ 345369 w 441418"/>
                <a:gd name="connsiteY6" fmla="*/ 0 h 1045982"/>
                <a:gd name="connsiteX7" fmla="*/ 434180 w 441418"/>
                <a:gd name="connsiteY7" fmla="*/ 809895 h 1045982"/>
                <a:gd name="connsiteX8" fmla="*/ 402496 w 441418"/>
                <a:gd name="connsiteY8" fmla="*/ 978054 h 1045982"/>
                <a:gd name="connsiteX9" fmla="*/ 369509 w 441418"/>
                <a:gd name="connsiteY9" fmla="*/ 1045982 h 1045982"/>
                <a:gd name="connsiteX10" fmla="*/ 235504 w 441418"/>
                <a:gd name="connsiteY10" fmla="*/ 562493 h 104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418" h="1045982">
                  <a:moveTo>
                    <a:pt x="235504" y="562493"/>
                  </a:moveTo>
                  <a:cubicBezTo>
                    <a:pt x="173988" y="414875"/>
                    <a:pt x="95052" y="274526"/>
                    <a:pt x="343" y="145630"/>
                  </a:cubicBezTo>
                  <a:lnTo>
                    <a:pt x="0" y="144772"/>
                  </a:lnTo>
                  <a:cubicBezTo>
                    <a:pt x="115352" y="101498"/>
                    <a:pt x="210369" y="65597"/>
                    <a:pt x="228509" y="58567"/>
                  </a:cubicBezTo>
                  <a:cubicBezTo>
                    <a:pt x="252855" y="49103"/>
                    <a:pt x="277235" y="39776"/>
                    <a:pt x="301649" y="30518"/>
                  </a:cubicBezTo>
                  <a:cubicBezTo>
                    <a:pt x="312450" y="26403"/>
                    <a:pt x="324075" y="23146"/>
                    <a:pt x="334671" y="18654"/>
                  </a:cubicBezTo>
                  <a:cubicBezTo>
                    <a:pt x="340740" y="16116"/>
                    <a:pt x="343998" y="7578"/>
                    <a:pt x="345369" y="0"/>
                  </a:cubicBezTo>
                  <a:cubicBezTo>
                    <a:pt x="426397" y="260913"/>
                    <a:pt x="456743" y="537564"/>
                    <a:pt x="434180" y="809895"/>
                  </a:cubicBezTo>
                  <a:cubicBezTo>
                    <a:pt x="429448" y="866920"/>
                    <a:pt x="422281" y="924355"/>
                    <a:pt x="402496" y="978054"/>
                  </a:cubicBezTo>
                  <a:cubicBezTo>
                    <a:pt x="393752" y="1001817"/>
                    <a:pt x="382608" y="1024482"/>
                    <a:pt x="369509" y="1045982"/>
                  </a:cubicBezTo>
                  <a:cubicBezTo>
                    <a:pt x="345404" y="880122"/>
                    <a:pt x="300038" y="717347"/>
                    <a:pt x="235504" y="562493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6DA6B8B1-8F0B-4BD3-BF52-13EC442FC6BB}"/>
                </a:ext>
              </a:extLst>
            </p:cNvPr>
            <p:cNvSpPr/>
            <p:nvPr/>
          </p:nvSpPr>
          <p:spPr>
            <a:xfrm>
              <a:off x="6093736" y="801665"/>
              <a:ext cx="2901002" cy="4696049"/>
            </a:xfrm>
            <a:custGeom>
              <a:avLst/>
              <a:gdLst>
                <a:gd name="connsiteX0" fmla="*/ 1599766 w 2901002"/>
                <a:gd name="connsiteY0" fmla="*/ 3528030 h 4696049"/>
                <a:gd name="connsiteX1" fmla="*/ 1623289 w 2901002"/>
                <a:gd name="connsiteY1" fmla="*/ 3613995 h 4696049"/>
                <a:gd name="connsiteX2" fmla="*/ 1635153 w 2901002"/>
                <a:gd name="connsiteY2" fmla="*/ 3657269 h 4696049"/>
                <a:gd name="connsiteX3" fmla="*/ 1650961 w 2901002"/>
                <a:gd name="connsiteY3" fmla="*/ 3696222 h 4696049"/>
                <a:gd name="connsiteX4" fmla="*/ 1663717 w 2901002"/>
                <a:gd name="connsiteY4" fmla="*/ 3696119 h 4696049"/>
                <a:gd name="connsiteX5" fmla="*/ 1664540 w 2901002"/>
                <a:gd name="connsiteY5" fmla="*/ 3674379 h 4696049"/>
                <a:gd name="connsiteX6" fmla="*/ 1658196 w 2901002"/>
                <a:gd name="connsiteY6" fmla="*/ 3649485 h 4696049"/>
                <a:gd name="connsiteX7" fmla="*/ 1614682 w 2901002"/>
                <a:gd name="connsiteY7" fmla="*/ 3490448 h 4696049"/>
                <a:gd name="connsiteX8" fmla="*/ 1597194 w 2901002"/>
                <a:gd name="connsiteY8" fmla="*/ 3519423 h 4696049"/>
                <a:gd name="connsiteX9" fmla="*/ 1597468 w 2901002"/>
                <a:gd name="connsiteY9" fmla="*/ 3519629 h 4696049"/>
                <a:gd name="connsiteX10" fmla="*/ 1599766 w 2901002"/>
                <a:gd name="connsiteY10" fmla="*/ 3528030 h 4696049"/>
                <a:gd name="connsiteX11" fmla="*/ 35147 w 2901002"/>
                <a:gd name="connsiteY11" fmla="*/ 3722248 h 4696049"/>
                <a:gd name="connsiteX12" fmla="*/ 2743 w 2901002"/>
                <a:gd name="connsiteY12" fmla="*/ 3373519 h 4696049"/>
                <a:gd name="connsiteX13" fmla="*/ 259987 w 2901002"/>
                <a:gd name="connsiteY13" fmla="*/ 3329868 h 4696049"/>
                <a:gd name="connsiteX14" fmla="*/ 998765 w 2901002"/>
                <a:gd name="connsiteY14" fmla="*/ 3259916 h 4696049"/>
                <a:gd name="connsiteX15" fmla="*/ 1127010 w 2901002"/>
                <a:gd name="connsiteY15" fmla="*/ 3235673 h 4696049"/>
                <a:gd name="connsiteX16" fmla="*/ 1170318 w 2901002"/>
                <a:gd name="connsiteY16" fmla="*/ 3198811 h 4696049"/>
                <a:gd name="connsiteX17" fmla="*/ 1189623 w 2901002"/>
                <a:gd name="connsiteY17" fmla="*/ 3175528 h 4696049"/>
                <a:gd name="connsiteX18" fmla="*/ 1216918 w 2901002"/>
                <a:gd name="connsiteY18" fmla="*/ 3170899 h 4696049"/>
                <a:gd name="connsiteX19" fmla="*/ 1377601 w 2901002"/>
                <a:gd name="connsiteY19" fmla="*/ 2611869 h 4696049"/>
                <a:gd name="connsiteX20" fmla="*/ 1391283 w 2901002"/>
                <a:gd name="connsiteY20" fmla="*/ 2560846 h 4696049"/>
                <a:gd name="connsiteX21" fmla="*/ 1391077 w 2901002"/>
                <a:gd name="connsiteY21" fmla="*/ 2560812 h 4696049"/>
                <a:gd name="connsiteX22" fmla="*/ 1371566 w 2901002"/>
                <a:gd name="connsiteY22" fmla="*/ 2456467 h 4696049"/>
                <a:gd name="connsiteX23" fmla="*/ 1341528 w 2901002"/>
                <a:gd name="connsiteY23" fmla="*/ 2277782 h 4696049"/>
                <a:gd name="connsiteX24" fmla="*/ 1315125 w 2901002"/>
                <a:gd name="connsiteY24" fmla="*/ 2093645 h 4696049"/>
                <a:gd name="connsiteX25" fmla="*/ 1292664 w 2901002"/>
                <a:gd name="connsiteY25" fmla="*/ 1902889 h 4696049"/>
                <a:gd name="connsiteX26" fmla="*/ 1274388 w 2901002"/>
                <a:gd name="connsiteY26" fmla="*/ 1704453 h 4696049"/>
                <a:gd name="connsiteX27" fmla="*/ 1260946 w 2901002"/>
                <a:gd name="connsiteY27" fmla="*/ 1501971 h 4696049"/>
                <a:gd name="connsiteX28" fmla="*/ 1477591 w 2901002"/>
                <a:gd name="connsiteY28" fmla="*/ 1264684 h 4696049"/>
                <a:gd name="connsiteX29" fmla="*/ 1485203 w 2901002"/>
                <a:gd name="connsiteY29" fmla="*/ 1234749 h 4696049"/>
                <a:gd name="connsiteX30" fmla="*/ 1193087 w 2901002"/>
                <a:gd name="connsiteY30" fmla="*/ 1391317 h 4696049"/>
                <a:gd name="connsiteX31" fmla="*/ 1188491 w 2901002"/>
                <a:gd name="connsiteY31" fmla="*/ 1392311 h 4696049"/>
                <a:gd name="connsiteX32" fmla="*/ 992936 w 2901002"/>
                <a:gd name="connsiteY32" fmla="*/ 1445426 h 4696049"/>
                <a:gd name="connsiteX33" fmla="*/ 852141 w 2901002"/>
                <a:gd name="connsiteY33" fmla="*/ 1476459 h 4696049"/>
                <a:gd name="connsiteX34" fmla="*/ 837499 w 2901002"/>
                <a:gd name="connsiteY34" fmla="*/ 1345437 h 4696049"/>
                <a:gd name="connsiteX35" fmla="*/ 870486 w 2901002"/>
                <a:gd name="connsiteY35" fmla="*/ 1277508 h 4696049"/>
                <a:gd name="connsiteX36" fmla="*/ 902170 w 2901002"/>
                <a:gd name="connsiteY36" fmla="*/ 1109350 h 4696049"/>
                <a:gd name="connsiteX37" fmla="*/ 813359 w 2901002"/>
                <a:gd name="connsiteY37" fmla="*/ 299455 h 4696049"/>
                <a:gd name="connsiteX38" fmla="*/ 814216 w 2901002"/>
                <a:gd name="connsiteY38" fmla="*/ 291534 h 4696049"/>
                <a:gd name="connsiteX39" fmla="*/ 814113 w 2901002"/>
                <a:gd name="connsiteY39" fmla="*/ 288653 h 4696049"/>
                <a:gd name="connsiteX40" fmla="*/ 814628 w 2901002"/>
                <a:gd name="connsiteY40" fmla="*/ 288619 h 4696049"/>
                <a:gd name="connsiteX41" fmla="*/ 1557795 w 2901002"/>
                <a:gd name="connsiteY41" fmla="*/ 3292 h 4696049"/>
                <a:gd name="connsiteX42" fmla="*/ 1563144 w 2901002"/>
                <a:gd name="connsiteY42" fmla="*/ 0 h 4696049"/>
                <a:gd name="connsiteX43" fmla="*/ 1666631 w 2901002"/>
                <a:gd name="connsiteY43" fmla="*/ 205603 h 4696049"/>
                <a:gd name="connsiteX44" fmla="*/ 1718752 w 2901002"/>
                <a:gd name="connsiteY44" fmla="*/ 480574 h 4696049"/>
                <a:gd name="connsiteX45" fmla="*/ 1657579 w 2901002"/>
                <a:gd name="connsiteY45" fmla="*/ 1100503 h 4696049"/>
                <a:gd name="connsiteX46" fmla="*/ 1635736 w 2901002"/>
                <a:gd name="connsiteY46" fmla="*/ 1216575 h 4696049"/>
                <a:gd name="connsiteX47" fmla="*/ 1665671 w 2901002"/>
                <a:gd name="connsiteY47" fmla="*/ 1326955 h 4696049"/>
                <a:gd name="connsiteX48" fmla="*/ 1690292 w 2901002"/>
                <a:gd name="connsiteY48" fmla="*/ 1369920 h 4696049"/>
                <a:gd name="connsiteX49" fmla="*/ 1736754 w 2901002"/>
                <a:gd name="connsiteY49" fmla="*/ 1401707 h 4696049"/>
                <a:gd name="connsiteX50" fmla="*/ 1932551 w 2901002"/>
                <a:gd name="connsiteY50" fmla="*/ 1512600 h 4696049"/>
                <a:gd name="connsiteX51" fmla="*/ 2224736 w 2901002"/>
                <a:gd name="connsiteY51" fmla="*/ 1834789 h 4696049"/>
                <a:gd name="connsiteX52" fmla="*/ 2477144 w 2901002"/>
                <a:gd name="connsiteY52" fmla="*/ 2468846 h 4696049"/>
                <a:gd name="connsiteX53" fmla="*/ 2671363 w 2901002"/>
                <a:gd name="connsiteY53" fmla="*/ 3179506 h 4696049"/>
                <a:gd name="connsiteX54" fmla="*/ 2741863 w 2901002"/>
                <a:gd name="connsiteY54" fmla="*/ 3437641 h 4696049"/>
                <a:gd name="connsiteX55" fmla="*/ 2816444 w 2901002"/>
                <a:gd name="connsiteY55" fmla="*/ 3697422 h 4696049"/>
                <a:gd name="connsiteX56" fmla="*/ 2878577 w 2901002"/>
                <a:gd name="connsiteY56" fmla="*/ 3937589 h 4696049"/>
                <a:gd name="connsiteX57" fmla="*/ 2900900 w 2901002"/>
                <a:gd name="connsiteY57" fmla="*/ 4196513 h 4696049"/>
                <a:gd name="connsiteX58" fmla="*/ 2831291 w 2901002"/>
                <a:gd name="connsiteY58" fmla="*/ 4603124 h 4696049"/>
                <a:gd name="connsiteX59" fmla="*/ 2807185 w 2901002"/>
                <a:gd name="connsiteY59" fmla="*/ 4696050 h 4696049"/>
                <a:gd name="connsiteX60" fmla="*/ 1863250 w 2901002"/>
                <a:gd name="connsiteY60" fmla="*/ 4696050 h 4696049"/>
                <a:gd name="connsiteX61" fmla="*/ 1233137 w 2901002"/>
                <a:gd name="connsiteY61" fmla="*/ 4696050 h 4696049"/>
                <a:gd name="connsiteX62" fmla="*/ 1314679 w 2901002"/>
                <a:gd name="connsiteY62" fmla="*/ 4381645 h 4696049"/>
                <a:gd name="connsiteX63" fmla="*/ 1342351 w 2901002"/>
                <a:gd name="connsiteY63" fmla="*/ 4223225 h 4696049"/>
                <a:gd name="connsiteX64" fmla="*/ 1321091 w 2901002"/>
                <a:gd name="connsiteY64" fmla="*/ 4068920 h 4696049"/>
                <a:gd name="connsiteX65" fmla="*/ 1270239 w 2901002"/>
                <a:gd name="connsiteY65" fmla="*/ 3833999 h 4696049"/>
                <a:gd name="connsiteX66" fmla="*/ 1254809 w 2901002"/>
                <a:gd name="connsiteY66" fmla="*/ 3838080 h 4696049"/>
                <a:gd name="connsiteX67" fmla="*/ 945478 w 2901002"/>
                <a:gd name="connsiteY67" fmla="*/ 3852893 h 4696049"/>
                <a:gd name="connsiteX68" fmla="*/ 470322 w 2901002"/>
                <a:gd name="connsiteY68" fmla="*/ 3829987 h 4696049"/>
                <a:gd name="connsiteX69" fmla="*/ 290334 w 2901002"/>
                <a:gd name="connsiteY69" fmla="*/ 3800155 h 4696049"/>
                <a:gd name="connsiteX70" fmla="*/ 169016 w 2901002"/>
                <a:gd name="connsiteY70" fmla="*/ 3733941 h 4696049"/>
                <a:gd name="connsiteX71" fmla="*/ 35799 w 2901002"/>
                <a:gd name="connsiteY71" fmla="*/ 3724683 h 4696049"/>
                <a:gd name="connsiteX72" fmla="*/ 35147 w 2901002"/>
                <a:gd name="connsiteY72" fmla="*/ 3722248 h 46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901002" h="4696049">
                  <a:moveTo>
                    <a:pt x="1599766" y="3528030"/>
                  </a:moveTo>
                  <a:cubicBezTo>
                    <a:pt x="1607550" y="3556696"/>
                    <a:pt x="1615402" y="3585363"/>
                    <a:pt x="1623289" y="3613995"/>
                  </a:cubicBezTo>
                  <a:cubicBezTo>
                    <a:pt x="1627198" y="3628431"/>
                    <a:pt x="1631176" y="3642833"/>
                    <a:pt x="1635153" y="3657269"/>
                  </a:cubicBezTo>
                  <a:cubicBezTo>
                    <a:pt x="1638411" y="3669133"/>
                    <a:pt x="1639680" y="3689158"/>
                    <a:pt x="1650961" y="3696222"/>
                  </a:cubicBezTo>
                  <a:cubicBezTo>
                    <a:pt x="1654835" y="3698657"/>
                    <a:pt x="1660219" y="3699103"/>
                    <a:pt x="1663717" y="3696119"/>
                  </a:cubicBezTo>
                  <a:cubicBezTo>
                    <a:pt x="1670163" y="3690633"/>
                    <a:pt x="1665431" y="3681169"/>
                    <a:pt x="1664540" y="3674379"/>
                  </a:cubicBezTo>
                  <a:cubicBezTo>
                    <a:pt x="1663340" y="3665978"/>
                    <a:pt x="1660493" y="3657680"/>
                    <a:pt x="1658196" y="3649485"/>
                  </a:cubicBezTo>
                  <a:cubicBezTo>
                    <a:pt x="1643657" y="3596473"/>
                    <a:pt x="1629118" y="3543495"/>
                    <a:pt x="1614682" y="3490448"/>
                  </a:cubicBezTo>
                  <a:cubicBezTo>
                    <a:pt x="1608853" y="3500118"/>
                    <a:pt x="1603023" y="3509753"/>
                    <a:pt x="1597194" y="3519423"/>
                  </a:cubicBezTo>
                  <a:lnTo>
                    <a:pt x="1597468" y="3519629"/>
                  </a:lnTo>
                  <a:cubicBezTo>
                    <a:pt x="1598223" y="3522372"/>
                    <a:pt x="1599012" y="3525183"/>
                    <a:pt x="1599766" y="3528030"/>
                  </a:cubicBezTo>
                  <a:close/>
                  <a:moveTo>
                    <a:pt x="35147" y="3722248"/>
                  </a:moveTo>
                  <a:cubicBezTo>
                    <a:pt x="3703" y="3609537"/>
                    <a:pt x="-5212" y="3490962"/>
                    <a:pt x="2743" y="3373519"/>
                  </a:cubicBezTo>
                  <a:cubicBezTo>
                    <a:pt x="88228" y="3357300"/>
                    <a:pt x="173987" y="3342795"/>
                    <a:pt x="259987" y="3329868"/>
                  </a:cubicBezTo>
                  <a:cubicBezTo>
                    <a:pt x="504749" y="3293143"/>
                    <a:pt x="751465" y="3269792"/>
                    <a:pt x="998765" y="3259916"/>
                  </a:cubicBezTo>
                  <a:cubicBezTo>
                    <a:pt x="1041970" y="3258202"/>
                    <a:pt x="1089736" y="3254498"/>
                    <a:pt x="1127010" y="3235673"/>
                  </a:cubicBezTo>
                  <a:cubicBezTo>
                    <a:pt x="1144155" y="3227032"/>
                    <a:pt x="1159071" y="3215168"/>
                    <a:pt x="1170318" y="3198811"/>
                  </a:cubicBezTo>
                  <a:cubicBezTo>
                    <a:pt x="1176113" y="3190410"/>
                    <a:pt x="1180913" y="3180775"/>
                    <a:pt x="1189623" y="3175528"/>
                  </a:cubicBezTo>
                  <a:cubicBezTo>
                    <a:pt x="1197647" y="3170659"/>
                    <a:pt x="1207454" y="3170419"/>
                    <a:pt x="1216918" y="3170899"/>
                  </a:cubicBezTo>
                  <a:cubicBezTo>
                    <a:pt x="1273531" y="2985459"/>
                    <a:pt x="1327092" y="2799093"/>
                    <a:pt x="1377601" y="2611869"/>
                  </a:cubicBezTo>
                  <a:cubicBezTo>
                    <a:pt x="1382196" y="2594896"/>
                    <a:pt x="1386791" y="2577888"/>
                    <a:pt x="1391283" y="2560846"/>
                  </a:cubicBezTo>
                  <a:lnTo>
                    <a:pt x="1391077" y="2560812"/>
                  </a:lnTo>
                  <a:cubicBezTo>
                    <a:pt x="1384322" y="2526042"/>
                    <a:pt x="1377841" y="2491272"/>
                    <a:pt x="1371566" y="2456467"/>
                  </a:cubicBezTo>
                  <a:cubicBezTo>
                    <a:pt x="1360867" y="2397008"/>
                    <a:pt x="1350855" y="2337447"/>
                    <a:pt x="1341528" y="2277782"/>
                  </a:cubicBezTo>
                  <a:cubicBezTo>
                    <a:pt x="1331961" y="2216506"/>
                    <a:pt x="1323183" y="2155127"/>
                    <a:pt x="1315125" y="2093645"/>
                  </a:cubicBezTo>
                  <a:cubicBezTo>
                    <a:pt x="1306792" y="2030174"/>
                    <a:pt x="1299351" y="1966566"/>
                    <a:pt x="1292664" y="1902889"/>
                  </a:cubicBezTo>
                  <a:cubicBezTo>
                    <a:pt x="1285738" y="1836813"/>
                    <a:pt x="1279669" y="1770701"/>
                    <a:pt x="1274388" y="1704453"/>
                  </a:cubicBezTo>
                  <a:cubicBezTo>
                    <a:pt x="1269073" y="1637005"/>
                    <a:pt x="1264581" y="1569488"/>
                    <a:pt x="1260946" y="1501971"/>
                  </a:cubicBezTo>
                  <a:cubicBezTo>
                    <a:pt x="1345643" y="1435654"/>
                    <a:pt x="1419332" y="1355107"/>
                    <a:pt x="1477591" y="1264684"/>
                  </a:cubicBezTo>
                  <a:cubicBezTo>
                    <a:pt x="1483420" y="1255700"/>
                    <a:pt x="1489249" y="1244693"/>
                    <a:pt x="1485203" y="1234749"/>
                  </a:cubicBezTo>
                  <a:cubicBezTo>
                    <a:pt x="1386962" y="1285326"/>
                    <a:pt x="1289544" y="1337516"/>
                    <a:pt x="1193087" y="1391317"/>
                  </a:cubicBezTo>
                  <a:cubicBezTo>
                    <a:pt x="1191509" y="1391591"/>
                    <a:pt x="1189966" y="1391934"/>
                    <a:pt x="1188491" y="1392311"/>
                  </a:cubicBezTo>
                  <a:cubicBezTo>
                    <a:pt x="1122517" y="1408599"/>
                    <a:pt x="1059321" y="1430476"/>
                    <a:pt x="992936" y="1445426"/>
                  </a:cubicBezTo>
                  <a:cubicBezTo>
                    <a:pt x="946130" y="1455988"/>
                    <a:pt x="899187" y="1466549"/>
                    <a:pt x="852141" y="1476459"/>
                  </a:cubicBezTo>
                  <a:cubicBezTo>
                    <a:pt x="848781" y="1432636"/>
                    <a:pt x="843877" y="1388917"/>
                    <a:pt x="837499" y="1345437"/>
                  </a:cubicBezTo>
                  <a:cubicBezTo>
                    <a:pt x="850598" y="1323937"/>
                    <a:pt x="861742" y="1301271"/>
                    <a:pt x="870486" y="1277508"/>
                  </a:cubicBezTo>
                  <a:cubicBezTo>
                    <a:pt x="890271" y="1223776"/>
                    <a:pt x="897438" y="1166374"/>
                    <a:pt x="902170" y="1109350"/>
                  </a:cubicBezTo>
                  <a:cubicBezTo>
                    <a:pt x="924733" y="837019"/>
                    <a:pt x="894386" y="560367"/>
                    <a:pt x="813359" y="299455"/>
                  </a:cubicBezTo>
                  <a:cubicBezTo>
                    <a:pt x="813873" y="296540"/>
                    <a:pt x="814182" y="293762"/>
                    <a:pt x="814216" y="291534"/>
                  </a:cubicBezTo>
                  <a:cubicBezTo>
                    <a:pt x="814216" y="290573"/>
                    <a:pt x="814216" y="289613"/>
                    <a:pt x="814113" y="288653"/>
                  </a:cubicBezTo>
                  <a:lnTo>
                    <a:pt x="814628" y="288619"/>
                  </a:lnTo>
                  <a:cubicBezTo>
                    <a:pt x="1062339" y="193499"/>
                    <a:pt x="1310084" y="98344"/>
                    <a:pt x="1557795" y="3292"/>
                  </a:cubicBezTo>
                  <a:lnTo>
                    <a:pt x="1563144" y="0"/>
                  </a:lnTo>
                  <a:cubicBezTo>
                    <a:pt x="1603538" y="65528"/>
                    <a:pt x="1640777" y="133182"/>
                    <a:pt x="1666631" y="205603"/>
                  </a:cubicBezTo>
                  <a:cubicBezTo>
                    <a:pt x="1698144" y="293694"/>
                    <a:pt x="1712031" y="387203"/>
                    <a:pt x="1718752" y="480574"/>
                  </a:cubicBezTo>
                  <a:cubicBezTo>
                    <a:pt x="1733634" y="688715"/>
                    <a:pt x="1712820" y="899290"/>
                    <a:pt x="1657579" y="1100503"/>
                  </a:cubicBezTo>
                  <a:cubicBezTo>
                    <a:pt x="1647120" y="1138600"/>
                    <a:pt x="1635359" y="1177073"/>
                    <a:pt x="1635736" y="1216575"/>
                  </a:cubicBezTo>
                  <a:cubicBezTo>
                    <a:pt x="1636113" y="1255288"/>
                    <a:pt x="1648389" y="1292596"/>
                    <a:pt x="1665671" y="1326955"/>
                  </a:cubicBezTo>
                  <a:cubicBezTo>
                    <a:pt x="1672598" y="1340773"/>
                    <a:pt x="1679662" y="1358776"/>
                    <a:pt x="1690292" y="1369920"/>
                  </a:cubicBezTo>
                  <a:cubicBezTo>
                    <a:pt x="1702464" y="1382779"/>
                    <a:pt x="1721735" y="1392483"/>
                    <a:pt x="1736754" y="1401707"/>
                  </a:cubicBezTo>
                  <a:cubicBezTo>
                    <a:pt x="1800774" y="1440969"/>
                    <a:pt x="1871000" y="1469292"/>
                    <a:pt x="1932551" y="1512600"/>
                  </a:cubicBezTo>
                  <a:cubicBezTo>
                    <a:pt x="2052051" y="1596645"/>
                    <a:pt x="2149435" y="1710180"/>
                    <a:pt x="2224736" y="1834789"/>
                  </a:cubicBezTo>
                  <a:cubicBezTo>
                    <a:pt x="2342728" y="2030037"/>
                    <a:pt x="2410519" y="2250693"/>
                    <a:pt x="2477144" y="2468846"/>
                  </a:cubicBezTo>
                  <a:cubicBezTo>
                    <a:pt x="2548982" y="2703938"/>
                    <a:pt x="2620854" y="2939030"/>
                    <a:pt x="2671363" y="3179506"/>
                  </a:cubicBezTo>
                  <a:cubicBezTo>
                    <a:pt x="2689571" y="3266260"/>
                    <a:pt x="2717963" y="3352259"/>
                    <a:pt x="2741863" y="3437641"/>
                  </a:cubicBezTo>
                  <a:cubicBezTo>
                    <a:pt x="2766140" y="3524395"/>
                    <a:pt x="2791001" y="3610977"/>
                    <a:pt x="2816444" y="3697422"/>
                  </a:cubicBezTo>
                  <a:cubicBezTo>
                    <a:pt x="2839727" y="3776735"/>
                    <a:pt x="2869216" y="3854985"/>
                    <a:pt x="2878577" y="3937589"/>
                  </a:cubicBezTo>
                  <a:cubicBezTo>
                    <a:pt x="2888384" y="4023863"/>
                    <a:pt x="2902340" y="4109005"/>
                    <a:pt x="2900900" y="4196513"/>
                  </a:cubicBezTo>
                  <a:cubicBezTo>
                    <a:pt x="2898705" y="4334325"/>
                    <a:pt x="2865581" y="4469633"/>
                    <a:pt x="2831291" y="4603124"/>
                  </a:cubicBezTo>
                  <a:cubicBezTo>
                    <a:pt x="2823370" y="4634088"/>
                    <a:pt x="2815312" y="4665086"/>
                    <a:pt x="2807185" y="4696050"/>
                  </a:cubicBezTo>
                  <a:lnTo>
                    <a:pt x="1863250" y="4696050"/>
                  </a:lnTo>
                  <a:lnTo>
                    <a:pt x="1233137" y="4696050"/>
                  </a:lnTo>
                  <a:cubicBezTo>
                    <a:pt x="1260775" y="4591363"/>
                    <a:pt x="1287761" y="4486470"/>
                    <a:pt x="1314679" y="4381645"/>
                  </a:cubicBezTo>
                  <a:cubicBezTo>
                    <a:pt x="1328052" y="4329627"/>
                    <a:pt x="1341528" y="4276958"/>
                    <a:pt x="1342351" y="4223225"/>
                  </a:cubicBezTo>
                  <a:cubicBezTo>
                    <a:pt x="1343174" y="4171207"/>
                    <a:pt x="1332132" y="4119772"/>
                    <a:pt x="1321091" y="4068920"/>
                  </a:cubicBezTo>
                  <a:cubicBezTo>
                    <a:pt x="1304118" y="3990602"/>
                    <a:pt x="1287212" y="3912318"/>
                    <a:pt x="1270239" y="3833999"/>
                  </a:cubicBezTo>
                  <a:cubicBezTo>
                    <a:pt x="1265130" y="3835439"/>
                    <a:pt x="1259952" y="3836811"/>
                    <a:pt x="1254809" y="3838080"/>
                  </a:cubicBezTo>
                  <a:cubicBezTo>
                    <a:pt x="1154133" y="3862734"/>
                    <a:pt x="1048966" y="3857934"/>
                    <a:pt x="945478" y="3852893"/>
                  </a:cubicBezTo>
                  <a:cubicBezTo>
                    <a:pt x="787093" y="3845247"/>
                    <a:pt x="628673" y="3837634"/>
                    <a:pt x="470322" y="3829987"/>
                  </a:cubicBezTo>
                  <a:cubicBezTo>
                    <a:pt x="409285" y="3827038"/>
                    <a:pt x="346741" y="3823781"/>
                    <a:pt x="290334" y="3800155"/>
                  </a:cubicBezTo>
                  <a:cubicBezTo>
                    <a:pt x="247780" y="3782358"/>
                    <a:pt x="210678" y="3753692"/>
                    <a:pt x="169016" y="3733941"/>
                  </a:cubicBezTo>
                  <a:cubicBezTo>
                    <a:pt x="127387" y="3714156"/>
                    <a:pt x="76981" y="3703903"/>
                    <a:pt x="35799" y="3724683"/>
                  </a:cubicBezTo>
                  <a:cubicBezTo>
                    <a:pt x="35559" y="3723826"/>
                    <a:pt x="35387" y="3723037"/>
                    <a:pt x="35147" y="3722248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0007C2BF-A62D-41BC-91F0-86F0A842067E}"/>
                </a:ext>
              </a:extLst>
            </p:cNvPr>
            <p:cNvSpPr/>
            <p:nvPr/>
          </p:nvSpPr>
          <p:spPr>
            <a:xfrm>
              <a:off x="6386005" y="1512463"/>
              <a:ext cx="90282" cy="128963"/>
            </a:xfrm>
            <a:custGeom>
              <a:avLst/>
              <a:gdLst>
                <a:gd name="connsiteX0" fmla="*/ 24399 w 90282"/>
                <a:gd name="connsiteY0" fmla="*/ 1371 h 128963"/>
                <a:gd name="connsiteX1" fmla="*/ 85230 w 90282"/>
                <a:gd name="connsiteY1" fmla="*/ 51332 h 128963"/>
                <a:gd name="connsiteX2" fmla="*/ 65856 w 90282"/>
                <a:gd name="connsiteY2" fmla="*/ 127593 h 128963"/>
                <a:gd name="connsiteX3" fmla="*/ 5060 w 90282"/>
                <a:gd name="connsiteY3" fmla="*/ 77666 h 128963"/>
                <a:gd name="connsiteX4" fmla="*/ 24399 w 90282"/>
                <a:gd name="connsiteY4" fmla="*/ 1371 h 1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82" h="128963">
                  <a:moveTo>
                    <a:pt x="24399" y="1371"/>
                  </a:moveTo>
                  <a:cubicBezTo>
                    <a:pt x="46551" y="-5898"/>
                    <a:pt x="73777" y="16459"/>
                    <a:pt x="85230" y="51332"/>
                  </a:cubicBezTo>
                  <a:cubicBezTo>
                    <a:pt x="96683" y="86170"/>
                    <a:pt x="88007" y="120323"/>
                    <a:pt x="65856" y="127593"/>
                  </a:cubicBezTo>
                  <a:cubicBezTo>
                    <a:pt x="43739" y="134862"/>
                    <a:pt x="16513" y="112505"/>
                    <a:pt x="5060" y="77666"/>
                  </a:cubicBezTo>
                  <a:cubicBezTo>
                    <a:pt x="-6393" y="42793"/>
                    <a:pt x="2248" y="8641"/>
                    <a:pt x="24399" y="1371"/>
                  </a:cubicBezTo>
                  <a:close/>
                </a:path>
              </a:pathLst>
            </a:custGeom>
            <a:solidFill>
              <a:srgbClr val="500F0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DBA5707C-0950-4DE0-A57A-AAC3EDAAB0F4}"/>
                </a:ext>
              </a:extLst>
            </p:cNvPr>
            <p:cNvSpPr/>
            <p:nvPr/>
          </p:nvSpPr>
          <p:spPr>
            <a:xfrm>
              <a:off x="3493971" y="4386274"/>
              <a:ext cx="965263" cy="1111407"/>
            </a:xfrm>
            <a:custGeom>
              <a:avLst/>
              <a:gdLst>
                <a:gd name="connsiteX0" fmla="*/ 961423 w 965263"/>
                <a:gd name="connsiteY0" fmla="*/ 4492 h 1111407"/>
                <a:gd name="connsiteX1" fmla="*/ 841545 w 965263"/>
                <a:gd name="connsiteY1" fmla="*/ 143092 h 1111407"/>
                <a:gd name="connsiteX2" fmla="*/ 601721 w 965263"/>
                <a:gd name="connsiteY2" fmla="*/ 420224 h 1111407"/>
                <a:gd name="connsiteX3" fmla="*/ 363131 w 965263"/>
                <a:gd name="connsiteY3" fmla="*/ 695950 h 1111407"/>
                <a:gd name="connsiteX4" fmla="*/ 181188 w 965263"/>
                <a:gd name="connsiteY4" fmla="*/ 885333 h 1111407"/>
                <a:gd name="connsiteX5" fmla="*/ 0 w 965263"/>
                <a:gd name="connsiteY5" fmla="*/ 993758 h 1111407"/>
                <a:gd name="connsiteX6" fmla="*/ 4149 w 965263"/>
                <a:gd name="connsiteY6" fmla="*/ 1111408 h 1111407"/>
                <a:gd name="connsiteX7" fmla="*/ 150430 w 965263"/>
                <a:gd name="connsiteY7" fmla="*/ 1111408 h 1111407"/>
                <a:gd name="connsiteX8" fmla="*/ 965263 w 965263"/>
                <a:gd name="connsiteY8" fmla="*/ 0 h 1111407"/>
                <a:gd name="connsiteX9" fmla="*/ 961423 w 965263"/>
                <a:gd name="connsiteY9" fmla="*/ 4492 h 111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263" h="1111407">
                  <a:moveTo>
                    <a:pt x="961423" y="4492"/>
                  </a:moveTo>
                  <a:cubicBezTo>
                    <a:pt x="921475" y="50680"/>
                    <a:pt x="881493" y="96835"/>
                    <a:pt x="841545" y="143092"/>
                  </a:cubicBezTo>
                  <a:cubicBezTo>
                    <a:pt x="761581" y="235435"/>
                    <a:pt x="681651" y="327847"/>
                    <a:pt x="601721" y="420224"/>
                  </a:cubicBezTo>
                  <a:cubicBezTo>
                    <a:pt x="522237" y="512087"/>
                    <a:pt x="440867" y="602647"/>
                    <a:pt x="363131" y="695950"/>
                  </a:cubicBezTo>
                  <a:cubicBezTo>
                    <a:pt x="305764" y="762266"/>
                    <a:pt x="248122" y="828789"/>
                    <a:pt x="181188" y="885333"/>
                  </a:cubicBezTo>
                  <a:cubicBezTo>
                    <a:pt x="127319" y="930802"/>
                    <a:pt x="65974" y="969893"/>
                    <a:pt x="0" y="993758"/>
                  </a:cubicBezTo>
                  <a:cubicBezTo>
                    <a:pt x="3155" y="1032918"/>
                    <a:pt x="4492" y="1072145"/>
                    <a:pt x="4149" y="1111408"/>
                  </a:cubicBezTo>
                  <a:lnTo>
                    <a:pt x="150430" y="1111408"/>
                  </a:lnTo>
                  <a:cubicBezTo>
                    <a:pt x="452937" y="764941"/>
                    <a:pt x="725851" y="392723"/>
                    <a:pt x="965263" y="0"/>
                  </a:cubicBezTo>
                  <a:cubicBezTo>
                    <a:pt x="963995" y="1509"/>
                    <a:pt x="962726" y="3018"/>
                    <a:pt x="961423" y="4492"/>
                  </a:cubicBezTo>
                  <a:close/>
                </a:path>
              </a:pathLst>
            </a:custGeom>
            <a:solidFill>
              <a:srgbClr val="BF323A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A8FC0AAF-77DE-429D-B7C7-8E10ACACF92D}"/>
                </a:ext>
              </a:extLst>
            </p:cNvPr>
            <p:cNvSpPr/>
            <p:nvPr/>
          </p:nvSpPr>
          <p:spPr>
            <a:xfrm>
              <a:off x="3644402" y="4086442"/>
              <a:ext cx="1451152" cy="1411239"/>
            </a:xfrm>
            <a:custGeom>
              <a:avLst/>
              <a:gdLst>
                <a:gd name="connsiteX0" fmla="*/ 1451153 w 1451152"/>
                <a:gd name="connsiteY0" fmla="*/ 943044 h 1411239"/>
                <a:gd name="connsiteX1" fmla="*/ 1275554 w 1451152"/>
                <a:gd name="connsiteY1" fmla="*/ 0 h 1411239"/>
                <a:gd name="connsiteX2" fmla="*/ 1203716 w 1451152"/>
                <a:gd name="connsiteY2" fmla="*/ 51332 h 1411239"/>
                <a:gd name="connsiteX3" fmla="*/ 1065596 w 1451152"/>
                <a:gd name="connsiteY3" fmla="*/ 111134 h 1411239"/>
                <a:gd name="connsiteX4" fmla="*/ 993827 w 1451152"/>
                <a:gd name="connsiteY4" fmla="*/ 127148 h 1411239"/>
                <a:gd name="connsiteX5" fmla="*/ 929568 w 1451152"/>
                <a:gd name="connsiteY5" fmla="*/ 167026 h 1411239"/>
                <a:gd name="connsiteX6" fmla="*/ 814833 w 1451152"/>
                <a:gd name="connsiteY6" fmla="*/ 299832 h 1411239"/>
                <a:gd name="connsiteX7" fmla="*/ 0 w 1451152"/>
                <a:gd name="connsiteY7" fmla="*/ 1411240 h 1411239"/>
                <a:gd name="connsiteX8" fmla="*/ 935363 w 1451152"/>
                <a:gd name="connsiteY8" fmla="*/ 1411240 h 1411239"/>
                <a:gd name="connsiteX9" fmla="*/ 1451153 w 1451152"/>
                <a:gd name="connsiteY9" fmla="*/ 943044 h 14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152" h="1411239">
                  <a:moveTo>
                    <a:pt x="1451153" y="943044"/>
                  </a:moveTo>
                  <a:cubicBezTo>
                    <a:pt x="1384322" y="632993"/>
                    <a:pt x="1328292" y="316805"/>
                    <a:pt x="1275554" y="0"/>
                  </a:cubicBezTo>
                  <a:cubicBezTo>
                    <a:pt x="1253025" y="19031"/>
                    <a:pt x="1228954" y="36176"/>
                    <a:pt x="1203716" y="51332"/>
                  </a:cubicBezTo>
                  <a:cubicBezTo>
                    <a:pt x="1160614" y="77255"/>
                    <a:pt x="1114048" y="97418"/>
                    <a:pt x="1065596" y="111134"/>
                  </a:cubicBezTo>
                  <a:cubicBezTo>
                    <a:pt x="1042279" y="117718"/>
                    <a:pt x="1016390" y="119364"/>
                    <a:pt x="993827" y="127148"/>
                  </a:cubicBezTo>
                  <a:cubicBezTo>
                    <a:pt x="970270" y="135308"/>
                    <a:pt x="946747" y="148716"/>
                    <a:pt x="929568" y="167026"/>
                  </a:cubicBezTo>
                  <a:cubicBezTo>
                    <a:pt x="889654" y="209512"/>
                    <a:pt x="852861" y="255563"/>
                    <a:pt x="814833" y="299832"/>
                  </a:cubicBezTo>
                  <a:cubicBezTo>
                    <a:pt x="575421" y="692521"/>
                    <a:pt x="302472" y="1064773"/>
                    <a:pt x="0" y="1411240"/>
                  </a:cubicBezTo>
                  <a:lnTo>
                    <a:pt x="935363" y="1411240"/>
                  </a:lnTo>
                  <a:cubicBezTo>
                    <a:pt x="1107327" y="1255151"/>
                    <a:pt x="1279189" y="1099132"/>
                    <a:pt x="1451153" y="943044"/>
                  </a:cubicBezTo>
                  <a:close/>
                </a:path>
              </a:pathLst>
            </a:custGeom>
            <a:solidFill>
              <a:srgbClr val="FA6F77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DD5AE4D4-15C8-4841-8E21-19960A9DF97D}"/>
                </a:ext>
              </a:extLst>
            </p:cNvPr>
            <p:cNvSpPr/>
            <p:nvPr/>
          </p:nvSpPr>
          <p:spPr>
            <a:xfrm>
              <a:off x="7945512" y="5209677"/>
              <a:ext cx="82937" cy="291364"/>
            </a:xfrm>
            <a:custGeom>
              <a:avLst/>
              <a:gdLst>
                <a:gd name="connsiteX0" fmla="*/ 10309 w 82937"/>
                <a:gd name="connsiteY0" fmla="*/ 291364 h 291364"/>
                <a:gd name="connsiteX1" fmla="*/ 8011 w 82937"/>
                <a:gd name="connsiteY1" fmla="*/ 291090 h 291364"/>
                <a:gd name="connsiteX2" fmla="*/ 262 w 82937"/>
                <a:gd name="connsiteY2" fmla="*/ 278780 h 291364"/>
                <a:gd name="connsiteX3" fmla="*/ 62636 w 82937"/>
                <a:gd name="connsiteY3" fmla="*/ 7923 h 291364"/>
                <a:gd name="connsiteX4" fmla="*/ 75014 w 82937"/>
                <a:gd name="connsiteY4" fmla="*/ 276 h 291364"/>
                <a:gd name="connsiteX5" fmla="*/ 82661 w 82937"/>
                <a:gd name="connsiteY5" fmla="*/ 12655 h 291364"/>
                <a:gd name="connsiteX6" fmla="*/ 20322 w 82937"/>
                <a:gd name="connsiteY6" fmla="*/ 283374 h 291364"/>
                <a:gd name="connsiteX7" fmla="*/ 10309 w 82937"/>
                <a:gd name="connsiteY7" fmla="*/ 291364 h 29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937" h="291364">
                  <a:moveTo>
                    <a:pt x="10309" y="291364"/>
                  </a:moveTo>
                  <a:cubicBezTo>
                    <a:pt x="9555" y="291364"/>
                    <a:pt x="8766" y="291296"/>
                    <a:pt x="8011" y="291090"/>
                  </a:cubicBezTo>
                  <a:cubicBezTo>
                    <a:pt x="2456" y="289821"/>
                    <a:pt x="-1007" y="284300"/>
                    <a:pt x="262" y="278780"/>
                  </a:cubicBezTo>
                  <a:cubicBezTo>
                    <a:pt x="22311" y="182013"/>
                    <a:pt x="45113" y="82195"/>
                    <a:pt x="62636" y="7923"/>
                  </a:cubicBezTo>
                  <a:cubicBezTo>
                    <a:pt x="63939" y="2402"/>
                    <a:pt x="69494" y="-1027"/>
                    <a:pt x="75014" y="276"/>
                  </a:cubicBezTo>
                  <a:cubicBezTo>
                    <a:pt x="80535" y="1579"/>
                    <a:pt x="83964" y="7134"/>
                    <a:pt x="82661" y="12655"/>
                  </a:cubicBezTo>
                  <a:cubicBezTo>
                    <a:pt x="65139" y="86859"/>
                    <a:pt x="42336" y="186608"/>
                    <a:pt x="20322" y="283374"/>
                  </a:cubicBezTo>
                  <a:cubicBezTo>
                    <a:pt x="19259" y="288141"/>
                    <a:pt x="15007" y="291364"/>
                    <a:pt x="10309" y="291364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91D569E2-D9BF-4AC6-BC28-029D22E8F554}"/>
                </a:ext>
              </a:extLst>
            </p:cNvPr>
            <p:cNvSpPr/>
            <p:nvPr/>
          </p:nvSpPr>
          <p:spPr>
            <a:xfrm>
              <a:off x="6243199" y="4225789"/>
              <a:ext cx="60047" cy="219223"/>
            </a:xfrm>
            <a:custGeom>
              <a:avLst/>
              <a:gdLst>
                <a:gd name="connsiteX0" fmla="*/ 49762 w 60047"/>
                <a:gd name="connsiteY0" fmla="*/ 219223 h 219223"/>
                <a:gd name="connsiteX1" fmla="*/ 39784 w 60047"/>
                <a:gd name="connsiteY1" fmla="*/ 211439 h 219223"/>
                <a:gd name="connsiteX2" fmla="*/ 110 w 60047"/>
                <a:gd name="connsiteY2" fmla="*/ 11803 h 219223"/>
                <a:gd name="connsiteX3" fmla="*/ 8786 w 60047"/>
                <a:gd name="connsiteY3" fmla="*/ 110 h 219223"/>
                <a:gd name="connsiteX4" fmla="*/ 20479 w 60047"/>
                <a:gd name="connsiteY4" fmla="*/ 8786 h 219223"/>
                <a:gd name="connsiteX5" fmla="*/ 59741 w 60047"/>
                <a:gd name="connsiteY5" fmla="*/ 206433 h 219223"/>
                <a:gd name="connsiteX6" fmla="*/ 52266 w 60047"/>
                <a:gd name="connsiteY6" fmla="*/ 218914 h 219223"/>
                <a:gd name="connsiteX7" fmla="*/ 49762 w 60047"/>
                <a:gd name="connsiteY7" fmla="*/ 219223 h 21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47" h="219223">
                  <a:moveTo>
                    <a:pt x="49762" y="219223"/>
                  </a:moveTo>
                  <a:cubicBezTo>
                    <a:pt x="45167" y="219223"/>
                    <a:pt x="40950" y="216103"/>
                    <a:pt x="39784" y="211439"/>
                  </a:cubicBezTo>
                  <a:cubicBezTo>
                    <a:pt x="23359" y="145843"/>
                    <a:pt x="10020" y="78669"/>
                    <a:pt x="110" y="11803"/>
                  </a:cubicBezTo>
                  <a:cubicBezTo>
                    <a:pt x="-713" y="6180"/>
                    <a:pt x="3162" y="967"/>
                    <a:pt x="8786" y="110"/>
                  </a:cubicBezTo>
                  <a:cubicBezTo>
                    <a:pt x="14375" y="-713"/>
                    <a:pt x="19621" y="3162"/>
                    <a:pt x="20479" y="8786"/>
                  </a:cubicBezTo>
                  <a:cubicBezTo>
                    <a:pt x="30286" y="74999"/>
                    <a:pt x="43487" y="141488"/>
                    <a:pt x="59741" y="206433"/>
                  </a:cubicBezTo>
                  <a:cubicBezTo>
                    <a:pt x="61112" y="211954"/>
                    <a:pt x="57752" y="217543"/>
                    <a:pt x="52266" y="218914"/>
                  </a:cubicBezTo>
                  <a:cubicBezTo>
                    <a:pt x="51408" y="219120"/>
                    <a:pt x="50585" y="219223"/>
                    <a:pt x="49762" y="219223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9A2F8A31-CFAB-43D7-9ABE-16577B453597}"/>
                </a:ext>
              </a:extLst>
            </p:cNvPr>
            <p:cNvSpPr/>
            <p:nvPr/>
          </p:nvSpPr>
          <p:spPr>
            <a:xfrm>
              <a:off x="6345460" y="4293180"/>
              <a:ext cx="284537" cy="111987"/>
            </a:xfrm>
            <a:custGeom>
              <a:avLst/>
              <a:gdLst>
                <a:gd name="connsiteX0" fmla="*/ 274216 w 284537"/>
                <a:gd name="connsiteY0" fmla="*/ 111987 h 111987"/>
                <a:gd name="connsiteX1" fmla="*/ 270856 w 284537"/>
                <a:gd name="connsiteY1" fmla="*/ 111404 h 111987"/>
                <a:gd name="connsiteX2" fmla="*/ 6926 w 284537"/>
                <a:gd name="connsiteY2" fmla="*/ 20021 h 111987"/>
                <a:gd name="connsiteX3" fmla="*/ 583 w 284537"/>
                <a:gd name="connsiteY3" fmla="*/ 6923 h 111987"/>
                <a:gd name="connsiteX4" fmla="*/ 13681 w 284537"/>
                <a:gd name="connsiteY4" fmla="*/ 579 h 111987"/>
                <a:gd name="connsiteX5" fmla="*/ 277611 w 284537"/>
                <a:gd name="connsiteY5" fmla="*/ 91962 h 111987"/>
                <a:gd name="connsiteX6" fmla="*/ 283955 w 284537"/>
                <a:gd name="connsiteY6" fmla="*/ 105061 h 111987"/>
                <a:gd name="connsiteX7" fmla="*/ 274216 w 284537"/>
                <a:gd name="connsiteY7" fmla="*/ 111987 h 1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537" h="111987">
                  <a:moveTo>
                    <a:pt x="274216" y="111987"/>
                  </a:moveTo>
                  <a:cubicBezTo>
                    <a:pt x="273085" y="111987"/>
                    <a:pt x="271954" y="111816"/>
                    <a:pt x="270856" y="111404"/>
                  </a:cubicBezTo>
                  <a:lnTo>
                    <a:pt x="6926" y="20021"/>
                  </a:lnTo>
                  <a:cubicBezTo>
                    <a:pt x="1542" y="18170"/>
                    <a:pt x="-1304" y="12306"/>
                    <a:pt x="583" y="6923"/>
                  </a:cubicBezTo>
                  <a:cubicBezTo>
                    <a:pt x="2434" y="1573"/>
                    <a:pt x="8298" y="-1307"/>
                    <a:pt x="13681" y="579"/>
                  </a:cubicBezTo>
                  <a:lnTo>
                    <a:pt x="277611" y="91962"/>
                  </a:lnTo>
                  <a:cubicBezTo>
                    <a:pt x="282995" y="93813"/>
                    <a:pt x="285841" y="99677"/>
                    <a:pt x="283955" y="105061"/>
                  </a:cubicBezTo>
                  <a:cubicBezTo>
                    <a:pt x="282446" y="109313"/>
                    <a:pt x="278468" y="111987"/>
                    <a:pt x="274216" y="111987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646B8068-6DF8-4879-8F71-81B006E83843}"/>
                </a:ext>
              </a:extLst>
            </p:cNvPr>
            <p:cNvSpPr/>
            <p:nvPr/>
          </p:nvSpPr>
          <p:spPr>
            <a:xfrm>
              <a:off x="5318823" y="3994974"/>
              <a:ext cx="784171" cy="213608"/>
            </a:xfrm>
            <a:custGeom>
              <a:avLst/>
              <a:gdLst>
                <a:gd name="connsiteX0" fmla="*/ 53143 w 784171"/>
                <a:gd name="connsiteY0" fmla="*/ 213608 h 213608"/>
                <a:gd name="connsiteX1" fmla="*/ 28214 w 784171"/>
                <a:gd name="connsiteY1" fmla="*/ 209562 h 213608"/>
                <a:gd name="connsiteX2" fmla="*/ 679 w 784171"/>
                <a:gd name="connsiteY2" fmla="*/ 166014 h 213608"/>
                <a:gd name="connsiteX3" fmla="*/ 15390 w 784171"/>
                <a:gd name="connsiteY3" fmla="*/ 142422 h 213608"/>
                <a:gd name="connsiteX4" fmla="*/ 69774 w 784171"/>
                <a:gd name="connsiteY4" fmla="*/ 113516 h 213608"/>
                <a:gd name="connsiteX5" fmla="*/ 51703 w 784171"/>
                <a:gd name="connsiteY5" fmla="*/ 109127 h 213608"/>
                <a:gd name="connsiteX6" fmla="*/ 24374 w 784171"/>
                <a:gd name="connsiteY6" fmla="*/ 71682 h 213608"/>
                <a:gd name="connsiteX7" fmla="*/ 47794 w 784171"/>
                <a:gd name="connsiteY7" fmla="*/ 35438 h 213608"/>
                <a:gd name="connsiteX8" fmla="*/ 174358 w 784171"/>
                <a:gd name="connsiteY8" fmla="*/ 359 h 213608"/>
                <a:gd name="connsiteX9" fmla="*/ 547296 w 784171"/>
                <a:gd name="connsiteY9" fmla="*/ 97400 h 213608"/>
                <a:gd name="connsiteX10" fmla="*/ 576854 w 784171"/>
                <a:gd name="connsiteY10" fmla="*/ 114339 h 213608"/>
                <a:gd name="connsiteX11" fmla="*/ 656030 w 784171"/>
                <a:gd name="connsiteY11" fmla="*/ 155693 h 213608"/>
                <a:gd name="connsiteX12" fmla="*/ 771381 w 784171"/>
                <a:gd name="connsiteY12" fmla="*/ 169306 h 213608"/>
                <a:gd name="connsiteX13" fmla="*/ 783863 w 784171"/>
                <a:gd name="connsiteY13" fmla="*/ 176781 h 213608"/>
                <a:gd name="connsiteX14" fmla="*/ 776388 w 784171"/>
                <a:gd name="connsiteY14" fmla="*/ 189263 h 213608"/>
                <a:gd name="connsiteX15" fmla="*/ 648212 w 784171"/>
                <a:gd name="connsiteY15" fmla="*/ 174724 h 213608"/>
                <a:gd name="connsiteX16" fmla="*/ 566533 w 784171"/>
                <a:gd name="connsiteY16" fmla="*/ 132135 h 213608"/>
                <a:gd name="connsiteX17" fmla="*/ 537318 w 784171"/>
                <a:gd name="connsiteY17" fmla="*/ 115402 h 213608"/>
                <a:gd name="connsiteX18" fmla="*/ 175078 w 784171"/>
                <a:gd name="connsiteY18" fmla="*/ 20933 h 213608"/>
                <a:gd name="connsiteX19" fmla="*/ 59864 w 784171"/>
                <a:gd name="connsiteY19" fmla="*/ 52103 h 213608"/>
                <a:gd name="connsiteX20" fmla="*/ 44948 w 784171"/>
                <a:gd name="connsiteY20" fmla="*/ 72300 h 213608"/>
                <a:gd name="connsiteX21" fmla="*/ 59418 w 784171"/>
                <a:gd name="connsiteY21" fmla="*/ 90062 h 213608"/>
                <a:gd name="connsiteX22" fmla="*/ 91479 w 784171"/>
                <a:gd name="connsiteY22" fmla="*/ 93696 h 213608"/>
                <a:gd name="connsiteX23" fmla="*/ 91856 w 784171"/>
                <a:gd name="connsiteY23" fmla="*/ 93696 h 213608"/>
                <a:gd name="connsiteX24" fmla="*/ 408524 w 784171"/>
                <a:gd name="connsiteY24" fmla="*/ 178290 h 213608"/>
                <a:gd name="connsiteX25" fmla="*/ 410753 w 784171"/>
                <a:gd name="connsiteY25" fmla="*/ 191423 h 213608"/>
                <a:gd name="connsiteX26" fmla="*/ 398169 w 784171"/>
                <a:gd name="connsiteY26" fmla="*/ 195778 h 213608"/>
                <a:gd name="connsiteX27" fmla="*/ 132867 w 784171"/>
                <a:gd name="connsiteY27" fmla="*/ 127644 h 213608"/>
                <a:gd name="connsiteX28" fmla="*/ 29517 w 784171"/>
                <a:gd name="connsiteY28" fmla="*/ 157441 h 213608"/>
                <a:gd name="connsiteX29" fmla="*/ 20842 w 784171"/>
                <a:gd name="connsiteY29" fmla="*/ 170197 h 213608"/>
                <a:gd name="connsiteX30" fmla="*/ 35484 w 784171"/>
                <a:gd name="connsiteY30" fmla="*/ 190394 h 213608"/>
                <a:gd name="connsiteX31" fmla="*/ 71900 w 784171"/>
                <a:gd name="connsiteY31" fmla="*/ 191766 h 213608"/>
                <a:gd name="connsiteX32" fmla="*/ 83250 w 784171"/>
                <a:gd name="connsiteY32" fmla="*/ 200887 h 213608"/>
                <a:gd name="connsiteX33" fmla="*/ 74128 w 784171"/>
                <a:gd name="connsiteY33" fmla="*/ 212237 h 213608"/>
                <a:gd name="connsiteX34" fmla="*/ 53143 w 784171"/>
                <a:gd name="connsiteY34" fmla="*/ 213608 h 2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4171" h="213608">
                  <a:moveTo>
                    <a:pt x="53143" y="213608"/>
                  </a:moveTo>
                  <a:cubicBezTo>
                    <a:pt x="44913" y="213608"/>
                    <a:pt x="36409" y="212648"/>
                    <a:pt x="28214" y="209562"/>
                  </a:cubicBezTo>
                  <a:cubicBezTo>
                    <a:pt x="11823" y="203356"/>
                    <a:pt x="-3436" y="186005"/>
                    <a:pt x="679" y="166014"/>
                  </a:cubicBezTo>
                  <a:cubicBezTo>
                    <a:pt x="2874" y="155247"/>
                    <a:pt x="10143" y="147395"/>
                    <a:pt x="15390" y="142422"/>
                  </a:cubicBezTo>
                  <a:cubicBezTo>
                    <a:pt x="29757" y="128878"/>
                    <a:pt x="47759" y="119277"/>
                    <a:pt x="69774" y="113516"/>
                  </a:cubicBezTo>
                  <a:cubicBezTo>
                    <a:pt x="63704" y="112830"/>
                    <a:pt x="57601" y="111527"/>
                    <a:pt x="51703" y="109127"/>
                  </a:cubicBezTo>
                  <a:cubicBezTo>
                    <a:pt x="37712" y="103469"/>
                    <a:pt x="23859" y="89684"/>
                    <a:pt x="24374" y="71682"/>
                  </a:cubicBezTo>
                  <a:cubicBezTo>
                    <a:pt x="24785" y="58584"/>
                    <a:pt x="32637" y="46376"/>
                    <a:pt x="47794" y="35438"/>
                  </a:cubicBezTo>
                  <a:cubicBezTo>
                    <a:pt x="87707" y="6565"/>
                    <a:pt x="139142" y="1594"/>
                    <a:pt x="174358" y="359"/>
                  </a:cubicBezTo>
                  <a:cubicBezTo>
                    <a:pt x="296636" y="-3893"/>
                    <a:pt x="425567" y="29677"/>
                    <a:pt x="547296" y="97400"/>
                  </a:cubicBezTo>
                  <a:cubicBezTo>
                    <a:pt x="557240" y="102920"/>
                    <a:pt x="567219" y="108715"/>
                    <a:pt x="576854" y="114339"/>
                  </a:cubicBezTo>
                  <a:cubicBezTo>
                    <a:pt x="602332" y="129152"/>
                    <a:pt x="628666" y="144446"/>
                    <a:pt x="656030" y="155693"/>
                  </a:cubicBezTo>
                  <a:cubicBezTo>
                    <a:pt x="698755" y="173215"/>
                    <a:pt x="737571" y="177810"/>
                    <a:pt x="771381" y="169306"/>
                  </a:cubicBezTo>
                  <a:cubicBezTo>
                    <a:pt x="776868" y="167900"/>
                    <a:pt x="782491" y="171260"/>
                    <a:pt x="783863" y="176781"/>
                  </a:cubicBezTo>
                  <a:cubicBezTo>
                    <a:pt x="785234" y="182302"/>
                    <a:pt x="781908" y="187891"/>
                    <a:pt x="776388" y="189263"/>
                  </a:cubicBezTo>
                  <a:cubicBezTo>
                    <a:pt x="738223" y="198830"/>
                    <a:pt x="695086" y="193960"/>
                    <a:pt x="648212" y="174724"/>
                  </a:cubicBezTo>
                  <a:cubicBezTo>
                    <a:pt x="619545" y="162962"/>
                    <a:pt x="592593" y="147292"/>
                    <a:pt x="566533" y="132135"/>
                  </a:cubicBezTo>
                  <a:cubicBezTo>
                    <a:pt x="556966" y="126580"/>
                    <a:pt x="547090" y="120820"/>
                    <a:pt x="537318" y="115402"/>
                  </a:cubicBezTo>
                  <a:cubicBezTo>
                    <a:pt x="418846" y="49497"/>
                    <a:pt x="293516" y="16818"/>
                    <a:pt x="175078" y="20933"/>
                  </a:cubicBezTo>
                  <a:cubicBezTo>
                    <a:pt x="142571" y="22065"/>
                    <a:pt x="95251" y="26522"/>
                    <a:pt x="59864" y="52103"/>
                  </a:cubicBezTo>
                  <a:cubicBezTo>
                    <a:pt x="53211" y="56938"/>
                    <a:pt x="45222" y="64344"/>
                    <a:pt x="44948" y="72300"/>
                  </a:cubicBezTo>
                  <a:cubicBezTo>
                    <a:pt x="44708" y="80015"/>
                    <a:pt x="52046" y="87078"/>
                    <a:pt x="59418" y="90062"/>
                  </a:cubicBezTo>
                  <a:cubicBezTo>
                    <a:pt x="68813" y="93868"/>
                    <a:pt x="79821" y="93799"/>
                    <a:pt x="91479" y="93696"/>
                  </a:cubicBezTo>
                  <a:lnTo>
                    <a:pt x="91856" y="93696"/>
                  </a:lnTo>
                  <a:cubicBezTo>
                    <a:pt x="191503" y="92942"/>
                    <a:pt x="317622" y="101892"/>
                    <a:pt x="408524" y="178290"/>
                  </a:cubicBezTo>
                  <a:cubicBezTo>
                    <a:pt x="412365" y="181513"/>
                    <a:pt x="413325" y="187068"/>
                    <a:pt x="410753" y="191423"/>
                  </a:cubicBezTo>
                  <a:cubicBezTo>
                    <a:pt x="408182" y="195744"/>
                    <a:pt x="402867" y="197561"/>
                    <a:pt x="398169" y="195778"/>
                  </a:cubicBezTo>
                  <a:cubicBezTo>
                    <a:pt x="305003" y="159499"/>
                    <a:pt x="220752" y="129324"/>
                    <a:pt x="132867" y="127644"/>
                  </a:cubicBezTo>
                  <a:cubicBezTo>
                    <a:pt x="85581" y="126752"/>
                    <a:pt x="51771" y="136490"/>
                    <a:pt x="29517" y="157441"/>
                  </a:cubicBezTo>
                  <a:cubicBezTo>
                    <a:pt x="24374" y="162276"/>
                    <a:pt x="21630" y="166323"/>
                    <a:pt x="20842" y="170197"/>
                  </a:cubicBezTo>
                  <a:cubicBezTo>
                    <a:pt x="19161" y="178324"/>
                    <a:pt x="27082" y="187205"/>
                    <a:pt x="35484" y="190394"/>
                  </a:cubicBezTo>
                  <a:cubicBezTo>
                    <a:pt x="46456" y="194543"/>
                    <a:pt x="59967" y="193069"/>
                    <a:pt x="71900" y="191766"/>
                  </a:cubicBezTo>
                  <a:cubicBezTo>
                    <a:pt x="77557" y="191183"/>
                    <a:pt x="82632" y="195229"/>
                    <a:pt x="83250" y="200887"/>
                  </a:cubicBezTo>
                  <a:cubicBezTo>
                    <a:pt x="83867" y="206545"/>
                    <a:pt x="79786" y="211620"/>
                    <a:pt x="74128" y="212237"/>
                  </a:cubicBezTo>
                  <a:cubicBezTo>
                    <a:pt x="67716" y="212820"/>
                    <a:pt x="60550" y="213608"/>
                    <a:pt x="53143" y="213608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DA64CACE-7D93-4F32-B281-F62D08F1BE29}"/>
                </a:ext>
              </a:extLst>
            </p:cNvPr>
            <p:cNvSpPr/>
            <p:nvPr/>
          </p:nvSpPr>
          <p:spPr>
            <a:xfrm>
              <a:off x="5353643" y="4184943"/>
              <a:ext cx="789927" cy="398806"/>
            </a:xfrm>
            <a:custGeom>
              <a:avLst/>
              <a:gdLst>
                <a:gd name="connsiteX0" fmla="*/ 612603 w 789927"/>
                <a:gd name="connsiteY0" fmla="*/ 398807 h 398806"/>
                <a:gd name="connsiteX1" fmla="*/ 554207 w 789927"/>
                <a:gd name="connsiteY1" fmla="*/ 393937 h 398806"/>
                <a:gd name="connsiteX2" fmla="*/ 334511 w 789927"/>
                <a:gd name="connsiteY2" fmla="*/ 302452 h 398806"/>
                <a:gd name="connsiteX3" fmla="*/ 323915 w 789927"/>
                <a:gd name="connsiteY3" fmla="*/ 295868 h 398806"/>
                <a:gd name="connsiteX4" fmla="*/ 248683 w 789927"/>
                <a:gd name="connsiteY4" fmla="*/ 256160 h 398806"/>
                <a:gd name="connsiteX5" fmla="*/ 189053 w 789927"/>
                <a:gd name="connsiteY5" fmla="*/ 242170 h 398806"/>
                <a:gd name="connsiteX6" fmla="*/ 127777 w 789927"/>
                <a:gd name="connsiteY6" fmla="*/ 227871 h 398806"/>
                <a:gd name="connsiteX7" fmla="*/ 85737 w 789927"/>
                <a:gd name="connsiteY7" fmla="*/ 201776 h 398806"/>
                <a:gd name="connsiteX8" fmla="*/ 78879 w 789927"/>
                <a:gd name="connsiteY8" fmla="*/ 148730 h 398806"/>
                <a:gd name="connsiteX9" fmla="*/ 139709 w 789927"/>
                <a:gd name="connsiteY9" fmla="*/ 124315 h 398806"/>
                <a:gd name="connsiteX10" fmla="*/ 240488 w 789927"/>
                <a:gd name="connsiteY10" fmla="*/ 134499 h 398806"/>
                <a:gd name="connsiteX11" fmla="*/ 151471 w 789927"/>
                <a:gd name="connsiteY11" fmla="*/ 114645 h 398806"/>
                <a:gd name="connsiteX12" fmla="*/ 43903 w 789927"/>
                <a:gd name="connsiteY12" fmla="*/ 88997 h 398806"/>
                <a:gd name="connsiteX13" fmla="*/ 12 w 789927"/>
                <a:gd name="connsiteY13" fmla="*/ 44214 h 398806"/>
                <a:gd name="connsiteX14" fmla="*/ 27615 w 789927"/>
                <a:gd name="connsiteY14" fmla="*/ 5569 h 398806"/>
                <a:gd name="connsiteX15" fmla="*/ 69552 w 789927"/>
                <a:gd name="connsiteY15" fmla="*/ 151 h 398806"/>
                <a:gd name="connsiteX16" fmla="*/ 362046 w 789927"/>
                <a:gd name="connsiteY16" fmla="*/ 70994 h 398806"/>
                <a:gd name="connsiteX17" fmla="*/ 366915 w 789927"/>
                <a:gd name="connsiteY17" fmla="*/ 84710 h 398806"/>
                <a:gd name="connsiteX18" fmla="*/ 353199 w 789927"/>
                <a:gd name="connsiteY18" fmla="*/ 89579 h 398806"/>
                <a:gd name="connsiteX19" fmla="*/ 68901 w 789927"/>
                <a:gd name="connsiteY19" fmla="*/ 20725 h 398806"/>
                <a:gd name="connsiteX20" fmla="*/ 35673 w 789927"/>
                <a:gd name="connsiteY20" fmla="*/ 24497 h 398806"/>
                <a:gd name="connsiteX21" fmla="*/ 20586 w 789927"/>
                <a:gd name="connsiteY21" fmla="*/ 43665 h 398806"/>
                <a:gd name="connsiteX22" fmla="*/ 50693 w 789927"/>
                <a:gd name="connsiteY22" fmla="*/ 69588 h 398806"/>
                <a:gd name="connsiteX23" fmla="*/ 155174 w 789927"/>
                <a:gd name="connsiteY23" fmla="*/ 94449 h 398806"/>
                <a:gd name="connsiteX24" fmla="*/ 339826 w 789927"/>
                <a:gd name="connsiteY24" fmla="*/ 163954 h 398806"/>
                <a:gd name="connsiteX25" fmla="*/ 341883 w 789927"/>
                <a:gd name="connsiteY25" fmla="*/ 177019 h 398806"/>
                <a:gd name="connsiteX26" fmla="*/ 329367 w 789927"/>
                <a:gd name="connsiteY26" fmla="*/ 181305 h 398806"/>
                <a:gd name="connsiteX27" fmla="*/ 139435 w 789927"/>
                <a:gd name="connsiteY27" fmla="*/ 144923 h 398806"/>
                <a:gd name="connsiteX28" fmla="*/ 96676 w 789927"/>
                <a:gd name="connsiteY28" fmla="*/ 159017 h 398806"/>
                <a:gd name="connsiteX29" fmla="*/ 101545 w 789927"/>
                <a:gd name="connsiteY29" fmla="*/ 188677 h 398806"/>
                <a:gd name="connsiteX30" fmla="*/ 134395 w 789927"/>
                <a:gd name="connsiteY30" fmla="*/ 208394 h 398806"/>
                <a:gd name="connsiteX31" fmla="*/ 192688 w 789927"/>
                <a:gd name="connsiteY31" fmla="*/ 221905 h 398806"/>
                <a:gd name="connsiteX32" fmla="*/ 255473 w 789927"/>
                <a:gd name="connsiteY32" fmla="*/ 236718 h 398806"/>
                <a:gd name="connsiteX33" fmla="*/ 334785 w 789927"/>
                <a:gd name="connsiteY33" fmla="*/ 278380 h 398806"/>
                <a:gd name="connsiteX34" fmla="*/ 345312 w 789927"/>
                <a:gd name="connsiteY34" fmla="*/ 284930 h 398806"/>
                <a:gd name="connsiteX35" fmla="*/ 557567 w 789927"/>
                <a:gd name="connsiteY35" fmla="*/ 373638 h 398806"/>
                <a:gd name="connsiteX36" fmla="*/ 773320 w 789927"/>
                <a:gd name="connsiteY36" fmla="*/ 327518 h 398806"/>
                <a:gd name="connsiteX37" fmla="*/ 787756 w 789927"/>
                <a:gd name="connsiteY37" fmla="*/ 329301 h 398806"/>
                <a:gd name="connsiteX38" fmla="*/ 785973 w 789927"/>
                <a:gd name="connsiteY38" fmla="*/ 343737 h 398806"/>
                <a:gd name="connsiteX39" fmla="*/ 612603 w 789927"/>
                <a:gd name="connsiteY39" fmla="*/ 398807 h 3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89927" h="398806">
                  <a:moveTo>
                    <a:pt x="612603" y="398807"/>
                  </a:moveTo>
                  <a:cubicBezTo>
                    <a:pt x="593469" y="398807"/>
                    <a:pt x="573924" y="397195"/>
                    <a:pt x="554207" y="393937"/>
                  </a:cubicBezTo>
                  <a:cubicBezTo>
                    <a:pt x="486519" y="382724"/>
                    <a:pt x="418761" y="354504"/>
                    <a:pt x="334511" y="302452"/>
                  </a:cubicBezTo>
                  <a:cubicBezTo>
                    <a:pt x="330979" y="300257"/>
                    <a:pt x="327447" y="298063"/>
                    <a:pt x="323915" y="295868"/>
                  </a:cubicBezTo>
                  <a:cubicBezTo>
                    <a:pt x="299947" y="280918"/>
                    <a:pt x="275155" y="265418"/>
                    <a:pt x="248683" y="256160"/>
                  </a:cubicBezTo>
                  <a:cubicBezTo>
                    <a:pt x="229652" y="249474"/>
                    <a:pt x="209935" y="245942"/>
                    <a:pt x="189053" y="242170"/>
                  </a:cubicBezTo>
                  <a:cubicBezTo>
                    <a:pt x="168822" y="238535"/>
                    <a:pt x="147870" y="234763"/>
                    <a:pt x="127777" y="227871"/>
                  </a:cubicBezTo>
                  <a:cubicBezTo>
                    <a:pt x="115535" y="223687"/>
                    <a:pt x="97841" y="216418"/>
                    <a:pt x="85737" y="201776"/>
                  </a:cubicBezTo>
                  <a:cubicBezTo>
                    <a:pt x="72775" y="186071"/>
                    <a:pt x="69963" y="164263"/>
                    <a:pt x="78879" y="148730"/>
                  </a:cubicBezTo>
                  <a:cubicBezTo>
                    <a:pt x="93212" y="123767"/>
                    <a:pt x="128222" y="124178"/>
                    <a:pt x="139709" y="124315"/>
                  </a:cubicBezTo>
                  <a:cubicBezTo>
                    <a:pt x="173725" y="124726"/>
                    <a:pt x="207398" y="128121"/>
                    <a:pt x="240488" y="134499"/>
                  </a:cubicBezTo>
                  <a:cubicBezTo>
                    <a:pt x="212404" y="125927"/>
                    <a:pt x="182332" y="120372"/>
                    <a:pt x="151471" y="114645"/>
                  </a:cubicBezTo>
                  <a:cubicBezTo>
                    <a:pt x="115603" y="107993"/>
                    <a:pt x="78502" y="101135"/>
                    <a:pt x="43903" y="88997"/>
                  </a:cubicBezTo>
                  <a:cubicBezTo>
                    <a:pt x="16094" y="79224"/>
                    <a:pt x="526" y="63313"/>
                    <a:pt x="12" y="44214"/>
                  </a:cubicBezTo>
                  <a:cubicBezTo>
                    <a:pt x="-468" y="25834"/>
                    <a:pt x="13522" y="11569"/>
                    <a:pt x="27615" y="5569"/>
                  </a:cubicBezTo>
                  <a:cubicBezTo>
                    <a:pt x="41229" y="-226"/>
                    <a:pt x="55802" y="-260"/>
                    <a:pt x="69552" y="151"/>
                  </a:cubicBezTo>
                  <a:cubicBezTo>
                    <a:pt x="170056" y="3272"/>
                    <a:pt x="271212" y="27789"/>
                    <a:pt x="362046" y="70994"/>
                  </a:cubicBezTo>
                  <a:cubicBezTo>
                    <a:pt x="367189" y="73429"/>
                    <a:pt x="369349" y="79567"/>
                    <a:pt x="366915" y="84710"/>
                  </a:cubicBezTo>
                  <a:cubicBezTo>
                    <a:pt x="364480" y="89854"/>
                    <a:pt x="358343" y="92014"/>
                    <a:pt x="353199" y="89579"/>
                  </a:cubicBezTo>
                  <a:cubicBezTo>
                    <a:pt x="264902" y="47574"/>
                    <a:pt x="166593" y="23777"/>
                    <a:pt x="68901" y="20725"/>
                  </a:cubicBezTo>
                  <a:cubicBezTo>
                    <a:pt x="56968" y="20348"/>
                    <a:pt x="45412" y="20348"/>
                    <a:pt x="35673" y="24497"/>
                  </a:cubicBezTo>
                  <a:cubicBezTo>
                    <a:pt x="28027" y="27755"/>
                    <a:pt x="20380" y="35401"/>
                    <a:pt x="20586" y="43665"/>
                  </a:cubicBezTo>
                  <a:cubicBezTo>
                    <a:pt x="20929" y="57621"/>
                    <a:pt x="41777" y="66433"/>
                    <a:pt x="50693" y="69588"/>
                  </a:cubicBezTo>
                  <a:cubicBezTo>
                    <a:pt x="83782" y="81213"/>
                    <a:pt x="120096" y="87933"/>
                    <a:pt x="155174" y="94449"/>
                  </a:cubicBezTo>
                  <a:cubicBezTo>
                    <a:pt x="220702" y="106587"/>
                    <a:pt x="288494" y="119172"/>
                    <a:pt x="339826" y="163954"/>
                  </a:cubicBezTo>
                  <a:cubicBezTo>
                    <a:pt x="343598" y="167246"/>
                    <a:pt x="344455" y="172733"/>
                    <a:pt x="341883" y="177019"/>
                  </a:cubicBezTo>
                  <a:cubicBezTo>
                    <a:pt x="339312" y="181305"/>
                    <a:pt x="334031" y="183088"/>
                    <a:pt x="329367" y="181305"/>
                  </a:cubicBezTo>
                  <a:cubicBezTo>
                    <a:pt x="268537" y="157919"/>
                    <a:pt x="204620" y="145678"/>
                    <a:pt x="139435" y="144923"/>
                  </a:cubicBezTo>
                  <a:cubicBezTo>
                    <a:pt x="116255" y="144615"/>
                    <a:pt x="102299" y="149278"/>
                    <a:pt x="96676" y="159017"/>
                  </a:cubicBezTo>
                  <a:cubicBezTo>
                    <a:pt x="91395" y="168206"/>
                    <a:pt x="95132" y="180928"/>
                    <a:pt x="101545" y="188677"/>
                  </a:cubicBezTo>
                  <a:cubicBezTo>
                    <a:pt x="108231" y="196770"/>
                    <a:pt x="118655" y="203045"/>
                    <a:pt x="134395" y="208394"/>
                  </a:cubicBezTo>
                  <a:cubicBezTo>
                    <a:pt x="153048" y="214772"/>
                    <a:pt x="172285" y="218235"/>
                    <a:pt x="192688" y="221905"/>
                  </a:cubicBezTo>
                  <a:cubicBezTo>
                    <a:pt x="213433" y="225642"/>
                    <a:pt x="234899" y="229483"/>
                    <a:pt x="255473" y="236718"/>
                  </a:cubicBezTo>
                  <a:cubicBezTo>
                    <a:pt x="284070" y="246765"/>
                    <a:pt x="309856" y="262847"/>
                    <a:pt x="334785" y="278380"/>
                  </a:cubicBezTo>
                  <a:cubicBezTo>
                    <a:pt x="338283" y="280575"/>
                    <a:pt x="341780" y="282769"/>
                    <a:pt x="345312" y="284930"/>
                  </a:cubicBezTo>
                  <a:cubicBezTo>
                    <a:pt x="427163" y="335542"/>
                    <a:pt x="492622" y="362871"/>
                    <a:pt x="557567" y="373638"/>
                  </a:cubicBezTo>
                  <a:cubicBezTo>
                    <a:pt x="639589" y="387217"/>
                    <a:pt x="718216" y="370414"/>
                    <a:pt x="773320" y="327518"/>
                  </a:cubicBezTo>
                  <a:cubicBezTo>
                    <a:pt x="777812" y="324020"/>
                    <a:pt x="784259" y="324843"/>
                    <a:pt x="787756" y="329301"/>
                  </a:cubicBezTo>
                  <a:cubicBezTo>
                    <a:pt x="791254" y="333793"/>
                    <a:pt x="790431" y="340239"/>
                    <a:pt x="785973" y="343737"/>
                  </a:cubicBezTo>
                  <a:cubicBezTo>
                    <a:pt x="739750" y="379741"/>
                    <a:pt x="678611" y="398807"/>
                    <a:pt x="612603" y="398807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3A79DD2B-4C8A-4920-946B-D861B72B0D6F}"/>
                </a:ext>
              </a:extLst>
            </p:cNvPr>
            <p:cNvSpPr/>
            <p:nvPr/>
          </p:nvSpPr>
          <p:spPr>
            <a:xfrm>
              <a:off x="5879334" y="3781862"/>
              <a:ext cx="80691" cy="157646"/>
            </a:xfrm>
            <a:custGeom>
              <a:avLst/>
              <a:gdLst>
                <a:gd name="connsiteX0" fmla="*/ 70418 w 80691"/>
                <a:gd name="connsiteY0" fmla="*/ 157647 h 157646"/>
                <a:gd name="connsiteX1" fmla="*/ 60988 w 80691"/>
                <a:gd name="connsiteY1" fmla="*/ 151475 h 157646"/>
                <a:gd name="connsiteX2" fmla="*/ 878 w 80691"/>
                <a:gd name="connsiteY2" fmla="*/ 14418 h 157646"/>
                <a:gd name="connsiteX3" fmla="*/ 6159 w 80691"/>
                <a:gd name="connsiteY3" fmla="*/ 873 h 157646"/>
                <a:gd name="connsiteX4" fmla="*/ 19703 w 80691"/>
                <a:gd name="connsiteY4" fmla="*/ 6154 h 157646"/>
                <a:gd name="connsiteX5" fmla="*/ 79814 w 80691"/>
                <a:gd name="connsiteY5" fmla="*/ 143211 h 157646"/>
                <a:gd name="connsiteX6" fmla="*/ 74533 w 80691"/>
                <a:gd name="connsiteY6" fmla="*/ 156755 h 157646"/>
                <a:gd name="connsiteX7" fmla="*/ 70418 w 80691"/>
                <a:gd name="connsiteY7" fmla="*/ 157647 h 15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91" h="157646">
                  <a:moveTo>
                    <a:pt x="70418" y="157647"/>
                  </a:moveTo>
                  <a:cubicBezTo>
                    <a:pt x="66475" y="157647"/>
                    <a:pt x="62669" y="155349"/>
                    <a:pt x="60988" y="151475"/>
                  </a:cubicBezTo>
                  <a:lnTo>
                    <a:pt x="878" y="14418"/>
                  </a:lnTo>
                  <a:cubicBezTo>
                    <a:pt x="-1419" y="9205"/>
                    <a:pt x="947" y="3136"/>
                    <a:pt x="6159" y="873"/>
                  </a:cubicBezTo>
                  <a:cubicBezTo>
                    <a:pt x="11371" y="-1424"/>
                    <a:pt x="17440" y="976"/>
                    <a:pt x="19703" y="6154"/>
                  </a:cubicBezTo>
                  <a:lnTo>
                    <a:pt x="79814" y="143211"/>
                  </a:lnTo>
                  <a:cubicBezTo>
                    <a:pt x="82111" y="148423"/>
                    <a:pt x="79745" y="154492"/>
                    <a:pt x="74533" y="156755"/>
                  </a:cubicBezTo>
                  <a:cubicBezTo>
                    <a:pt x="73196" y="157373"/>
                    <a:pt x="71824" y="157647"/>
                    <a:pt x="70418" y="157647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03D198EE-B1C2-4111-8BBA-E670BDC6E6B2}"/>
                </a:ext>
              </a:extLst>
            </p:cNvPr>
            <p:cNvSpPr/>
            <p:nvPr/>
          </p:nvSpPr>
          <p:spPr>
            <a:xfrm>
              <a:off x="7052778" y="2767631"/>
              <a:ext cx="178289" cy="1280269"/>
            </a:xfrm>
            <a:custGeom>
              <a:avLst/>
              <a:gdLst>
                <a:gd name="connsiteX0" fmla="*/ 167968 w 178289"/>
                <a:gd name="connsiteY0" fmla="*/ 1280269 h 1280269"/>
                <a:gd name="connsiteX1" fmla="*/ 157853 w 178289"/>
                <a:gd name="connsiteY1" fmla="*/ 1271834 h 1280269"/>
                <a:gd name="connsiteX2" fmla="*/ 64961 w 178289"/>
                <a:gd name="connsiteY2" fmla="*/ 909354 h 1280269"/>
                <a:gd name="connsiteX3" fmla="*/ 50696 w 178289"/>
                <a:gd name="connsiteY3" fmla="*/ 874721 h 1280269"/>
                <a:gd name="connsiteX4" fmla="*/ 14897 w 178289"/>
                <a:gd name="connsiteY4" fmla="*/ 776686 h 1280269"/>
                <a:gd name="connsiteX5" fmla="*/ 3582 w 178289"/>
                <a:gd name="connsiteY5" fmla="*/ 552807 h 1280269"/>
                <a:gd name="connsiteX6" fmla="*/ 63281 w 178289"/>
                <a:gd name="connsiteY6" fmla="*/ 8693 h 1280269"/>
                <a:gd name="connsiteX7" fmla="*/ 75042 w 178289"/>
                <a:gd name="connsiteY7" fmla="*/ 120 h 1280269"/>
                <a:gd name="connsiteX8" fmla="*/ 83615 w 178289"/>
                <a:gd name="connsiteY8" fmla="*/ 11882 h 1280269"/>
                <a:gd name="connsiteX9" fmla="*/ 24122 w 178289"/>
                <a:gd name="connsiteY9" fmla="*/ 554110 h 1280269"/>
                <a:gd name="connsiteX10" fmla="*/ 34820 w 178289"/>
                <a:gd name="connsiteY10" fmla="*/ 771474 h 1280269"/>
                <a:gd name="connsiteX11" fmla="*/ 69693 w 178289"/>
                <a:gd name="connsiteY11" fmla="*/ 866800 h 1280269"/>
                <a:gd name="connsiteX12" fmla="*/ 84095 w 178289"/>
                <a:gd name="connsiteY12" fmla="*/ 901776 h 1280269"/>
                <a:gd name="connsiteX13" fmla="*/ 178118 w 178289"/>
                <a:gd name="connsiteY13" fmla="*/ 1268130 h 1280269"/>
                <a:gd name="connsiteX14" fmla="*/ 169888 w 178289"/>
                <a:gd name="connsiteY14" fmla="*/ 1280132 h 1280269"/>
                <a:gd name="connsiteX15" fmla="*/ 167968 w 178289"/>
                <a:gd name="connsiteY15" fmla="*/ 1280269 h 128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289" h="1280269">
                  <a:moveTo>
                    <a:pt x="167968" y="1280269"/>
                  </a:moveTo>
                  <a:cubicBezTo>
                    <a:pt x="163099" y="1280269"/>
                    <a:pt x="158778" y="1276806"/>
                    <a:pt x="157853" y="1271834"/>
                  </a:cubicBezTo>
                  <a:cubicBezTo>
                    <a:pt x="133438" y="1139954"/>
                    <a:pt x="109606" y="1021620"/>
                    <a:pt x="64961" y="909354"/>
                  </a:cubicBezTo>
                  <a:cubicBezTo>
                    <a:pt x="60366" y="897798"/>
                    <a:pt x="55462" y="886071"/>
                    <a:pt x="50696" y="874721"/>
                  </a:cubicBezTo>
                  <a:cubicBezTo>
                    <a:pt x="37460" y="843209"/>
                    <a:pt x="23813" y="810599"/>
                    <a:pt x="14897" y="776686"/>
                  </a:cubicBezTo>
                  <a:cubicBezTo>
                    <a:pt x="-4065" y="704609"/>
                    <a:pt x="-1287" y="629651"/>
                    <a:pt x="3582" y="552807"/>
                  </a:cubicBezTo>
                  <a:cubicBezTo>
                    <a:pt x="15069" y="371310"/>
                    <a:pt x="35163" y="188236"/>
                    <a:pt x="63281" y="8693"/>
                  </a:cubicBezTo>
                  <a:cubicBezTo>
                    <a:pt x="64172" y="3070"/>
                    <a:pt x="69419" y="-737"/>
                    <a:pt x="75042" y="120"/>
                  </a:cubicBezTo>
                  <a:cubicBezTo>
                    <a:pt x="80666" y="1012"/>
                    <a:pt x="84506" y="6259"/>
                    <a:pt x="83615" y="11882"/>
                  </a:cubicBezTo>
                  <a:cubicBezTo>
                    <a:pt x="55565" y="190807"/>
                    <a:pt x="35540" y="373230"/>
                    <a:pt x="24122" y="554110"/>
                  </a:cubicBezTo>
                  <a:cubicBezTo>
                    <a:pt x="19390" y="629205"/>
                    <a:pt x="16646" y="702346"/>
                    <a:pt x="34820" y="771474"/>
                  </a:cubicBezTo>
                  <a:cubicBezTo>
                    <a:pt x="43393" y="804015"/>
                    <a:pt x="56765" y="835905"/>
                    <a:pt x="69693" y="866800"/>
                  </a:cubicBezTo>
                  <a:cubicBezTo>
                    <a:pt x="74493" y="878219"/>
                    <a:pt x="79431" y="890049"/>
                    <a:pt x="84095" y="901776"/>
                  </a:cubicBezTo>
                  <a:cubicBezTo>
                    <a:pt x="129426" y="1015790"/>
                    <a:pt x="153498" y="1135154"/>
                    <a:pt x="178118" y="1268130"/>
                  </a:cubicBezTo>
                  <a:cubicBezTo>
                    <a:pt x="179147" y="1273720"/>
                    <a:pt x="175443" y="1279069"/>
                    <a:pt x="169888" y="1280132"/>
                  </a:cubicBezTo>
                  <a:cubicBezTo>
                    <a:pt x="169237" y="1280201"/>
                    <a:pt x="168585" y="1280269"/>
                    <a:pt x="167968" y="1280269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AEF472AD-58A2-402A-A42C-B21ED49492EB}"/>
                </a:ext>
              </a:extLst>
            </p:cNvPr>
            <p:cNvSpPr/>
            <p:nvPr/>
          </p:nvSpPr>
          <p:spPr>
            <a:xfrm>
              <a:off x="3309467" y="2531100"/>
              <a:ext cx="107591" cy="103777"/>
            </a:xfrm>
            <a:custGeom>
              <a:avLst/>
              <a:gdLst>
                <a:gd name="connsiteX0" fmla="*/ 45836 w 107591"/>
                <a:gd name="connsiteY0" fmla="*/ 103778 h 103777"/>
                <a:gd name="connsiteX1" fmla="*/ 35754 w 107591"/>
                <a:gd name="connsiteY1" fmla="*/ 95514 h 103777"/>
                <a:gd name="connsiteX2" fmla="*/ 47207 w 107591"/>
                <a:gd name="connsiteY2" fmla="*/ 56663 h 103777"/>
                <a:gd name="connsiteX3" fmla="*/ 81806 w 107591"/>
                <a:gd name="connsiteY3" fmla="*/ 43633 h 103777"/>
                <a:gd name="connsiteX4" fmla="*/ 65312 w 107591"/>
                <a:gd name="connsiteY4" fmla="*/ 31495 h 103777"/>
                <a:gd name="connsiteX5" fmla="*/ 13946 w 107591"/>
                <a:gd name="connsiteY5" fmla="*/ 23402 h 103777"/>
                <a:gd name="connsiteX6" fmla="*/ 676 w 107591"/>
                <a:gd name="connsiteY6" fmla="*/ 17436 h 103777"/>
                <a:gd name="connsiteX7" fmla="*/ 6642 w 107591"/>
                <a:gd name="connsiteY7" fmla="*/ 4165 h 103777"/>
                <a:gd name="connsiteX8" fmla="*/ 76319 w 107591"/>
                <a:gd name="connsiteY8" fmla="*/ 14110 h 103777"/>
                <a:gd name="connsiteX9" fmla="*/ 107352 w 107591"/>
                <a:gd name="connsiteY9" fmla="*/ 46308 h 103777"/>
                <a:gd name="connsiteX10" fmla="*/ 104026 w 107591"/>
                <a:gd name="connsiteY10" fmla="*/ 59269 h 103777"/>
                <a:gd name="connsiteX11" fmla="*/ 83074 w 107591"/>
                <a:gd name="connsiteY11" fmla="*/ 64550 h 103777"/>
                <a:gd name="connsiteX12" fmla="*/ 82217 w 107591"/>
                <a:gd name="connsiteY12" fmla="*/ 64413 h 103777"/>
                <a:gd name="connsiteX13" fmla="*/ 61918 w 107591"/>
                <a:gd name="connsiteY13" fmla="*/ 71031 h 103777"/>
                <a:gd name="connsiteX14" fmla="*/ 55883 w 107591"/>
                <a:gd name="connsiteY14" fmla="*/ 91502 h 103777"/>
                <a:gd name="connsiteX15" fmla="*/ 47824 w 107591"/>
                <a:gd name="connsiteY15" fmla="*/ 103606 h 103777"/>
                <a:gd name="connsiteX16" fmla="*/ 45836 w 107591"/>
                <a:gd name="connsiteY16" fmla="*/ 103778 h 10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591" h="103777">
                  <a:moveTo>
                    <a:pt x="45836" y="103778"/>
                  </a:moveTo>
                  <a:cubicBezTo>
                    <a:pt x="41035" y="103778"/>
                    <a:pt x="36749" y="100417"/>
                    <a:pt x="35754" y="95514"/>
                  </a:cubicBezTo>
                  <a:cubicBezTo>
                    <a:pt x="32977" y="81661"/>
                    <a:pt x="37366" y="66779"/>
                    <a:pt x="47207" y="56663"/>
                  </a:cubicBezTo>
                  <a:cubicBezTo>
                    <a:pt x="56123" y="47474"/>
                    <a:pt x="69118" y="42673"/>
                    <a:pt x="81806" y="43633"/>
                  </a:cubicBezTo>
                  <a:cubicBezTo>
                    <a:pt x="78582" y="40684"/>
                    <a:pt x="73439" y="36638"/>
                    <a:pt x="65312" y="31495"/>
                  </a:cubicBezTo>
                  <a:cubicBezTo>
                    <a:pt x="48236" y="20693"/>
                    <a:pt x="29033" y="17641"/>
                    <a:pt x="13946" y="23402"/>
                  </a:cubicBezTo>
                  <a:cubicBezTo>
                    <a:pt x="8631" y="25425"/>
                    <a:pt x="2699" y="22751"/>
                    <a:pt x="676" y="17436"/>
                  </a:cubicBezTo>
                  <a:cubicBezTo>
                    <a:pt x="-1348" y="12121"/>
                    <a:pt x="1327" y="6189"/>
                    <a:pt x="6642" y="4165"/>
                  </a:cubicBezTo>
                  <a:cubicBezTo>
                    <a:pt x="27765" y="-3858"/>
                    <a:pt x="53791" y="-155"/>
                    <a:pt x="76319" y="14110"/>
                  </a:cubicBezTo>
                  <a:cubicBezTo>
                    <a:pt x="102037" y="30397"/>
                    <a:pt x="106357" y="40273"/>
                    <a:pt x="107352" y="46308"/>
                  </a:cubicBezTo>
                  <a:cubicBezTo>
                    <a:pt x="108140" y="51006"/>
                    <a:pt x="106975" y="55600"/>
                    <a:pt x="104026" y="59269"/>
                  </a:cubicBezTo>
                  <a:cubicBezTo>
                    <a:pt x="97751" y="67122"/>
                    <a:pt x="87841" y="65373"/>
                    <a:pt x="83074" y="64550"/>
                  </a:cubicBezTo>
                  <a:lnTo>
                    <a:pt x="82217" y="64413"/>
                  </a:lnTo>
                  <a:cubicBezTo>
                    <a:pt x="74982" y="63179"/>
                    <a:pt x="67027" y="65750"/>
                    <a:pt x="61918" y="71031"/>
                  </a:cubicBezTo>
                  <a:cubicBezTo>
                    <a:pt x="56808" y="76277"/>
                    <a:pt x="54442" y="84335"/>
                    <a:pt x="55883" y="91502"/>
                  </a:cubicBezTo>
                  <a:cubicBezTo>
                    <a:pt x="57014" y="97057"/>
                    <a:pt x="53379" y="102509"/>
                    <a:pt x="47824" y="103606"/>
                  </a:cubicBezTo>
                  <a:cubicBezTo>
                    <a:pt x="47173" y="103709"/>
                    <a:pt x="46487" y="103778"/>
                    <a:pt x="45836" y="103778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F63986C2-6984-48C6-AF3A-DB17D3266BA4}"/>
                </a:ext>
              </a:extLst>
            </p:cNvPr>
            <p:cNvSpPr/>
            <p:nvPr/>
          </p:nvSpPr>
          <p:spPr>
            <a:xfrm>
              <a:off x="4557731" y="1747181"/>
              <a:ext cx="67327" cy="35829"/>
            </a:xfrm>
            <a:custGeom>
              <a:avLst/>
              <a:gdLst>
                <a:gd name="connsiteX0" fmla="*/ 25017 w 67327"/>
                <a:gd name="connsiteY0" fmla="*/ 35830 h 35829"/>
                <a:gd name="connsiteX1" fmla="*/ 5471 w 67327"/>
                <a:gd name="connsiteY1" fmla="*/ 31064 h 35829"/>
                <a:gd name="connsiteX2" fmla="*/ 1185 w 67327"/>
                <a:gd name="connsiteY2" fmla="*/ 17176 h 35829"/>
                <a:gd name="connsiteX3" fmla="*/ 15072 w 67327"/>
                <a:gd name="connsiteY3" fmla="*/ 12890 h 35829"/>
                <a:gd name="connsiteX4" fmla="*/ 49534 w 67327"/>
                <a:gd name="connsiteY4" fmla="*/ 3255 h 35829"/>
                <a:gd name="connsiteX5" fmla="*/ 64073 w 67327"/>
                <a:gd name="connsiteY5" fmla="*/ 2774 h 35829"/>
                <a:gd name="connsiteX6" fmla="*/ 64553 w 67327"/>
                <a:gd name="connsiteY6" fmla="*/ 17313 h 35829"/>
                <a:gd name="connsiteX7" fmla="*/ 25017 w 67327"/>
                <a:gd name="connsiteY7" fmla="*/ 35830 h 3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27" h="35829">
                  <a:moveTo>
                    <a:pt x="25017" y="35830"/>
                  </a:moveTo>
                  <a:cubicBezTo>
                    <a:pt x="18227" y="35830"/>
                    <a:pt x="11575" y="34287"/>
                    <a:pt x="5471" y="31064"/>
                  </a:cubicBezTo>
                  <a:cubicBezTo>
                    <a:pt x="465" y="28423"/>
                    <a:pt x="-1455" y="22183"/>
                    <a:pt x="1185" y="17176"/>
                  </a:cubicBezTo>
                  <a:cubicBezTo>
                    <a:pt x="3825" y="12170"/>
                    <a:pt x="10066" y="10250"/>
                    <a:pt x="15072" y="12890"/>
                  </a:cubicBezTo>
                  <a:cubicBezTo>
                    <a:pt x="26834" y="19096"/>
                    <a:pt x="40859" y="12513"/>
                    <a:pt x="49534" y="3255"/>
                  </a:cubicBezTo>
                  <a:cubicBezTo>
                    <a:pt x="53409" y="-895"/>
                    <a:pt x="59924" y="-1100"/>
                    <a:pt x="64073" y="2774"/>
                  </a:cubicBezTo>
                  <a:cubicBezTo>
                    <a:pt x="68222" y="6649"/>
                    <a:pt x="68428" y="13164"/>
                    <a:pt x="64553" y="17313"/>
                  </a:cubicBezTo>
                  <a:cubicBezTo>
                    <a:pt x="53272" y="29383"/>
                    <a:pt x="38870" y="35830"/>
                    <a:pt x="25017" y="35830"/>
                  </a:cubicBezTo>
                  <a:close/>
                </a:path>
              </a:pathLst>
            </a:custGeom>
            <a:solidFill>
              <a:srgbClr val="4F2A1B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299AAD6C-E231-429B-AF8F-D3728E8CB796}"/>
                </a:ext>
              </a:extLst>
            </p:cNvPr>
            <p:cNvSpPr/>
            <p:nvPr/>
          </p:nvSpPr>
          <p:spPr>
            <a:xfrm>
              <a:off x="3354649" y="2125770"/>
              <a:ext cx="100064" cy="98655"/>
            </a:xfrm>
            <a:custGeom>
              <a:avLst/>
              <a:gdLst>
                <a:gd name="connsiteX0" fmla="*/ 10290 w 100064"/>
                <a:gd name="connsiteY0" fmla="*/ 98656 h 98655"/>
                <a:gd name="connsiteX1" fmla="*/ 2129 w 100064"/>
                <a:gd name="connsiteY1" fmla="*/ 94644 h 98655"/>
                <a:gd name="connsiteX2" fmla="*/ 4014 w 100064"/>
                <a:gd name="connsiteY2" fmla="*/ 80208 h 98655"/>
                <a:gd name="connsiteX3" fmla="*/ 81716 w 100064"/>
                <a:gd name="connsiteY3" fmla="*/ 3878 h 98655"/>
                <a:gd name="connsiteX4" fmla="*/ 96186 w 100064"/>
                <a:gd name="connsiteY4" fmla="*/ 2266 h 98655"/>
                <a:gd name="connsiteX5" fmla="*/ 97798 w 100064"/>
                <a:gd name="connsiteY5" fmla="*/ 16737 h 98655"/>
                <a:gd name="connsiteX6" fmla="*/ 16565 w 100064"/>
                <a:gd name="connsiteY6" fmla="*/ 96530 h 98655"/>
                <a:gd name="connsiteX7" fmla="*/ 10290 w 100064"/>
                <a:gd name="connsiteY7" fmla="*/ 98656 h 9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64" h="98655">
                  <a:moveTo>
                    <a:pt x="10290" y="98656"/>
                  </a:moveTo>
                  <a:cubicBezTo>
                    <a:pt x="7203" y="98656"/>
                    <a:pt x="4152" y="97284"/>
                    <a:pt x="2129" y="94644"/>
                  </a:cubicBezTo>
                  <a:cubicBezTo>
                    <a:pt x="-1335" y="90152"/>
                    <a:pt x="-478" y="83671"/>
                    <a:pt x="4014" y="80208"/>
                  </a:cubicBezTo>
                  <a:cubicBezTo>
                    <a:pt x="32887" y="58022"/>
                    <a:pt x="59016" y="32339"/>
                    <a:pt x="81716" y="3878"/>
                  </a:cubicBezTo>
                  <a:cubicBezTo>
                    <a:pt x="85247" y="-580"/>
                    <a:pt x="91728" y="-1300"/>
                    <a:pt x="96186" y="2266"/>
                  </a:cubicBezTo>
                  <a:cubicBezTo>
                    <a:pt x="100644" y="5798"/>
                    <a:pt x="101364" y="12279"/>
                    <a:pt x="97798" y="16737"/>
                  </a:cubicBezTo>
                  <a:cubicBezTo>
                    <a:pt x="74069" y="46466"/>
                    <a:pt x="46740" y="73315"/>
                    <a:pt x="16565" y="96530"/>
                  </a:cubicBezTo>
                  <a:cubicBezTo>
                    <a:pt x="14679" y="97970"/>
                    <a:pt x="12484" y="98656"/>
                    <a:pt x="10290" y="98656"/>
                  </a:cubicBezTo>
                  <a:close/>
                </a:path>
              </a:pathLst>
            </a:custGeom>
            <a:solidFill>
              <a:srgbClr val="4F2A1B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C61C8C6A-048C-43A1-AF49-E94FF798D922}"/>
                </a:ext>
              </a:extLst>
            </p:cNvPr>
            <p:cNvSpPr/>
            <p:nvPr/>
          </p:nvSpPr>
          <p:spPr>
            <a:xfrm>
              <a:off x="4155795" y="1999956"/>
              <a:ext cx="122652" cy="109392"/>
            </a:xfrm>
            <a:custGeom>
              <a:avLst/>
              <a:gdLst>
                <a:gd name="connsiteX0" fmla="*/ 112376 w 122652"/>
                <a:gd name="connsiteY0" fmla="*/ 109393 h 109392"/>
                <a:gd name="connsiteX1" fmla="*/ 104043 w 122652"/>
                <a:gd name="connsiteY1" fmla="*/ 105175 h 109392"/>
                <a:gd name="connsiteX2" fmla="*/ 5460 w 122652"/>
                <a:gd name="connsiteY2" fmla="*/ 19382 h 109392"/>
                <a:gd name="connsiteX3" fmla="*/ 1208 w 122652"/>
                <a:gd name="connsiteY3" fmla="*/ 5460 h 109392"/>
                <a:gd name="connsiteX4" fmla="*/ 15130 w 122652"/>
                <a:gd name="connsiteY4" fmla="*/ 1208 h 109392"/>
                <a:gd name="connsiteX5" fmla="*/ 120674 w 122652"/>
                <a:gd name="connsiteY5" fmla="*/ 93071 h 109392"/>
                <a:gd name="connsiteX6" fmla="*/ 118411 w 122652"/>
                <a:gd name="connsiteY6" fmla="*/ 107438 h 109392"/>
                <a:gd name="connsiteX7" fmla="*/ 112376 w 122652"/>
                <a:gd name="connsiteY7" fmla="*/ 109393 h 10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652" h="109392">
                  <a:moveTo>
                    <a:pt x="112376" y="109393"/>
                  </a:moveTo>
                  <a:cubicBezTo>
                    <a:pt x="109187" y="109393"/>
                    <a:pt x="106067" y="107918"/>
                    <a:pt x="104043" y="105175"/>
                  </a:cubicBezTo>
                  <a:cubicBezTo>
                    <a:pt x="78052" y="69514"/>
                    <a:pt x="43967" y="39853"/>
                    <a:pt x="5460" y="19382"/>
                  </a:cubicBezTo>
                  <a:cubicBezTo>
                    <a:pt x="453" y="16707"/>
                    <a:pt x="-1467" y="10500"/>
                    <a:pt x="1208" y="5460"/>
                  </a:cubicBezTo>
                  <a:cubicBezTo>
                    <a:pt x="3882" y="453"/>
                    <a:pt x="10089" y="-1467"/>
                    <a:pt x="15130" y="1208"/>
                  </a:cubicBezTo>
                  <a:cubicBezTo>
                    <a:pt x="56380" y="23153"/>
                    <a:pt x="92865" y="54906"/>
                    <a:pt x="120674" y="93071"/>
                  </a:cubicBezTo>
                  <a:cubicBezTo>
                    <a:pt x="124035" y="97666"/>
                    <a:pt x="123006" y="104112"/>
                    <a:pt x="118411" y="107438"/>
                  </a:cubicBezTo>
                  <a:cubicBezTo>
                    <a:pt x="116594" y="108775"/>
                    <a:pt x="114468" y="109393"/>
                    <a:pt x="112376" y="109393"/>
                  </a:cubicBezTo>
                  <a:close/>
                </a:path>
              </a:pathLst>
            </a:custGeom>
            <a:solidFill>
              <a:srgbClr val="4F2A1B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13FEEEF3-B90D-4423-B21D-03B8E17FFF9A}"/>
                </a:ext>
              </a:extLst>
            </p:cNvPr>
            <p:cNvSpPr/>
            <p:nvPr/>
          </p:nvSpPr>
          <p:spPr>
            <a:xfrm>
              <a:off x="3657161" y="1920003"/>
              <a:ext cx="84804" cy="99471"/>
            </a:xfrm>
            <a:custGeom>
              <a:avLst/>
              <a:gdLst>
                <a:gd name="connsiteX0" fmla="*/ 74509 w 84804"/>
                <a:gd name="connsiteY0" fmla="*/ 99472 h 99471"/>
                <a:gd name="connsiteX1" fmla="*/ 67034 w 84804"/>
                <a:gd name="connsiteY1" fmla="*/ 96249 h 99471"/>
                <a:gd name="connsiteX2" fmla="*/ 1848 w 84804"/>
                <a:gd name="connsiteY2" fmla="*/ 16182 h 99471"/>
                <a:gd name="connsiteX3" fmla="*/ 4420 w 84804"/>
                <a:gd name="connsiteY3" fmla="*/ 1848 h 99471"/>
                <a:gd name="connsiteX4" fmla="*/ 18753 w 84804"/>
                <a:gd name="connsiteY4" fmla="*/ 4420 h 99471"/>
                <a:gd name="connsiteX5" fmla="*/ 81984 w 84804"/>
                <a:gd name="connsiteY5" fmla="*/ 82087 h 99471"/>
                <a:gd name="connsiteX6" fmla="*/ 81573 w 84804"/>
                <a:gd name="connsiteY6" fmla="*/ 96626 h 99471"/>
                <a:gd name="connsiteX7" fmla="*/ 74509 w 84804"/>
                <a:gd name="connsiteY7" fmla="*/ 99472 h 9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04" h="99471">
                  <a:moveTo>
                    <a:pt x="74509" y="99472"/>
                  </a:moveTo>
                  <a:cubicBezTo>
                    <a:pt x="71766" y="99472"/>
                    <a:pt x="69057" y="98409"/>
                    <a:pt x="67034" y="96249"/>
                  </a:cubicBezTo>
                  <a:cubicBezTo>
                    <a:pt x="43236" y="71114"/>
                    <a:pt x="21325" y="44162"/>
                    <a:pt x="1848" y="16182"/>
                  </a:cubicBezTo>
                  <a:cubicBezTo>
                    <a:pt x="-1409" y="11518"/>
                    <a:pt x="-243" y="5106"/>
                    <a:pt x="4420" y="1848"/>
                  </a:cubicBezTo>
                  <a:cubicBezTo>
                    <a:pt x="9084" y="-1409"/>
                    <a:pt x="15496" y="-243"/>
                    <a:pt x="18753" y="4420"/>
                  </a:cubicBezTo>
                  <a:cubicBezTo>
                    <a:pt x="37613" y="31578"/>
                    <a:pt x="58907" y="57707"/>
                    <a:pt x="81984" y="82087"/>
                  </a:cubicBezTo>
                  <a:cubicBezTo>
                    <a:pt x="85893" y="86202"/>
                    <a:pt x="85722" y="92717"/>
                    <a:pt x="81573" y="96626"/>
                  </a:cubicBezTo>
                  <a:cubicBezTo>
                    <a:pt x="79618" y="98546"/>
                    <a:pt x="77046" y="99472"/>
                    <a:pt x="74509" y="99472"/>
                  </a:cubicBezTo>
                  <a:close/>
                </a:path>
              </a:pathLst>
            </a:custGeom>
            <a:solidFill>
              <a:srgbClr val="4F2A1B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820B2E4E-746E-41DD-95EC-E35B78D5FFFF}"/>
                </a:ext>
              </a:extLst>
            </p:cNvPr>
            <p:cNvSpPr/>
            <p:nvPr/>
          </p:nvSpPr>
          <p:spPr>
            <a:xfrm>
              <a:off x="4518626" y="2034851"/>
              <a:ext cx="147984" cy="194959"/>
            </a:xfrm>
            <a:custGeom>
              <a:avLst/>
              <a:gdLst>
                <a:gd name="connsiteX0" fmla="*/ 89154 w 147984"/>
                <a:gd name="connsiteY0" fmla="*/ 194959 h 194959"/>
                <a:gd name="connsiteX1" fmla="*/ 78901 w 147984"/>
                <a:gd name="connsiteY1" fmla="*/ 185118 h 194959"/>
                <a:gd name="connsiteX2" fmla="*/ 88708 w 147984"/>
                <a:gd name="connsiteY2" fmla="*/ 174385 h 194959"/>
                <a:gd name="connsiteX3" fmla="*/ 111511 w 147984"/>
                <a:gd name="connsiteY3" fmla="*/ 168521 h 194959"/>
                <a:gd name="connsiteX4" fmla="*/ 126598 w 147984"/>
                <a:gd name="connsiteY4" fmla="*/ 127099 h 194959"/>
                <a:gd name="connsiteX5" fmla="*/ 100504 w 147984"/>
                <a:gd name="connsiteY5" fmla="*/ 81459 h 194959"/>
                <a:gd name="connsiteX6" fmla="*/ 6926 w 147984"/>
                <a:gd name="connsiteY6" fmla="*/ 20011 h 194959"/>
                <a:gd name="connsiteX7" fmla="*/ 582 w 147984"/>
                <a:gd name="connsiteY7" fmla="*/ 6913 h 194959"/>
                <a:gd name="connsiteX8" fmla="*/ 13681 w 147984"/>
                <a:gd name="connsiteY8" fmla="*/ 569 h 194959"/>
                <a:gd name="connsiteX9" fmla="*/ 115694 w 147984"/>
                <a:gd name="connsiteY9" fmla="*/ 67572 h 194959"/>
                <a:gd name="connsiteX10" fmla="*/ 146864 w 147984"/>
                <a:gd name="connsiteY10" fmla="*/ 123430 h 194959"/>
                <a:gd name="connsiteX11" fmla="*/ 122415 w 147984"/>
                <a:gd name="connsiteY11" fmla="*/ 185975 h 194959"/>
                <a:gd name="connsiteX12" fmla="*/ 89634 w 147984"/>
                <a:gd name="connsiteY12" fmla="*/ 194925 h 194959"/>
                <a:gd name="connsiteX13" fmla="*/ 89154 w 147984"/>
                <a:gd name="connsiteY13" fmla="*/ 194959 h 19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984" h="194959">
                  <a:moveTo>
                    <a:pt x="89154" y="194959"/>
                  </a:moveTo>
                  <a:cubicBezTo>
                    <a:pt x="83667" y="194959"/>
                    <a:pt x="79141" y="190638"/>
                    <a:pt x="78901" y="185118"/>
                  </a:cubicBezTo>
                  <a:cubicBezTo>
                    <a:pt x="78661" y="179426"/>
                    <a:pt x="83050" y="174625"/>
                    <a:pt x="88708" y="174385"/>
                  </a:cubicBezTo>
                  <a:cubicBezTo>
                    <a:pt x="98549" y="173939"/>
                    <a:pt x="105818" y="172087"/>
                    <a:pt x="111511" y="168521"/>
                  </a:cubicBezTo>
                  <a:cubicBezTo>
                    <a:pt x="123444" y="161081"/>
                    <a:pt x="129650" y="144038"/>
                    <a:pt x="126598" y="127099"/>
                  </a:cubicBezTo>
                  <a:cubicBezTo>
                    <a:pt x="123958" y="112491"/>
                    <a:pt x="115660" y="97987"/>
                    <a:pt x="100504" y="81459"/>
                  </a:cubicBezTo>
                  <a:cubicBezTo>
                    <a:pt x="74992" y="53616"/>
                    <a:pt x="42622" y="32356"/>
                    <a:pt x="6926" y="20011"/>
                  </a:cubicBezTo>
                  <a:cubicBezTo>
                    <a:pt x="1543" y="18160"/>
                    <a:pt x="-1304" y="12296"/>
                    <a:pt x="582" y="6913"/>
                  </a:cubicBezTo>
                  <a:cubicBezTo>
                    <a:pt x="2434" y="1529"/>
                    <a:pt x="8298" y="-1283"/>
                    <a:pt x="13681" y="569"/>
                  </a:cubicBezTo>
                  <a:cubicBezTo>
                    <a:pt x="52600" y="14045"/>
                    <a:pt x="87885" y="37225"/>
                    <a:pt x="115694" y="67572"/>
                  </a:cubicBezTo>
                  <a:cubicBezTo>
                    <a:pt x="133593" y="87083"/>
                    <a:pt x="143469" y="104845"/>
                    <a:pt x="146864" y="123430"/>
                  </a:cubicBezTo>
                  <a:cubicBezTo>
                    <a:pt x="151458" y="148873"/>
                    <a:pt x="141652" y="174008"/>
                    <a:pt x="122415" y="185975"/>
                  </a:cubicBezTo>
                  <a:cubicBezTo>
                    <a:pt x="113705" y="191393"/>
                    <a:pt x="102973" y="194342"/>
                    <a:pt x="89634" y="194925"/>
                  </a:cubicBezTo>
                  <a:cubicBezTo>
                    <a:pt x="89462" y="194959"/>
                    <a:pt x="89291" y="194959"/>
                    <a:pt x="89154" y="194959"/>
                  </a:cubicBezTo>
                  <a:close/>
                </a:path>
              </a:pathLst>
            </a:custGeom>
            <a:solidFill>
              <a:srgbClr val="4F2A1B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E920F292-2BA3-4BB2-89F4-931F64B74D05}"/>
                </a:ext>
              </a:extLst>
            </p:cNvPr>
            <p:cNvSpPr/>
            <p:nvPr/>
          </p:nvSpPr>
          <p:spPr>
            <a:xfrm>
              <a:off x="4181493" y="2399445"/>
              <a:ext cx="46019" cy="138837"/>
            </a:xfrm>
            <a:custGeom>
              <a:avLst/>
              <a:gdLst>
                <a:gd name="connsiteX0" fmla="*/ 35723 w 46019"/>
                <a:gd name="connsiteY0" fmla="*/ 138838 h 138837"/>
                <a:gd name="connsiteX1" fmla="*/ 26054 w 46019"/>
                <a:gd name="connsiteY1" fmla="*/ 132083 h 138837"/>
                <a:gd name="connsiteX2" fmla="*/ 28 w 46019"/>
                <a:gd name="connsiteY2" fmla="*/ 11039 h 138837"/>
                <a:gd name="connsiteX3" fmla="*/ 9526 w 46019"/>
                <a:gd name="connsiteY3" fmla="*/ 32 h 138837"/>
                <a:gd name="connsiteX4" fmla="*/ 20533 w 46019"/>
                <a:gd name="connsiteY4" fmla="*/ 9530 h 138837"/>
                <a:gd name="connsiteX5" fmla="*/ 45393 w 46019"/>
                <a:gd name="connsiteY5" fmla="*/ 125053 h 138837"/>
                <a:gd name="connsiteX6" fmla="*/ 39255 w 46019"/>
                <a:gd name="connsiteY6" fmla="*/ 138255 h 138837"/>
                <a:gd name="connsiteX7" fmla="*/ 35723 w 46019"/>
                <a:gd name="connsiteY7" fmla="*/ 138838 h 13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19" h="138837">
                  <a:moveTo>
                    <a:pt x="35723" y="138838"/>
                  </a:moveTo>
                  <a:cubicBezTo>
                    <a:pt x="31506" y="138838"/>
                    <a:pt x="27562" y="136232"/>
                    <a:pt x="26054" y="132083"/>
                  </a:cubicBezTo>
                  <a:cubicBezTo>
                    <a:pt x="11858" y="93095"/>
                    <a:pt x="3079" y="52393"/>
                    <a:pt x="28" y="11039"/>
                  </a:cubicBezTo>
                  <a:cubicBezTo>
                    <a:pt x="-384" y="5381"/>
                    <a:pt x="3868" y="443"/>
                    <a:pt x="9526" y="32"/>
                  </a:cubicBezTo>
                  <a:cubicBezTo>
                    <a:pt x="15149" y="-414"/>
                    <a:pt x="20122" y="3872"/>
                    <a:pt x="20533" y="9530"/>
                  </a:cubicBezTo>
                  <a:cubicBezTo>
                    <a:pt x="23482" y="48998"/>
                    <a:pt x="31814" y="87883"/>
                    <a:pt x="45393" y="125053"/>
                  </a:cubicBezTo>
                  <a:cubicBezTo>
                    <a:pt x="47348" y="130403"/>
                    <a:pt x="44570" y="136300"/>
                    <a:pt x="39255" y="138255"/>
                  </a:cubicBezTo>
                  <a:cubicBezTo>
                    <a:pt x="38089" y="138632"/>
                    <a:pt x="36889" y="138838"/>
                    <a:pt x="35723" y="138838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9E93EAF5-D990-4C79-972B-53136D0FEB0D}"/>
                </a:ext>
              </a:extLst>
            </p:cNvPr>
            <p:cNvSpPr/>
            <p:nvPr/>
          </p:nvSpPr>
          <p:spPr>
            <a:xfrm>
              <a:off x="4530069" y="2468605"/>
              <a:ext cx="177253" cy="199944"/>
            </a:xfrm>
            <a:custGeom>
              <a:avLst/>
              <a:gdLst>
                <a:gd name="connsiteX0" fmla="*/ 10296 w 177253"/>
                <a:gd name="connsiteY0" fmla="*/ 199945 h 199944"/>
                <a:gd name="connsiteX1" fmla="*/ 3026 w 177253"/>
                <a:gd name="connsiteY1" fmla="*/ 196962 h 199944"/>
                <a:gd name="connsiteX2" fmla="*/ 2992 w 177253"/>
                <a:gd name="connsiteY2" fmla="*/ 182423 h 199944"/>
                <a:gd name="connsiteX3" fmla="*/ 158771 w 177253"/>
                <a:gd name="connsiteY3" fmla="*/ 4046 h 199944"/>
                <a:gd name="connsiteX4" fmla="*/ 173207 w 177253"/>
                <a:gd name="connsiteY4" fmla="*/ 2126 h 199944"/>
                <a:gd name="connsiteX5" fmla="*/ 175128 w 177253"/>
                <a:gd name="connsiteY5" fmla="*/ 16562 h 199944"/>
                <a:gd name="connsiteX6" fmla="*/ 17599 w 177253"/>
                <a:gd name="connsiteY6" fmla="*/ 196962 h 199944"/>
                <a:gd name="connsiteX7" fmla="*/ 10296 w 177253"/>
                <a:gd name="connsiteY7" fmla="*/ 199945 h 19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53" h="199944">
                  <a:moveTo>
                    <a:pt x="10296" y="199945"/>
                  </a:moveTo>
                  <a:cubicBezTo>
                    <a:pt x="7655" y="199945"/>
                    <a:pt x="5049" y="198951"/>
                    <a:pt x="3026" y="196962"/>
                  </a:cubicBezTo>
                  <a:cubicBezTo>
                    <a:pt x="-986" y="192950"/>
                    <a:pt x="-1020" y="186435"/>
                    <a:pt x="2992" y="182423"/>
                  </a:cubicBezTo>
                  <a:cubicBezTo>
                    <a:pt x="58542" y="126599"/>
                    <a:pt x="110971" y="66591"/>
                    <a:pt x="158771" y="4046"/>
                  </a:cubicBezTo>
                  <a:cubicBezTo>
                    <a:pt x="162200" y="-480"/>
                    <a:pt x="168681" y="-1337"/>
                    <a:pt x="173207" y="2126"/>
                  </a:cubicBezTo>
                  <a:cubicBezTo>
                    <a:pt x="177734" y="5589"/>
                    <a:pt x="178591" y="12036"/>
                    <a:pt x="175128" y="16562"/>
                  </a:cubicBezTo>
                  <a:cubicBezTo>
                    <a:pt x="126779" y="79793"/>
                    <a:pt x="73766" y="140486"/>
                    <a:pt x="17599" y="196962"/>
                  </a:cubicBezTo>
                  <a:cubicBezTo>
                    <a:pt x="15576" y="198916"/>
                    <a:pt x="12936" y="199945"/>
                    <a:pt x="10296" y="199945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9B3A3451-E978-4272-AA56-3998AFBA6095}"/>
                </a:ext>
              </a:extLst>
            </p:cNvPr>
            <p:cNvSpPr/>
            <p:nvPr/>
          </p:nvSpPr>
          <p:spPr>
            <a:xfrm>
              <a:off x="3450216" y="2496824"/>
              <a:ext cx="299856" cy="206358"/>
            </a:xfrm>
            <a:custGeom>
              <a:avLst/>
              <a:gdLst>
                <a:gd name="connsiteX0" fmla="*/ 289546 w 299856"/>
                <a:gd name="connsiteY0" fmla="*/ 206359 h 206358"/>
                <a:gd name="connsiteX1" fmla="*/ 284129 w 299856"/>
                <a:gd name="connsiteY1" fmla="*/ 204816 h 206358"/>
                <a:gd name="connsiteX2" fmla="*/ 4219 w 299856"/>
                <a:gd name="connsiteY2" fmla="*/ 18587 h 206358"/>
                <a:gd name="connsiteX3" fmla="*/ 1990 w 299856"/>
                <a:gd name="connsiteY3" fmla="*/ 4219 h 206358"/>
                <a:gd name="connsiteX4" fmla="*/ 16358 w 299856"/>
                <a:gd name="connsiteY4" fmla="*/ 1990 h 206358"/>
                <a:gd name="connsiteX5" fmla="*/ 294999 w 299856"/>
                <a:gd name="connsiteY5" fmla="*/ 187362 h 206358"/>
                <a:gd name="connsiteX6" fmla="*/ 298290 w 299856"/>
                <a:gd name="connsiteY6" fmla="*/ 201524 h 206358"/>
                <a:gd name="connsiteX7" fmla="*/ 289546 w 299856"/>
                <a:gd name="connsiteY7" fmla="*/ 206359 h 2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856" h="206358">
                  <a:moveTo>
                    <a:pt x="289546" y="206359"/>
                  </a:moveTo>
                  <a:cubicBezTo>
                    <a:pt x="287695" y="206359"/>
                    <a:pt x="285809" y="205845"/>
                    <a:pt x="284129" y="204816"/>
                  </a:cubicBezTo>
                  <a:cubicBezTo>
                    <a:pt x="176938" y="138019"/>
                    <a:pt x="96768" y="86138"/>
                    <a:pt x="4219" y="18587"/>
                  </a:cubicBezTo>
                  <a:cubicBezTo>
                    <a:pt x="-376" y="15227"/>
                    <a:pt x="-1370" y="8814"/>
                    <a:pt x="1990" y="4219"/>
                  </a:cubicBezTo>
                  <a:cubicBezTo>
                    <a:pt x="5351" y="-376"/>
                    <a:pt x="11763" y="-1370"/>
                    <a:pt x="16358" y="1990"/>
                  </a:cubicBezTo>
                  <a:cubicBezTo>
                    <a:pt x="108392" y="69165"/>
                    <a:pt x="188219" y="120840"/>
                    <a:pt x="294999" y="187362"/>
                  </a:cubicBezTo>
                  <a:cubicBezTo>
                    <a:pt x="299833" y="190380"/>
                    <a:pt x="301308" y="196723"/>
                    <a:pt x="298290" y="201524"/>
                  </a:cubicBezTo>
                  <a:cubicBezTo>
                    <a:pt x="296336" y="204644"/>
                    <a:pt x="292975" y="206359"/>
                    <a:pt x="289546" y="206359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6" name="شكل حر: شكل 75">
              <a:extLst>
                <a:ext uri="{FF2B5EF4-FFF2-40B4-BE49-F238E27FC236}">
                  <a16:creationId xmlns:a16="http://schemas.microsoft.com/office/drawing/2014/main" id="{48497EE1-4C90-4D76-9C9E-9D905663E390}"/>
                </a:ext>
              </a:extLst>
            </p:cNvPr>
            <p:cNvSpPr/>
            <p:nvPr/>
          </p:nvSpPr>
          <p:spPr>
            <a:xfrm>
              <a:off x="3451566" y="2741942"/>
              <a:ext cx="329899" cy="206277"/>
            </a:xfrm>
            <a:custGeom>
              <a:avLst/>
              <a:gdLst>
                <a:gd name="connsiteX0" fmla="*/ 319606 w 329899"/>
                <a:gd name="connsiteY0" fmla="*/ 206277 h 206277"/>
                <a:gd name="connsiteX1" fmla="*/ 313982 w 329899"/>
                <a:gd name="connsiteY1" fmla="*/ 204597 h 206277"/>
                <a:gd name="connsiteX2" fmla="*/ 125079 w 329899"/>
                <a:gd name="connsiteY2" fmla="*/ 90034 h 206277"/>
                <a:gd name="connsiteX3" fmla="*/ 4926 w 329899"/>
                <a:gd name="connsiteY3" fmla="*/ 19054 h 206277"/>
                <a:gd name="connsiteX4" fmla="*/ 1497 w 329899"/>
                <a:gd name="connsiteY4" fmla="*/ 4926 h 206277"/>
                <a:gd name="connsiteX5" fmla="*/ 15625 w 329899"/>
                <a:gd name="connsiteY5" fmla="*/ 1497 h 206277"/>
                <a:gd name="connsiteX6" fmla="*/ 135400 w 329899"/>
                <a:gd name="connsiteY6" fmla="*/ 72238 h 206277"/>
                <a:gd name="connsiteX7" fmla="*/ 325264 w 329899"/>
                <a:gd name="connsiteY7" fmla="*/ 187384 h 206277"/>
                <a:gd name="connsiteX8" fmla="*/ 328213 w 329899"/>
                <a:gd name="connsiteY8" fmla="*/ 201614 h 206277"/>
                <a:gd name="connsiteX9" fmla="*/ 319606 w 329899"/>
                <a:gd name="connsiteY9" fmla="*/ 206277 h 2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9899" h="206277">
                  <a:moveTo>
                    <a:pt x="319606" y="206277"/>
                  </a:moveTo>
                  <a:cubicBezTo>
                    <a:pt x="317686" y="206277"/>
                    <a:pt x="315697" y="205729"/>
                    <a:pt x="313982" y="204597"/>
                  </a:cubicBezTo>
                  <a:cubicBezTo>
                    <a:pt x="250580" y="162969"/>
                    <a:pt x="189612" y="127548"/>
                    <a:pt x="125079" y="90034"/>
                  </a:cubicBezTo>
                  <a:cubicBezTo>
                    <a:pt x="86022" y="67334"/>
                    <a:pt x="45629" y="43880"/>
                    <a:pt x="4926" y="19054"/>
                  </a:cubicBezTo>
                  <a:cubicBezTo>
                    <a:pt x="92" y="16105"/>
                    <a:pt x="-1451" y="9761"/>
                    <a:pt x="1497" y="4926"/>
                  </a:cubicBezTo>
                  <a:cubicBezTo>
                    <a:pt x="4446" y="91"/>
                    <a:pt x="10790" y="-1451"/>
                    <a:pt x="15625" y="1497"/>
                  </a:cubicBezTo>
                  <a:cubicBezTo>
                    <a:pt x="56121" y="26186"/>
                    <a:pt x="96412" y="49606"/>
                    <a:pt x="135400" y="72238"/>
                  </a:cubicBezTo>
                  <a:cubicBezTo>
                    <a:pt x="197362" y="108242"/>
                    <a:pt x="261416" y="145447"/>
                    <a:pt x="325264" y="187384"/>
                  </a:cubicBezTo>
                  <a:cubicBezTo>
                    <a:pt x="329996" y="190504"/>
                    <a:pt x="331333" y="196882"/>
                    <a:pt x="328213" y="201614"/>
                  </a:cubicBezTo>
                  <a:cubicBezTo>
                    <a:pt x="326224" y="204631"/>
                    <a:pt x="322932" y="206277"/>
                    <a:pt x="319606" y="206277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107FB73D-0867-448E-8D23-367E8D31BA54}"/>
                </a:ext>
              </a:extLst>
            </p:cNvPr>
            <p:cNvSpPr/>
            <p:nvPr/>
          </p:nvSpPr>
          <p:spPr>
            <a:xfrm>
              <a:off x="4520167" y="2671828"/>
              <a:ext cx="147531" cy="204210"/>
            </a:xfrm>
            <a:custGeom>
              <a:avLst/>
              <a:gdLst>
                <a:gd name="connsiteX0" fmla="*/ 10289 w 147531"/>
                <a:gd name="connsiteY0" fmla="*/ 204211 h 204210"/>
                <a:gd name="connsiteX1" fmla="*/ 4219 w 147531"/>
                <a:gd name="connsiteY1" fmla="*/ 202222 h 204210"/>
                <a:gd name="connsiteX2" fmla="*/ 1991 w 147531"/>
                <a:gd name="connsiteY2" fmla="*/ 187854 h 204210"/>
                <a:gd name="connsiteX3" fmla="*/ 128623 w 147531"/>
                <a:gd name="connsiteY3" fmla="*/ 4677 h 204210"/>
                <a:gd name="connsiteX4" fmla="*/ 142854 w 147531"/>
                <a:gd name="connsiteY4" fmla="*/ 1660 h 204210"/>
                <a:gd name="connsiteX5" fmla="*/ 145871 w 147531"/>
                <a:gd name="connsiteY5" fmla="*/ 15890 h 204210"/>
                <a:gd name="connsiteX6" fmla="*/ 18621 w 147531"/>
                <a:gd name="connsiteY6" fmla="*/ 199993 h 204210"/>
                <a:gd name="connsiteX7" fmla="*/ 10289 w 147531"/>
                <a:gd name="connsiteY7" fmla="*/ 204211 h 20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31" h="204210">
                  <a:moveTo>
                    <a:pt x="10289" y="204211"/>
                  </a:moveTo>
                  <a:cubicBezTo>
                    <a:pt x="8163" y="204211"/>
                    <a:pt x="6037" y="203559"/>
                    <a:pt x="4219" y="202222"/>
                  </a:cubicBezTo>
                  <a:cubicBezTo>
                    <a:pt x="-375" y="198862"/>
                    <a:pt x="-1370" y="192415"/>
                    <a:pt x="1991" y="187854"/>
                  </a:cubicBezTo>
                  <a:cubicBezTo>
                    <a:pt x="45710" y="128156"/>
                    <a:pt x="88298" y="66537"/>
                    <a:pt x="128623" y="4677"/>
                  </a:cubicBezTo>
                  <a:cubicBezTo>
                    <a:pt x="131709" y="-89"/>
                    <a:pt x="138088" y="-1426"/>
                    <a:pt x="142854" y="1660"/>
                  </a:cubicBezTo>
                  <a:cubicBezTo>
                    <a:pt x="147620" y="4746"/>
                    <a:pt x="148957" y="11124"/>
                    <a:pt x="145871" y="15890"/>
                  </a:cubicBezTo>
                  <a:cubicBezTo>
                    <a:pt x="105375" y="78058"/>
                    <a:pt x="62547" y="140020"/>
                    <a:pt x="18621" y="199993"/>
                  </a:cubicBezTo>
                  <a:cubicBezTo>
                    <a:pt x="16564" y="202771"/>
                    <a:pt x="13443" y="204211"/>
                    <a:pt x="10289" y="204211"/>
                  </a:cubicBezTo>
                  <a:close/>
                </a:path>
              </a:pathLst>
            </a:custGeom>
            <a:solidFill>
              <a:srgbClr val="DBF1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0019F52A-7A15-47B6-92A1-28C6230662E2}"/>
                </a:ext>
              </a:extLst>
            </p:cNvPr>
            <p:cNvSpPr/>
            <p:nvPr/>
          </p:nvSpPr>
          <p:spPr>
            <a:xfrm>
              <a:off x="4237317" y="2667706"/>
              <a:ext cx="32389" cy="315558"/>
            </a:xfrm>
            <a:custGeom>
              <a:avLst/>
              <a:gdLst>
                <a:gd name="connsiteX0" fmla="*/ 20567 w 32389"/>
                <a:gd name="connsiteY0" fmla="*/ 315558 h 315558"/>
                <a:gd name="connsiteX1" fmla="*/ 20156 w 32389"/>
                <a:gd name="connsiteY1" fmla="*/ 315558 h 315558"/>
                <a:gd name="connsiteX2" fmla="*/ 10280 w 32389"/>
                <a:gd name="connsiteY2" fmla="*/ 304860 h 315558"/>
                <a:gd name="connsiteX3" fmla="*/ 62 w 32389"/>
                <a:gd name="connsiteY3" fmla="*/ 11406 h 315558"/>
                <a:gd name="connsiteX4" fmla="*/ 9183 w 32389"/>
                <a:gd name="connsiteY4" fmla="*/ 56 h 315558"/>
                <a:gd name="connsiteX5" fmla="*/ 20533 w 32389"/>
                <a:gd name="connsiteY5" fmla="*/ 9177 h 315558"/>
                <a:gd name="connsiteX6" fmla="*/ 30854 w 32389"/>
                <a:gd name="connsiteY6" fmla="*/ 305683 h 315558"/>
                <a:gd name="connsiteX7" fmla="*/ 20567 w 32389"/>
                <a:gd name="connsiteY7" fmla="*/ 315558 h 31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89" h="315558">
                  <a:moveTo>
                    <a:pt x="20567" y="315558"/>
                  </a:moveTo>
                  <a:cubicBezTo>
                    <a:pt x="20430" y="315558"/>
                    <a:pt x="20293" y="315558"/>
                    <a:pt x="20156" y="315558"/>
                  </a:cubicBezTo>
                  <a:cubicBezTo>
                    <a:pt x="14464" y="315352"/>
                    <a:pt x="10074" y="310552"/>
                    <a:pt x="10280" y="304860"/>
                  </a:cubicBezTo>
                  <a:cubicBezTo>
                    <a:pt x="14121" y="207270"/>
                    <a:pt x="10692" y="108515"/>
                    <a:pt x="62" y="11406"/>
                  </a:cubicBezTo>
                  <a:cubicBezTo>
                    <a:pt x="-555" y="5748"/>
                    <a:pt x="3525" y="673"/>
                    <a:pt x="9183" y="56"/>
                  </a:cubicBezTo>
                  <a:cubicBezTo>
                    <a:pt x="14806" y="-527"/>
                    <a:pt x="19916" y="3519"/>
                    <a:pt x="20533" y="9177"/>
                  </a:cubicBezTo>
                  <a:cubicBezTo>
                    <a:pt x="31266" y="107315"/>
                    <a:pt x="34729" y="207099"/>
                    <a:pt x="30854" y="305683"/>
                  </a:cubicBezTo>
                  <a:cubicBezTo>
                    <a:pt x="30614" y="311238"/>
                    <a:pt x="26054" y="315558"/>
                    <a:pt x="20567" y="315558"/>
                  </a:cubicBezTo>
                  <a:close/>
                </a:path>
              </a:pathLst>
            </a:custGeom>
            <a:solidFill>
              <a:srgbClr val="A3DBFF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4C0D8E45-4F7F-4ABF-9910-FEA7C01387F3}"/>
                </a:ext>
              </a:extLst>
            </p:cNvPr>
            <p:cNvSpPr/>
            <p:nvPr/>
          </p:nvSpPr>
          <p:spPr>
            <a:xfrm>
              <a:off x="3428402" y="3895068"/>
              <a:ext cx="46545" cy="719954"/>
            </a:xfrm>
            <a:custGeom>
              <a:avLst/>
              <a:gdLst>
                <a:gd name="connsiteX0" fmla="*/ 36251 w 46545"/>
                <a:gd name="connsiteY0" fmla="*/ 719955 h 719954"/>
                <a:gd name="connsiteX1" fmla="*/ 25964 w 46545"/>
                <a:gd name="connsiteY1" fmla="*/ 710045 h 719954"/>
                <a:gd name="connsiteX2" fmla="*/ 7 w 46545"/>
                <a:gd name="connsiteY2" fmla="*/ 10666 h 719954"/>
                <a:gd name="connsiteX3" fmla="*/ 9917 w 46545"/>
                <a:gd name="connsiteY3" fmla="*/ 2 h 719954"/>
                <a:gd name="connsiteX4" fmla="*/ 20581 w 46545"/>
                <a:gd name="connsiteY4" fmla="*/ 9912 h 719954"/>
                <a:gd name="connsiteX5" fmla="*/ 46538 w 46545"/>
                <a:gd name="connsiteY5" fmla="*/ 709290 h 719954"/>
                <a:gd name="connsiteX6" fmla="*/ 36629 w 46545"/>
                <a:gd name="connsiteY6" fmla="*/ 719955 h 719954"/>
                <a:gd name="connsiteX7" fmla="*/ 36251 w 46545"/>
                <a:gd name="connsiteY7" fmla="*/ 719955 h 71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45" h="719954">
                  <a:moveTo>
                    <a:pt x="36251" y="719955"/>
                  </a:moveTo>
                  <a:cubicBezTo>
                    <a:pt x="30731" y="719955"/>
                    <a:pt x="26170" y="715600"/>
                    <a:pt x="25964" y="710045"/>
                  </a:cubicBezTo>
                  <a:lnTo>
                    <a:pt x="7" y="10666"/>
                  </a:lnTo>
                  <a:cubicBezTo>
                    <a:pt x="-199" y="4974"/>
                    <a:pt x="4225" y="207"/>
                    <a:pt x="9917" y="2"/>
                  </a:cubicBezTo>
                  <a:cubicBezTo>
                    <a:pt x="15643" y="-101"/>
                    <a:pt x="20375" y="4219"/>
                    <a:pt x="20581" y="9912"/>
                  </a:cubicBezTo>
                  <a:lnTo>
                    <a:pt x="46538" y="709290"/>
                  </a:lnTo>
                  <a:cubicBezTo>
                    <a:pt x="46744" y="714983"/>
                    <a:pt x="42321" y="719749"/>
                    <a:pt x="36629" y="719955"/>
                  </a:cubicBezTo>
                  <a:cubicBezTo>
                    <a:pt x="36526" y="719955"/>
                    <a:pt x="36389" y="719955"/>
                    <a:pt x="36251" y="719955"/>
                  </a:cubicBezTo>
                  <a:close/>
                </a:path>
              </a:pathLst>
            </a:custGeom>
            <a:solidFill>
              <a:srgbClr val="BF323A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C0CFEA6F-27A4-4973-83CB-3756D49DA10E}"/>
                </a:ext>
              </a:extLst>
            </p:cNvPr>
            <p:cNvSpPr/>
            <p:nvPr/>
          </p:nvSpPr>
          <p:spPr>
            <a:xfrm>
              <a:off x="4910723" y="3833393"/>
              <a:ext cx="314532" cy="262478"/>
            </a:xfrm>
            <a:custGeom>
              <a:avLst/>
              <a:gdLst>
                <a:gd name="connsiteX0" fmla="*/ 10296 w 314532"/>
                <a:gd name="connsiteY0" fmla="*/ 262478 h 262478"/>
                <a:gd name="connsiteX1" fmla="*/ 2443 w 314532"/>
                <a:gd name="connsiteY1" fmla="*/ 258844 h 262478"/>
                <a:gd name="connsiteX2" fmla="*/ 3643 w 314532"/>
                <a:gd name="connsiteY2" fmla="*/ 244339 h 262478"/>
                <a:gd name="connsiteX3" fmla="*/ 38928 w 314532"/>
                <a:gd name="connsiteY3" fmla="*/ 211489 h 262478"/>
                <a:gd name="connsiteX4" fmla="*/ 172110 w 314532"/>
                <a:gd name="connsiteY4" fmla="*/ 117672 h 262478"/>
                <a:gd name="connsiteX5" fmla="*/ 201428 w 314532"/>
                <a:gd name="connsiteY5" fmla="*/ 107316 h 262478"/>
                <a:gd name="connsiteX6" fmla="*/ 277209 w 314532"/>
                <a:gd name="connsiteY6" fmla="*/ 70591 h 262478"/>
                <a:gd name="connsiteX7" fmla="*/ 291336 w 314532"/>
                <a:gd name="connsiteY7" fmla="*/ 30609 h 262478"/>
                <a:gd name="connsiteX8" fmla="*/ 249468 w 314532"/>
                <a:gd name="connsiteY8" fmla="*/ 21625 h 262478"/>
                <a:gd name="connsiteX9" fmla="*/ 33579 w 314532"/>
                <a:gd name="connsiteY9" fmla="*/ 99532 h 262478"/>
                <a:gd name="connsiteX10" fmla="*/ 19417 w 314532"/>
                <a:gd name="connsiteY10" fmla="*/ 96275 h 262478"/>
                <a:gd name="connsiteX11" fmla="*/ 22674 w 314532"/>
                <a:gd name="connsiteY11" fmla="*/ 82113 h 262478"/>
                <a:gd name="connsiteX12" fmla="*/ 246725 w 314532"/>
                <a:gd name="connsiteY12" fmla="*/ 1257 h 262478"/>
                <a:gd name="connsiteX13" fmla="*/ 308619 w 314532"/>
                <a:gd name="connsiteY13" fmla="*/ 19431 h 262478"/>
                <a:gd name="connsiteX14" fmla="*/ 290788 w 314532"/>
                <a:gd name="connsiteY14" fmla="*/ 86056 h 262478"/>
                <a:gd name="connsiteX15" fmla="*/ 208012 w 314532"/>
                <a:gd name="connsiteY15" fmla="*/ 126793 h 262478"/>
                <a:gd name="connsiteX16" fmla="*/ 179551 w 314532"/>
                <a:gd name="connsiteY16" fmla="*/ 136840 h 262478"/>
                <a:gd name="connsiteX17" fmla="*/ 54324 w 314532"/>
                <a:gd name="connsiteY17" fmla="*/ 225136 h 262478"/>
                <a:gd name="connsiteX18" fmla="*/ 53878 w 314532"/>
                <a:gd name="connsiteY18" fmla="*/ 225616 h 262478"/>
                <a:gd name="connsiteX19" fmla="*/ 16948 w 314532"/>
                <a:gd name="connsiteY19" fmla="*/ 259975 h 262478"/>
                <a:gd name="connsiteX20" fmla="*/ 10296 w 314532"/>
                <a:gd name="connsiteY20" fmla="*/ 262478 h 2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532" h="262478">
                  <a:moveTo>
                    <a:pt x="10296" y="262478"/>
                  </a:moveTo>
                  <a:cubicBezTo>
                    <a:pt x="7381" y="262478"/>
                    <a:pt x="4466" y="261244"/>
                    <a:pt x="2443" y="258844"/>
                  </a:cubicBezTo>
                  <a:cubicBezTo>
                    <a:pt x="-1226" y="254523"/>
                    <a:pt x="-711" y="248008"/>
                    <a:pt x="3643" y="244339"/>
                  </a:cubicBezTo>
                  <a:cubicBezTo>
                    <a:pt x="15919" y="233915"/>
                    <a:pt x="27818" y="222873"/>
                    <a:pt x="38928" y="211489"/>
                  </a:cubicBezTo>
                  <a:cubicBezTo>
                    <a:pt x="74864" y="169930"/>
                    <a:pt x="120881" y="137526"/>
                    <a:pt x="172110" y="117672"/>
                  </a:cubicBezTo>
                  <a:cubicBezTo>
                    <a:pt x="181780" y="113934"/>
                    <a:pt x="191793" y="110574"/>
                    <a:pt x="201428" y="107316"/>
                  </a:cubicBezTo>
                  <a:cubicBezTo>
                    <a:pt x="229717" y="97783"/>
                    <a:pt x="256429" y="88799"/>
                    <a:pt x="277209" y="70591"/>
                  </a:cubicBezTo>
                  <a:cubicBezTo>
                    <a:pt x="289588" y="59756"/>
                    <a:pt x="298743" y="42062"/>
                    <a:pt x="291336" y="30609"/>
                  </a:cubicBezTo>
                  <a:cubicBezTo>
                    <a:pt x="285576" y="21694"/>
                    <a:pt x="271483" y="18676"/>
                    <a:pt x="249468" y="21625"/>
                  </a:cubicBezTo>
                  <a:cubicBezTo>
                    <a:pt x="173345" y="31878"/>
                    <a:pt x="98695" y="58830"/>
                    <a:pt x="33579" y="99532"/>
                  </a:cubicBezTo>
                  <a:cubicBezTo>
                    <a:pt x="28744" y="102550"/>
                    <a:pt x="22400" y="101075"/>
                    <a:pt x="19417" y="96275"/>
                  </a:cubicBezTo>
                  <a:cubicBezTo>
                    <a:pt x="16399" y="91474"/>
                    <a:pt x="17874" y="85096"/>
                    <a:pt x="22674" y="82113"/>
                  </a:cubicBezTo>
                  <a:cubicBezTo>
                    <a:pt x="90260" y="39868"/>
                    <a:pt x="167721" y="11921"/>
                    <a:pt x="246725" y="1257"/>
                  </a:cubicBezTo>
                  <a:cubicBezTo>
                    <a:pt x="277312" y="-2892"/>
                    <a:pt x="298126" y="3246"/>
                    <a:pt x="308619" y="19431"/>
                  </a:cubicBezTo>
                  <a:cubicBezTo>
                    <a:pt x="322472" y="40793"/>
                    <a:pt x="310127" y="69117"/>
                    <a:pt x="290788" y="86056"/>
                  </a:cubicBezTo>
                  <a:cubicBezTo>
                    <a:pt x="266888" y="106973"/>
                    <a:pt x="236953" y="117054"/>
                    <a:pt x="208012" y="126793"/>
                  </a:cubicBezTo>
                  <a:cubicBezTo>
                    <a:pt x="198548" y="129982"/>
                    <a:pt x="188809" y="133274"/>
                    <a:pt x="179551" y="136840"/>
                  </a:cubicBezTo>
                  <a:cubicBezTo>
                    <a:pt x="131374" y="155494"/>
                    <a:pt x="88065" y="186012"/>
                    <a:pt x="54324" y="225136"/>
                  </a:cubicBezTo>
                  <a:cubicBezTo>
                    <a:pt x="54187" y="225308"/>
                    <a:pt x="54050" y="225445"/>
                    <a:pt x="53878" y="225616"/>
                  </a:cubicBezTo>
                  <a:cubicBezTo>
                    <a:pt x="42220" y="237515"/>
                    <a:pt x="29807" y="249071"/>
                    <a:pt x="16948" y="259975"/>
                  </a:cubicBezTo>
                  <a:cubicBezTo>
                    <a:pt x="14993" y="261690"/>
                    <a:pt x="12627" y="262478"/>
                    <a:pt x="10296" y="262478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8F003099-649F-47C4-98FB-F15670890878}"/>
                </a:ext>
              </a:extLst>
            </p:cNvPr>
            <p:cNvSpPr/>
            <p:nvPr/>
          </p:nvSpPr>
          <p:spPr>
            <a:xfrm>
              <a:off x="4890489" y="3727385"/>
              <a:ext cx="383824" cy="127187"/>
            </a:xfrm>
            <a:custGeom>
              <a:avLst/>
              <a:gdLst>
                <a:gd name="connsiteX0" fmla="*/ 278446 w 383824"/>
                <a:gd name="connsiteY0" fmla="*/ 127188 h 127187"/>
                <a:gd name="connsiteX1" fmla="*/ 268434 w 383824"/>
                <a:gd name="connsiteY1" fmla="*/ 119267 h 127187"/>
                <a:gd name="connsiteX2" fmla="*/ 276080 w 383824"/>
                <a:gd name="connsiteY2" fmla="*/ 106888 h 127187"/>
                <a:gd name="connsiteX3" fmla="*/ 336225 w 383824"/>
                <a:gd name="connsiteY3" fmla="*/ 83125 h 127187"/>
                <a:gd name="connsiteX4" fmla="*/ 363280 w 383824"/>
                <a:gd name="connsiteY4" fmla="*/ 52024 h 127187"/>
                <a:gd name="connsiteX5" fmla="*/ 342946 w 383824"/>
                <a:gd name="connsiteY5" fmla="*/ 24969 h 127187"/>
                <a:gd name="connsiteX6" fmla="*/ 299740 w 383824"/>
                <a:gd name="connsiteY6" fmla="*/ 21575 h 127187"/>
                <a:gd name="connsiteX7" fmla="*/ 14928 w 383824"/>
                <a:gd name="connsiteY7" fmla="*/ 123724 h 127187"/>
                <a:gd name="connsiteX8" fmla="*/ 1109 w 383824"/>
                <a:gd name="connsiteY8" fmla="*/ 119164 h 127187"/>
                <a:gd name="connsiteX9" fmla="*/ 5670 w 383824"/>
                <a:gd name="connsiteY9" fmla="*/ 105345 h 127187"/>
                <a:gd name="connsiteX10" fmla="*/ 297717 w 383824"/>
                <a:gd name="connsiteY10" fmla="*/ 1103 h 127187"/>
                <a:gd name="connsiteX11" fmla="*/ 350798 w 383824"/>
                <a:gd name="connsiteY11" fmla="*/ 5973 h 127187"/>
                <a:gd name="connsiteX12" fmla="*/ 383751 w 383824"/>
                <a:gd name="connsiteY12" fmla="*/ 53293 h 127187"/>
                <a:gd name="connsiteX13" fmla="*/ 346375 w 383824"/>
                <a:gd name="connsiteY13" fmla="*/ 100990 h 127187"/>
                <a:gd name="connsiteX14" fmla="*/ 280744 w 383824"/>
                <a:gd name="connsiteY14" fmla="*/ 126913 h 127187"/>
                <a:gd name="connsiteX15" fmla="*/ 278446 w 383824"/>
                <a:gd name="connsiteY15" fmla="*/ 127188 h 12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824" h="127187">
                  <a:moveTo>
                    <a:pt x="278446" y="127188"/>
                  </a:moveTo>
                  <a:cubicBezTo>
                    <a:pt x="273783" y="127188"/>
                    <a:pt x="269565" y="123999"/>
                    <a:pt x="268434" y="119267"/>
                  </a:cubicBezTo>
                  <a:cubicBezTo>
                    <a:pt x="267131" y="113746"/>
                    <a:pt x="270560" y="108191"/>
                    <a:pt x="276080" y="106888"/>
                  </a:cubicBezTo>
                  <a:cubicBezTo>
                    <a:pt x="297169" y="101882"/>
                    <a:pt x="317400" y="93892"/>
                    <a:pt x="336225" y="83125"/>
                  </a:cubicBezTo>
                  <a:cubicBezTo>
                    <a:pt x="353541" y="73215"/>
                    <a:pt x="362628" y="62757"/>
                    <a:pt x="363280" y="52024"/>
                  </a:cubicBezTo>
                  <a:cubicBezTo>
                    <a:pt x="364000" y="40091"/>
                    <a:pt x="353610" y="29392"/>
                    <a:pt x="342946" y="24969"/>
                  </a:cubicBezTo>
                  <a:cubicBezTo>
                    <a:pt x="329916" y="19551"/>
                    <a:pt x="314485" y="20134"/>
                    <a:pt x="299740" y="21575"/>
                  </a:cubicBezTo>
                  <a:cubicBezTo>
                    <a:pt x="198071" y="31518"/>
                    <a:pt x="100790" y="80485"/>
                    <a:pt x="14928" y="123724"/>
                  </a:cubicBezTo>
                  <a:cubicBezTo>
                    <a:pt x="9853" y="126296"/>
                    <a:pt x="3681" y="124239"/>
                    <a:pt x="1109" y="119164"/>
                  </a:cubicBezTo>
                  <a:cubicBezTo>
                    <a:pt x="-1463" y="114089"/>
                    <a:pt x="594" y="107917"/>
                    <a:pt x="5670" y="105345"/>
                  </a:cubicBezTo>
                  <a:cubicBezTo>
                    <a:pt x="93109" y="61317"/>
                    <a:pt x="192207" y="11425"/>
                    <a:pt x="297717" y="1103"/>
                  </a:cubicBezTo>
                  <a:cubicBezTo>
                    <a:pt x="315137" y="-611"/>
                    <a:pt x="333585" y="-1194"/>
                    <a:pt x="350798" y="5973"/>
                  </a:cubicBezTo>
                  <a:cubicBezTo>
                    <a:pt x="371407" y="14511"/>
                    <a:pt x="384951" y="33988"/>
                    <a:pt x="383751" y="53293"/>
                  </a:cubicBezTo>
                  <a:cubicBezTo>
                    <a:pt x="382654" y="71363"/>
                    <a:pt x="370069" y="87411"/>
                    <a:pt x="346375" y="100990"/>
                  </a:cubicBezTo>
                  <a:cubicBezTo>
                    <a:pt x="325835" y="112752"/>
                    <a:pt x="303752" y="121461"/>
                    <a:pt x="280744" y="126913"/>
                  </a:cubicBezTo>
                  <a:cubicBezTo>
                    <a:pt x="280058" y="127085"/>
                    <a:pt x="279235" y="127188"/>
                    <a:pt x="278446" y="127188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CF86DCA7-2463-47CC-9B21-2B5F2CC64765}"/>
                </a:ext>
              </a:extLst>
            </p:cNvPr>
            <p:cNvSpPr/>
            <p:nvPr/>
          </p:nvSpPr>
          <p:spPr>
            <a:xfrm>
              <a:off x="4847341" y="3638365"/>
              <a:ext cx="383408" cy="116115"/>
            </a:xfrm>
            <a:custGeom>
              <a:avLst/>
              <a:gdLst>
                <a:gd name="connsiteX0" fmla="*/ 10275 w 383408"/>
                <a:gd name="connsiteY0" fmla="*/ 116116 h 116115"/>
                <a:gd name="connsiteX1" fmla="*/ 1154 w 383408"/>
                <a:gd name="connsiteY1" fmla="*/ 110561 h 116115"/>
                <a:gd name="connsiteX2" fmla="*/ 5543 w 383408"/>
                <a:gd name="connsiteY2" fmla="*/ 96673 h 116115"/>
                <a:gd name="connsiteX3" fmla="*/ 368160 w 383408"/>
                <a:gd name="connsiteY3" fmla="*/ 3987 h 116115"/>
                <a:gd name="connsiteX4" fmla="*/ 375086 w 383408"/>
                <a:gd name="connsiteY4" fmla="*/ 5187 h 116115"/>
                <a:gd name="connsiteX5" fmla="*/ 383213 w 383408"/>
                <a:gd name="connsiteY5" fmla="*/ 17257 h 116115"/>
                <a:gd name="connsiteX6" fmla="*/ 371143 w 383408"/>
                <a:gd name="connsiteY6" fmla="*/ 25384 h 116115"/>
                <a:gd name="connsiteX7" fmla="*/ 365108 w 383408"/>
                <a:gd name="connsiteY7" fmla="*/ 24356 h 116115"/>
                <a:gd name="connsiteX8" fmla="*/ 15076 w 383408"/>
                <a:gd name="connsiteY8" fmla="*/ 114950 h 116115"/>
                <a:gd name="connsiteX9" fmla="*/ 10275 w 383408"/>
                <a:gd name="connsiteY9" fmla="*/ 116116 h 11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408" h="116115">
                  <a:moveTo>
                    <a:pt x="10275" y="116116"/>
                  </a:moveTo>
                  <a:cubicBezTo>
                    <a:pt x="6572" y="116116"/>
                    <a:pt x="2971" y="114092"/>
                    <a:pt x="1154" y="110561"/>
                  </a:cubicBezTo>
                  <a:cubicBezTo>
                    <a:pt x="-1452" y="105520"/>
                    <a:pt x="502" y="99314"/>
                    <a:pt x="5543" y="96673"/>
                  </a:cubicBezTo>
                  <a:cubicBezTo>
                    <a:pt x="119832" y="37249"/>
                    <a:pt x="242864" y="-15078"/>
                    <a:pt x="368160" y="3987"/>
                  </a:cubicBezTo>
                  <a:cubicBezTo>
                    <a:pt x="370457" y="4330"/>
                    <a:pt x="372755" y="4708"/>
                    <a:pt x="375086" y="5187"/>
                  </a:cubicBezTo>
                  <a:cubicBezTo>
                    <a:pt x="380676" y="6285"/>
                    <a:pt x="384310" y="11703"/>
                    <a:pt x="383213" y="17257"/>
                  </a:cubicBezTo>
                  <a:cubicBezTo>
                    <a:pt x="382116" y="22847"/>
                    <a:pt x="376698" y="26482"/>
                    <a:pt x="371143" y="25384"/>
                  </a:cubicBezTo>
                  <a:cubicBezTo>
                    <a:pt x="369120" y="24973"/>
                    <a:pt x="367097" y="24664"/>
                    <a:pt x="365108" y="24356"/>
                  </a:cubicBezTo>
                  <a:cubicBezTo>
                    <a:pt x="245642" y="6182"/>
                    <a:pt x="126278" y="57171"/>
                    <a:pt x="15076" y="114950"/>
                  </a:cubicBezTo>
                  <a:cubicBezTo>
                    <a:pt x="13498" y="115739"/>
                    <a:pt x="11887" y="116116"/>
                    <a:pt x="10275" y="116116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52C4FAD8-EBF5-42B1-B41A-71D2C05C3FB4}"/>
                </a:ext>
              </a:extLst>
            </p:cNvPr>
            <p:cNvSpPr/>
            <p:nvPr/>
          </p:nvSpPr>
          <p:spPr>
            <a:xfrm>
              <a:off x="5219743" y="3693877"/>
              <a:ext cx="46039" cy="57208"/>
            </a:xfrm>
            <a:custGeom>
              <a:avLst/>
              <a:gdLst>
                <a:gd name="connsiteX0" fmla="*/ 10297 w 46039"/>
                <a:gd name="connsiteY0" fmla="*/ 57209 h 57208"/>
                <a:gd name="connsiteX1" fmla="*/ 2924 w 46039"/>
                <a:gd name="connsiteY1" fmla="*/ 54088 h 57208"/>
                <a:gd name="connsiteX2" fmla="*/ 3095 w 46039"/>
                <a:gd name="connsiteY2" fmla="*/ 39549 h 57208"/>
                <a:gd name="connsiteX3" fmla="*/ 25007 w 46039"/>
                <a:gd name="connsiteY3" fmla="*/ 10060 h 57208"/>
                <a:gd name="connsiteX4" fmla="*/ 25898 w 46039"/>
                <a:gd name="connsiteY4" fmla="*/ 7385 h 57208"/>
                <a:gd name="connsiteX5" fmla="*/ 38654 w 46039"/>
                <a:gd name="connsiteY5" fmla="*/ 424 h 57208"/>
                <a:gd name="connsiteX6" fmla="*/ 45615 w 46039"/>
                <a:gd name="connsiteY6" fmla="*/ 13180 h 57208"/>
                <a:gd name="connsiteX7" fmla="*/ 44209 w 46039"/>
                <a:gd name="connsiteY7" fmla="*/ 17364 h 57208"/>
                <a:gd name="connsiteX8" fmla="*/ 17429 w 46039"/>
                <a:gd name="connsiteY8" fmla="*/ 54294 h 57208"/>
                <a:gd name="connsiteX9" fmla="*/ 10297 w 46039"/>
                <a:gd name="connsiteY9" fmla="*/ 57209 h 5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39" h="57208">
                  <a:moveTo>
                    <a:pt x="10297" y="57209"/>
                  </a:moveTo>
                  <a:cubicBezTo>
                    <a:pt x="7622" y="57209"/>
                    <a:pt x="4947" y="56180"/>
                    <a:pt x="2924" y="54088"/>
                  </a:cubicBezTo>
                  <a:cubicBezTo>
                    <a:pt x="-1053" y="50008"/>
                    <a:pt x="-951" y="43493"/>
                    <a:pt x="3095" y="39549"/>
                  </a:cubicBezTo>
                  <a:cubicBezTo>
                    <a:pt x="11942" y="30942"/>
                    <a:pt x="20686" y="21410"/>
                    <a:pt x="25007" y="10060"/>
                  </a:cubicBezTo>
                  <a:cubicBezTo>
                    <a:pt x="25350" y="9168"/>
                    <a:pt x="25658" y="8277"/>
                    <a:pt x="25898" y="7385"/>
                  </a:cubicBezTo>
                  <a:cubicBezTo>
                    <a:pt x="27510" y="1933"/>
                    <a:pt x="33202" y="-1187"/>
                    <a:pt x="38654" y="424"/>
                  </a:cubicBezTo>
                  <a:cubicBezTo>
                    <a:pt x="44106" y="2036"/>
                    <a:pt x="47227" y="7728"/>
                    <a:pt x="45615" y="13180"/>
                  </a:cubicBezTo>
                  <a:cubicBezTo>
                    <a:pt x="45204" y="14586"/>
                    <a:pt x="44724" y="15992"/>
                    <a:pt x="44209" y="17364"/>
                  </a:cubicBezTo>
                  <a:cubicBezTo>
                    <a:pt x="38483" y="32485"/>
                    <a:pt x="27442" y="44521"/>
                    <a:pt x="17429" y="54294"/>
                  </a:cubicBezTo>
                  <a:cubicBezTo>
                    <a:pt x="15474" y="56249"/>
                    <a:pt x="12868" y="57209"/>
                    <a:pt x="10297" y="57209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8FE0275C-0AA4-4046-96C3-171F598E30D3}"/>
                </a:ext>
              </a:extLst>
            </p:cNvPr>
            <p:cNvSpPr/>
            <p:nvPr/>
          </p:nvSpPr>
          <p:spPr>
            <a:xfrm>
              <a:off x="4674646" y="3619627"/>
              <a:ext cx="201991" cy="127411"/>
            </a:xfrm>
            <a:custGeom>
              <a:avLst/>
              <a:gdLst>
                <a:gd name="connsiteX0" fmla="*/ 10285 w 201991"/>
                <a:gd name="connsiteY0" fmla="*/ 127412 h 127411"/>
                <a:gd name="connsiteX1" fmla="*/ 2536 w 201991"/>
                <a:gd name="connsiteY1" fmla="*/ 123880 h 127411"/>
                <a:gd name="connsiteX2" fmla="*/ 3530 w 201991"/>
                <a:gd name="connsiteY2" fmla="*/ 109375 h 127411"/>
                <a:gd name="connsiteX3" fmla="*/ 188045 w 201991"/>
                <a:gd name="connsiteY3" fmla="*/ 676 h 127411"/>
                <a:gd name="connsiteX4" fmla="*/ 201315 w 201991"/>
                <a:gd name="connsiteY4" fmla="*/ 6608 h 127411"/>
                <a:gd name="connsiteX5" fmla="*/ 195383 w 201991"/>
                <a:gd name="connsiteY5" fmla="*/ 19878 h 127411"/>
                <a:gd name="connsiteX6" fmla="*/ 17041 w 201991"/>
                <a:gd name="connsiteY6" fmla="*/ 124874 h 127411"/>
                <a:gd name="connsiteX7" fmla="*/ 10285 w 201991"/>
                <a:gd name="connsiteY7" fmla="*/ 127412 h 12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91" h="127411">
                  <a:moveTo>
                    <a:pt x="10285" y="127412"/>
                  </a:moveTo>
                  <a:cubicBezTo>
                    <a:pt x="7405" y="127412"/>
                    <a:pt x="4559" y="126212"/>
                    <a:pt x="2536" y="123880"/>
                  </a:cubicBezTo>
                  <a:cubicBezTo>
                    <a:pt x="-1202" y="119594"/>
                    <a:pt x="-756" y="113113"/>
                    <a:pt x="3530" y="109375"/>
                  </a:cubicBezTo>
                  <a:cubicBezTo>
                    <a:pt x="55480" y="64147"/>
                    <a:pt x="117545" y="27594"/>
                    <a:pt x="188045" y="676"/>
                  </a:cubicBezTo>
                  <a:cubicBezTo>
                    <a:pt x="193360" y="-1347"/>
                    <a:pt x="199292" y="1327"/>
                    <a:pt x="201315" y="6608"/>
                  </a:cubicBezTo>
                  <a:cubicBezTo>
                    <a:pt x="203338" y="11923"/>
                    <a:pt x="200664" y="17855"/>
                    <a:pt x="195383" y="19878"/>
                  </a:cubicBezTo>
                  <a:cubicBezTo>
                    <a:pt x="127180" y="45904"/>
                    <a:pt x="67173" y="81223"/>
                    <a:pt x="17041" y="124874"/>
                  </a:cubicBezTo>
                  <a:cubicBezTo>
                    <a:pt x="15086" y="126589"/>
                    <a:pt x="12686" y="127412"/>
                    <a:pt x="10285" y="127412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437A3666-CF13-42DF-9891-6A8DDD89E1BA}"/>
                </a:ext>
              </a:extLst>
            </p:cNvPr>
            <p:cNvSpPr/>
            <p:nvPr/>
          </p:nvSpPr>
          <p:spPr>
            <a:xfrm>
              <a:off x="5088422" y="3569533"/>
              <a:ext cx="85079" cy="90409"/>
            </a:xfrm>
            <a:custGeom>
              <a:avLst/>
              <a:gdLst>
                <a:gd name="connsiteX0" fmla="*/ 52807 w 85079"/>
                <a:gd name="connsiteY0" fmla="*/ 90409 h 90409"/>
                <a:gd name="connsiteX1" fmla="*/ 43343 w 85079"/>
                <a:gd name="connsiteY1" fmla="*/ 84134 h 90409"/>
                <a:gd name="connsiteX2" fmla="*/ 48795 w 85079"/>
                <a:gd name="connsiteY2" fmla="*/ 70658 h 90409"/>
                <a:gd name="connsiteX3" fmla="*/ 64465 w 85079"/>
                <a:gd name="connsiteY3" fmla="*/ 52244 h 90409"/>
                <a:gd name="connsiteX4" fmla="*/ 55104 w 85079"/>
                <a:gd name="connsiteY4" fmla="*/ 29956 h 90409"/>
                <a:gd name="connsiteX5" fmla="*/ 16631 w 85079"/>
                <a:gd name="connsiteY5" fmla="*/ 20595 h 90409"/>
                <a:gd name="connsiteX6" fmla="*/ 15191 w 85079"/>
                <a:gd name="connsiteY6" fmla="*/ 20732 h 90409"/>
                <a:gd name="connsiteX7" fmla="*/ 10287 w 85079"/>
                <a:gd name="connsiteY7" fmla="*/ 21178 h 90409"/>
                <a:gd name="connsiteX8" fmla="*/ 0 w 85079"/>
                <a:gd name="connsiteY8" fmla="*/ 10891 h 90409"/>
                <a:gd name="connsiteX9" fmla="*/ 10287 w 85079"/>
                <a:gd name="connsiteY9" fmla="*/ 604 h 90409"/>
                <a:gd name="connsiteX10" fmla="*/ 11556 w 85079"/>
                <a:gd name="connsiteY10" fmla="*/ 467 h 90409"/>
                <a:gd name="connsiteX11" fmla="*/ 16459 w 85079"/>
                <a:gd name="connsiteY11" fmla="*/ 21 h 90409"/>
                <a:gd name="connsiteX12" fmla="*/ 67620 w 85079"/>
                <a:gd name="connsiteY12" fmla="*/ 13634 h 90409"/>
                <a:gd name="connsiteX13" fmla="*/ 84971 w 85079"/>
                <a:gd name="connsiteY13" fmla="*/ 53650 h 90409"/>
                <a:gd name="connsiteX14" fmla="*/ 56784 w 85079"/>
                <a:gd name="connsiteY14" fmla="*/ 89586 h 90409"/>
                <a:gd name="connsiteX15" fmla="*/ 52807 w 85079"/>
                <a:gd name="connsiteY15" fmla="*/ 90409 h 9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079" h="90409">
                  <a:moveTo>
                    <a:pt x="52807" y="90409"/>
                  </a:moveTo>
                  <a:cubicBezTo>
                    <a:pt x="48795" y="90409"/>
                    <a:pt x="44989" y="88043"/>
                    <a:pt x="43343" y="84134"/>
                  </a:cubicBezTo>
                  <a:cubicBezTo>
                    <a:pt x="41114" y="78888"/>
                    <a:pt x="43583" y="72853"/>
                    <a:pt x="48795" y="70658"/>
                  </a:cubicBezTo>
                  <a:cubicBezTo>
                    <a:pt x="58670" y="66475"/>
                    <a:pt x="63917" y="60302"/>
                    <a:pt x="64465" y="52244"/>
                  </a:cubicBezTo>
                  <a:cubicBezTo>
                    <a:pt x="65048" y="43672"/>
                    <a:pt x="61276" y="34688"/>
                    <a:pt x="55104" y="29956"/>
                  </a:cubicBezTo>
                  <a:cubicBezTo>
                    <a:pt x="46394" y="23269"/>
                    <a:pt x="34153" y="20252"/>
                    <a:pt x="16631" y="20595"/>
                  </a:cubicBezTo>
                  <a:cubicBezTo>
                    <a:pt x="15945" y="20595"/>
                    <a:pt x="15808" y="20629"/>
                    <a:pt x="15191" y="20732"/>
                  </a:cubicBezTo>
                  <a:cubicBezTo>
                    <a:pt x="14162" y="20903"/>
                    <a:pt x="12619" y="21178"/>
                    <a:pt x="10287" y="21178"/>
                  </a:cubicBezTo>
                  <a:cubicBezTo>
                    <a:pt x="4595" y="21178"/>
                    <a:pt x="0" y="16583"/>
                    <a:pt x="0" y="10891"/>
                  </a:cubicBezTo>
                  <a:cubicBezTo>
                    <a:pt x="0" y="5199"/>
                    <a:pt x="4595" y="604"/>
                    <a:pt x="10287" y="604"/>
                  </a:cubicBezTo>
                  <a:cubicBezTo>
                    <a:pt x="10767" y="604"/>
                    <a:pt x="10904" y="570"/>
                    <a:pt x="11556" y="467"/>
                  </a:cubicBezTo>
                  <a:cubicBezTo>
                    <a:pt x="12585" y="295"/>
                    <a:pt x="14128" y="21"/>
                    <a:pt x="16459" y="21"/>
                  </a:cubicBezTo>
                  <a:cubicBezTo>
                    <a:pt x="30381" y="-185"/>
                    <a:pt x="51058" y="912"/>
                    <a:pt x="67620" y="13634"/>
                  </a:cubicBezTo>
                  <a:cubicBezTo>
                    <a:pt x="79210" y="22550"/>
                    <a:pt x="86034" y="38254"/>
                    <a:pt x="84971" y="53650"/>
                  </a:cubicBezTo>
                  <a:cubicBezTo>
                    <a:pt x="83873" y="69595"/>
                    <a:pt x="73895" y="82351"/>
                    <a:pt x="56784" y="89586"/>
                  </a:cubicBezTo>
                  <a:cubicBezTo>
                    <a:pt x="55516" y="90135"/>
                    <a:pt x="54144" y="90409"/>
                    <a:pt x="52807" y="90409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F2D47B7F-2C36-42A5-8520-3079EE96DC78}"/>
                </a:ext>
              </a:extLst>
            </p:cNvPr>
            <p:cNvSpPr/>
            <p:nvPr/>
          </p:nvSpPr>
          <p:spPr>
            <a:xfrm>
              <a:off x="6068398" y="1079173"/>
              <a:ext cx="945001" cy="1349449"/>
            </a:xfrm>
            <a:custGeom>
              <a:avLst/>
              <a:gdLst>
                <a:gd name="connsiteX0" fmla="*/ 442030 w 945001"/>
                <a:gd name="connsiteY0" fmla="*/ 1349450 h 1349449"/>
                <a:gd name="connsiteX1" fmla="*/ 426119 w 945001"/>
                <a:gd name="connsiteY1" fmla="*/ 1346604 h 1349449"/>
                <a:gd name="connsiteX2" fmla="*/ 397453 w 945001"/>
                <a:gd name="connsiteY2" fmla="*/ 1317423 h 1349449"/>
                <a:gd name="connsiteX3" fmla="*/ 394264 w 945001"/>
                <a:gd name="connsiteY3" fmla="*/ 1312211 h 1349449"/>
                <a:gd name="connsiteX4" fmla="*/ 370707 w 945001"/>
                <a:gd name="connsiteY4" fmla="*/ 1274423 h 1349449"/>
                <a:gd name="connsiteX5" fmla="*/ 289817 w 945001"/>
                <a:gd name="connsiteY5" fmla="*/ 1134074 h 1349449"/>
                <a:gd name="connsiteX6" fmla="*/ 216573 w 945001"/>
                <a:gd name="connsiteY6" fmla="*/ 989336 h 1349449"/>
                <a:gd name="connsiteX7" fmla="*/ 151148 w 945001"/>
                <a:gd name="connsiteY7" fmla="*/ 840483 h 1349449"/>
                <a:gd name="connsiteX8" fmla="*/ 93678 w 945001"/>
                <a:gd name="connsiteY8" fmla="*/ 687824 h 1349449"/>
                <a:gd name="connsiteX9" fmla="*/ 44266 w 945001"/>
                <a:gd name="connsiteY9" fmla="*/ 531667 h 1349449"/>
                <a:gd name="connsiteX10" fmla="*/ 3084 w 945001"/>
                <a:gd name="connsiteY10" fmla="*/ 372322 h 1349449"/>
                <a:gd name="connsiteX11" fmla="*/ 958 w 945001"/>
                <a:gd name="connsiteY11" fmla="*/ 355177 h 1349449"/>
                <a:gd name="connsiteX12" fmla="*/ 100 w 945001"/>
                <a:gd name="connsiteY12" fmla="*/ 345027 h 1349449"/>
                <a:gd name="connsiteX13" fmla="*/ 8879 w 945001"/>
                <a:gd name="connsiteY13" fmla="*/ 333437 h 1349449"/>
                <a:gd name="connsiteX14" fmla="*/ 20469 w 945001"/>
                <a:gd name="connsiteY14" fmla="*/ 342215 h 1349449"/>
                <a:gd name="connsiteX15" fmla="*/ 21497 w 945001"/>
                <a:gd name="connsiteY15" fmla="*/ 354011 h 1349449"/>
                <a:gd name="connsiteX16" fmla="*/ 23143 w 945001"/>
                <a:gd name="connsiteY16" fmla="*/ 367693 h 1349449"/>
                <a:gd name="connsiteX17" fmla="*/ 64051 w 945001"/>
                <a:gd name="connsiteY17" fmla="*/ 525975 h 1349449"/>
                <a:gd name="connsiteX18" fmla="*/ 113120 w 945001"/>
                <a:gd name="connsiteY18" fmla="*/ 681069 h 1349449"/>
                <a:gd name="connsiteX19" fmla="*/ 170213 w 945001"/>
                <a:gd name="connsiteY19" fmla="*/ 832699 h 1349449"/>
                <a:gd name="connsiteX20" fmla="*/ 235193 w 945001"/>
                <a:gd name="connsiteY20" fmla="*/ 980524 h 1349449"/>
                <a:gd name="connsiteX21" fmla="*/ 307922 w 945001"/>
                <a:gd name="connsiteY21" fmla="*/ 1124267 h 1349449"/>
                <a:gd name="connsiteX22" fmla="*/ 388263 w 945001"/>
                <a:gd name="connsiteY22" fmla="*/ 1263622 h 1349449"/>
                <a:gd name="connsiteX23" fmla="*/ 411683 w 945001"/>
                <a:gd name="connsiteY23" fmla="*/ 1301135 h 1349449"/>
                <a:gd name="connsiteX24" fmla="*/ 415112 w 945001"/>
                <a:gd name="connsiteY24" fmla="*/ 1306724 h 1349449"/>
                <a:gd name="connsiteX25" fmla="*/ 433492 w 945001"/>
                <a:gd name="connsiteY25" fmla="*/ 1327298 h 1349449"/>
                <a:gd name="connsiteX26" fmla="*/ 461301 w 945001"/>
                <a:gd name="connsiteY26" fmla="*/ 1324864 h 1349449"/>
                <a:gd name="connsiteX27" fmla="*/ 500460 w 945001"/>
                <a:gd name="connsiteY27" fmla="*/ 1311902 h 1349449"/>
                <a:gd name="connsiteX28" fmla="*/ 577201 w 945001"/>
                <a:gd name="connsiteY28" fmla="*/ 1282516 h 1349449"/>
                <a:gd name="connsiteX29" fmla="*/ 696942 w 945001"/>
                <a:gd name="connsiteY29" fmla="*/ 1219559 h 1349449"/>
                <a:gd name="connsiteX30" fmla="*/ 886223 w 945001"/>
                <a:gd name="connsiteY30" fmla="*/ 996297 h 1349449"/>
                <a:gd name="connsiteX31" fmla="*/ 917289 w 945001"/>
                <a:gd name="connsiteY31" fmla="*/ 830848 h 1349449"/>
                <a:gd name="connsiteX32" fmla="*/ 825392 w 945001"/>
                <a:gd name="connsiteY32" fmla="*/ 13408 h 1349449"/>
                <a:gd name="connsiteX33" fmla="*/ 832113 w 945001"/>
                <a:gd name="connsiteY33" fmla="*/ 481 h 1349449"/>
                <a:gd name="connsiteX34" fmla="*/ 845040 w 945001"/>
                <a:gd name="connsiteY34" fmla="*/ 7168 h 1349449"/>
                <a:gd name="connsiteX35" fmla="*/ 937829 w 945001"/>
                <a:gd name="connsiteY35" fmla="*/ 832494 h 1349449"/>
                <a:gd name="connsiteX36" fmla="*/ 905562 w 945001"/>
                <a:gd name="connsiteY36" fmla="*/ 1003361 h 1349449"/>
                <a:gd name="connsiteX37" fmla="*/ 708189 w 945001"/>
                <a:gd name="connsiteY37" fmla="*/ 1236739 h 1349449"/>
                <a:gd name="connsiteX38" fmla="*/ 585294 w 945001"/>
                <a:gd name="connsiteY38" fmla="*/ 1301375 h 1349449"/>
                <a:gd name="connsiteX39" fmla="*/ 507215 w 945001"/>
                <a:gd name="connsiteY39" fmla="*/ 1331276 h 1349449"/>
                <a:gd name="connsiteX40" fmla="*/ 467542 w 945001"/>
                <a:gd name="connsiteY40" fmla="*/ 1344409 h 1349449"/>
                <a:gd name="connsiteX41" fmla="*/ 442030 w 945001"/>
                <a:gd name="connsiteY41" fmla="*/ 1349450 h 134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45001" h="1349449">
                  <a:moveTo>
                    <a:pt x="442030" y="1349450"/>
                  </a:moveTo>
                  <a:cubicBezTo>
                    <a:pt x="436818" y="1349450"/>
                    <a:pt x="431503" y="1348661"/>
                    <a:pt x="426119" y="1346604"/>
                  </a:cubicBezTo>
                  <a:cubicBezTo>
                    <a:pt x="411718" y="1341117"/>
                    <a:pt x="403797" y="1327984"/>
                    <a:pt x="397453" y="1317423"/>
                  </a:cubicBezTo>
                  <a:cubicBezTo>
                    <a:pt x="396390" y="1315640"/>
                    <a:pt x="395327" y="1313891"/>
                    <a:pt x="394264" y="1312211"/>
                  </a:cubicBezTo>
                  <a:cubicBezTo>
                    <a:pt x="386309" y="1299661"/>
                    <a:pt x="378388" y="1286939"/>
                    <a:pt x="370707" y="1274423"/>
                  </a:cubicBezTo>
                  <a:cubicBezTo>
                    <a:pt x="342623" y="1228612"/>
                    <a:pt x="315397" y="1181394"/>
                    <a:pt x="289817" y="1134074"/>
                  </a:cubicBezTo>
                  <a:cubicBezTo>
                    <a:pt x="264271" y="1086788"/>
                    <a:pt x="239616" y="1038097"/>
                    <a:pt x="216573" y="989336"/>
                  </a:cubicBezTo>
                  <a:cubicBezTo>
                    <a:pt x="193565" y="940644"/>
                    <a:pt x="171550" y="890547"/>
                    <a:pt x="151148" y="840483"/>
                  </a:cubicBezTo>
                  <a:cubicBezTo>
                    <a:pt x="130745" y="790420"/>
                    <a:pt x="111406" y="739053"/>
                    <a:pt x="93678" y="687824"/>
                  </a:cubicBezTo>
                  <a:cubicBezTo>
                    <a:pt x="75916" y="636526"/>
                    <a:pt x="59285" y="583994"/>
                    <a:pt x="44266" y="531667"/>
                  </a:cubicBezTo>
                  <a:cubicBezTo>
                    <a:pt x="29213" y="479272"/>
                    <a:pt x="15360" y="425643"/>
                    <a:pt x="3084" y="372322"/>
                  </a:cubicBezTo>
                  <a:cubicBezTo>
                    <a:pt x="1541" y="365601"/>
                    <a:pt x="1232" y="360320"/>
                    <a:pt x="958" y="355177"/>
                  </a:cubicBezTo>
                  <a:cubicBezTo>
                    <a:pt x="786" y="351851"/>
                    <a:pt x="581" y="348696"/>
                    <a:pt x="100" y="345027"/>
                  </a:cubicBezTo>
                  <a:cubicBezTo>
                    <a:pt x="-688" y="339403"/>
                    <a:pt x="3255" y="334226"/>
                    <a:pt x="8879" y="333437"/>
                  </a:cubicBezTo>
                  <a:cubicBezTo>
                    <a:pt x="14502" y="332683"/>
                    <a:pt x="19680" y="336592"/>
                    <a:pt x="20469" y="342215"/>
                  </a:cubicBezTo>
                  <a:cubicBezTo>
                    <a:pt x="21086" y="346741"/>
                    <a:pt x="21292" y="350616"/>
                    <a:pt x="21497" y="354011"/>
                  </a:cubicBezTo>
                  <a:cubicBezTo>
                    <a:pt x="21772" y="358674"/>
                    <a:pt x="21977" y="362686"/>
                    <a:pt x="23143" y="367693"/>
                  </a:cubicBezTo>
                  <a:cubicBezTo>
                    <a:pt x="35351" y="420671"/>
                    <a:pt x="49101" y="473923"/>
                    <a:pt x="64051" y="525975"/>
                  </a:cubicBezTo>
                  <a:cubicBezTo>
                    <a:pt x="78967" y="577959"/>
                    <a:pt x="95495" y="630114"/>
                    <a:pt x="113120" y="681069"/>
                  </a:cubicBezTo>
                  <a:cubicBezTo>
                    <a:pt x="130745" y="731955"/>
                    <a:pt x="149948" y="782979"/>
                    <a:pt x="170213" y="832699"/>
                  </a:cubicBezTo>
                  <a:cubicBezTo>
                    <a:pt x="190479" y="882420"/>
                    <a:pt x="212356" y="932175"/>
                    <a:pt x="235193" y="980524"/>
                  </a:cubicBezTo>
                  <a:cubicBezTo>
                    <a:pt x="258064" y="1028975"/>
                    <a:pt x="282547" y="1077324"/>
                    <a:pt x="307922" y="1124267"/>
                  </a:cubicBezTo>
                  <a:cubicBezTo>
                    <a:pt x="333331" y="1171245"/>
                    <a:pt x="360351" y="1218153"/>
                    <a:pt x="388263" y="1263622"/>
                  </a:cubicBezTo>
                  <a:cubicBezTo>
                    <a:pt x="395876" y="1276069"/>
                    <a:pt x="403762" y="1288688"/>
                    <a:pt x="411683" y="1301135"/>
                  </a:cubicBezTo>
                  <a:cubicBezTo>
                    <a:pt x="412815" y="1302953"/>
                    <a:pt x="413947" y="1304804"/>
                    <a:pt x="415112" y="1306724"/>
                  </a:cubicBezTo>
                  <a:cubicBezTo>
                    <a:pt x="420564" y="1315777"/>
                    <a:pt x="425742" y="1324349"/>
                    <a:pt x="433492" y="1327298"/>
                  </a:cubicBezTo>
                  <a:cubicBezTo>
                    <a:pt x="441961" y="1330522"/>
                    <a:pt x="451871" y="1327881"/>
                    <a:pt x="461301" y="1324864"/>
                  </a:cubicBezTo>
                  <a:cubicBezTo>
                    <a:pt x="474914" y="1320543"/>
                    <a:pt x="488082" y="1316188"/>
                    <a:pt x="500460" y="1311902"/>
                  </a:cubicBezTo>
                  <a:cubicBezTo>
                    <a:pt x="528269" y="1302301"/>
                    <a:pt x="553370" y="1292666"/>
                    <a:pt x="577201" y="1282516"/>
                  </a:cubicBezTo>
                  <a:cubicBezTo>
                    <a:pt x="622155" y="1263348"/>
                    <a:pt x="661315" y="1242739"/>
                    <a:pt x="696942" y="1219559"/>
                  </a:cubicBezTo>
                  <a:cubicBezTo>
                    <a:pt x="761201" y="1177725"/>
                    <a:pt x="846206" y="1104996"/>
                    <a:pt x="886223" y="996297"/>
                  </a:cubicBezTo>
                  <a:cubicBezTo>
                    <a:pt x="905905" y="942873"/>
                    <a:pt x="912798" y="885197"/>
                    <a:pt x="917289" y="830848"/>
                  </a:cubicBezTo>
                  <a:cubicBezTo>
                    <a:pt x="939955" y="557556"/>
                    <a:pt x="908168" y="274904"/>
                    <a:pt x="825392" y="13408"/>
                  </a:cubicBezTo>
                  <a:cubicBezTo>
                    <a:pt x="823678" y="7991"/>
                    <a:pt x="826695" y="2196"/>
                    <a:pt x="832113" y="481"/>
                  </a:cubicBezTo>
                  <a:cubicBezTo>
                    <a:pt x="837531" y="-1233"/>
                    <a:pt x="843326" y="1784"/>
                    <a:pt x="845040" y="7168"/>
                  </a:cubicBezTo>
                  <a:cubicBezTo>
                    <a:pt x="928639" y="271166"/>
                    <a:pt x="960701" y="556562"/>
                    <a:pt x="937829" y="832494"/>
                  </a:cubicBezTo>
                  <a:cubicBezTo>
                    <a:pt x="933200" y="888318"/>
                    <a:pt x="926102" y="947640"/>
                    <a:pt x="905562" y="1003361"/>
                  </a:cubicBezTo>
                  <a:cubicBezTo>
                    <a:pt x="863557" y="1117375"/>
                    <a:pt x="775054" y="1193190"/>
                    <a:pt x="708189" y="1236739"/>
                  </a:cubicBezTo>
                  <a:cubicBezTo>
                    <a:pt x="671567" y="1260604"/>
                    <a:pt x="631345" y="1281761"/>
                    <a:pt x="585294" y="1301375"/>
                  </a:cubicBezTo>
                  <a:cubicBezTo>
                    <a:pt x="561017" y="1311731"/>
                    <a:pt x="535470" y="1321503"/>
                    <a:pt x="507215" y="1331276"/>
                  </a:cubicBezTo>
                  <a:cubicBezTo>
                    <a:pt x="494665" y="1335596"/>
                    <a:pt x="481326" y="1340020"/>
                    <a:pt x="467542" y="1344409"/>
                  </a:cubicBezTo>
                  <a:cubicBezTo>
                    <a:pt x="459689" y="1347084"/>
                    <a:pt x="451048" y="1349450"/>
                    <a:pt x="442030" y="1349450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F1E105F5-E4BE-4937-B8B9-7CAE9935AC8F}"/>
                </a:ext>
              </a:extLst>
            </p:cNvPr>
            <p:cNvSpPr/>
            <p:nvPr/>
          </p:nvSpPr>
          <p:spPr>
            <a:xfrm>
              <a:off x="7299017" y="2790588"/>
              <a:ext cx="336248" cy="1196549"/>
            </a:xfrm>
            <a:custGeom>
              <a:avLst/>
              <a:gdLst>
                <a:gd name="connsiteX0" fmla="*/ 10300 w 336248"/>
                <a:gd name="connsiteY0" fmla="*/ 1196550 h 1196549"/>
                <a:gd name="connsiteX1" fmla="*/ 7282 w 336248"/>
                <a:gd name="connsiteY1" fmla="*/ 1196104 h 1196549"/>
                <a:gd name="connsiteX2" fmla="*/ 459 w 336248"/>
                <a:gd name="connsiteY2" fmla="*/ 1183245 h 1196549"/>
                <a:gd name="connsiteX3" fmla="*/ 315927 w 336248"/>
                <a:gd name="connsiteY3" fmla="*/ 7955 h 1196549"/>
                <a:gd name="connsiteX4" fmla="*/ 328271 w 336248"/>
                <a:gd name="connsiteY4" fmla="*/ 275 h 1196549"/>
                <a:gd name="connsiteX5" fmla="*/ 335986 w 336248"/>
                <a:gd name="connsiteY5" fmla="*/ 12619 h 1196549"/>
                <a:gd name="connsiteX6" fmla="*/ 20141 w 336248"/>
                <a:gd name="connsiteY6" fmla="*/ 1189280 h 1196549"/>
                <a:gd name="connsiteX7" fmla="*/ 10300 w 336248"/>
                <a:gd name="connsiteY7" fmla="*/ 1196550 h 1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248" h="1196549">
                  <a:moveTo>
                    <a:pt x="10300" y="1196550"/>
                  </a:moveTo>
                  <a:cubicBezTo>
                    <a:pt x="9306" y="1196550"/>
                    <a:pt x="8311" y="1196413"/>
                    <a:pt x="7282" y="1196104"/>
                  </a:cubicBezTo>
                  <a:cubicBezTo>
                    <a:pt x="1865" y="1194458"/>
                    <a:pt x="-1222" y="1188697"/>
                    <a:pt x="459" y="1183245"/>
                  </a:cubicBezTo>
                  <a:cubicBezTo>
                    <a:pt x="118485" y="796900"/>
                    <a:pt x="224647" y="401468"/>
                    <a:pt x="315927" y="7955"/>
                  </a:cubicBezTo>
                  <a:cubicBezTo>
                    <a:pt x="317230" y="2435"/>
                    <a:pt x="322750" y="-1029"/>
                    <a:pt x="328271" y="275"/>
                  </a:cubicBezTo>
                  <a:cubicBezTo>
                    <a:pt x="333792" y="1543"/>
                    <a:pt x="337255" y="7098"/>
                    <a:pt x="335986" y="12619"/>
                  </a:cubicBezTo>
                  <a:cubicBezTo>
                    <a:pt x="244569" y="406577"/>
                    <a:pt x="138305" y="802489"/>
                    <a:pt x="20141" y="1189280"/>
                  </a:cubicBezTo>
                  <a:cubicBezTo>
                    <a:pt x="18804" y="1193703"/>
                    <a:pt x="14723" y="1196550"/>
                    <a:pt x="10300" y="1196550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8" name="شكل حر: شكل 87">
              <a:extLst>
                <a:ext uri="{FF2B5EF4-FFF2-40B4-BE49-F238E27FC236}">
                  <a16:creationId xmlns:a16="http://schemas.microsoft.com/office/drawing/2014/main" id="{DA842F00-F80A-4A13-8726-34FD8E9E0F30}"/>
                </a:ext>
              </a:extLst>
            </p:cNvPr>
            <p:cNvSpPr/>
            <p:nvPr/>
          </p:nvSpPr>
          <p:spPr>
            <a:xfrm>
              <a:off x="6332242" y="3962120"/>
              <a:ext cx="1173709" cy="181380"/>
            </a:xfrm>
            <a:custGeom>
              <a:avLst/>
              <a:gdLst>
                <a:gd name="connsiteX0" fmla="*/ 10268 w 1173709"/>
                <a:gd name="connsiteY0" fmla="*/ 181381 h 181380"/>
                <a:gd name="connsiteX1" fmla="*/ 119 w 1173709"/>
                <a:gd name="connsiteY1" fmla="*/ 172637 h 181380"/>
                <a:gd name="connsiteX2" fmla="*/ 8760 w 1173709"/>
                <a:gd name="connsiteY2" fmla="*/ 160910 h 181380"/>
                <a:gd name="connsiteX3" fmla="*/ 759814 w 1173709"/>
                <a:gd name="connsiteY3" fmla="*/ 89175 h 181380"/>
                <a:gd name="connsiteX4" fmla="*/ 923343 w 1173709"/>
                <a:gd name="connsiteY4" fmla="*/ 32528 h 181380"/>
                <a:gd name="connsiteX5" fmla="*/ 926634 w 1173709"/>
                <a:gd name="connsiteY5" fmla="*/ 27521 h 181380"/>
                <a:gd name="connsiteX6" fmla="*/ 945802 w 1173709"/>
                <a:gd name="connsiteY6" fmla="*/ 6296 h 181380"/>
                <a:gd name="connsiteX7" fmla="*/ 982973 w 1173709"/>
                <a:gd name="connsiteY7" fmla="*/ 398 h 181380"/>
                <a:gd name="connsiteX8" fmla="*/ 1164024 w 1173709"/>
                <a:gd name="connsiteY8" fmla="*/ 11199 h 181380"/>
                <a:gd name="connsiteX9" fmla="*/ 1173694 w 1173709"/>
                <a:gd name="connsiteY9" fmla="*/ 22070 h 181380"/>
                <a:gd name="connsiteX10" fmla="*/ 1162824 w 1173709"/>
                <a:gd name="connsiteY10" fmla="*/ 31739 h 181380"/>
                <a:gd name="connsiteX11" fmla="*/ 981773 w 1173709"/>
                <a:gd name="connsiteY11" fmla="*/ 20938 h 181380"/>
                <a:gd name="connsiteX12" fmla="*/ 956501 w 1173709"/>
                <a:gd name="connsiteY12" fmla="*/ 23887 h 181380"/>
                <a:gd name="connsiteX13" fmla="*/ 943951 w 1173709"/>
                <a:gd name="connsiteY13" fmla="*/ 38700 h 181380"/>
                <a:gd name="connsiteX14" fmla="*/ 940316 w 1173709"/>
                <a:gd name="connsiteY14" fmla="*/ 44186 h 181380"/>
                <a:gd name="connsiteX15" fmla="*/ 760671 w 1173709"/>
                <a:gd name="connsiteY15" fmla="*/ 109715 h 181380"/>
                <a:gd name="connsiteX16" fmla="*/ 11914 w 1173709"/>
                <a:gd name="connsiteY16" fmla="*/ 181243 h 181380"/>
                <a:gd name="connsiteX17" fmla="*/ 10268 w 1173709"/>
                <a:gd name="connsiteY17" fmla="*/ 181381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3709" h="181380">
                  <a:moveTo>
                    <a:pt x="10268" y="181381"/>
                  </a:moveTo>
                  <a:cubicBezTo>
                    <a:pt x="5262" y="181381"/>
                    <a:pt x="873" y="177746"/>
                    <a:pt x="119" y="172637"/>
                  </a:cubicBezTo>
                  <a:cubicBezTo>
                    <a:pt x="-738" y="167013"/>
                    <a:pt x="3136" y="161767"/>
                    <a:pt x="8760" y="160910"/>
                  </a:cubicBezTo>
                  <a:cubicBezTo>
                    <a:pt x="256711" y="123294"/>
                    <a:pt x="509394" y="99153"/>
                    <a:pt x="759814" y="89175"/>
                  </a:cubicBezTo>
                  <a:cubicBezTo>
                    <a:pt x="821741" y="86706"/>
                    <a:pt x="890561" y="80088"/>
                    <a:pt x="923343" y="32528"/>
                  </a:cubicBezTo>
                  <a:cubicBezTo>
                    <a:pt x="924474" y="30882"/>
                    <a:pt x="925571" y="29202"/>
                    <a:pt x="926634" y="27521"/>
                  </a:cubicBezTo>
                  <a:cubicBezTo>
                    <a:pt x="931435" y="20115"/>
                    <a:pt x="936853" y="11714"/>
                    <a:pt x="945802" y="6296"/>
                  </a:cubicBezTo>
                  <a:cubicBezTo>
                    <a:pt x="958010" y="-1111"/>
                    <a:pt x="972446" y="-219"/>
                    <a:pt x="982973" y="398"/>
                  </a:cubicBezTo>
                  <a:lnTo>
                    <a:pt x="1164024" y="11199"/>
                  </a:lnTo>
                  <a:cubicBezTo>
                    <a:pt x="1169682" y="11542"/>
                    <a:pt x="1174003" y="16412"/>
                    <a:pt x="1173694" y="22070"/>
                  </a:cubicBezTo>
                  <a:cubicBezTo>
                    <a:pt x="1173351" y="27727"/>
                    <a:pt x="1168448" y="32014"/>
                    <a:pt x="1162824" y="31739"/>
                  </a:cubicBezTo>
                  <a:lnTo>
                    <a:pt x="981773" y="20938"/>
                  </a:lnTo>
                  <a:cubicBezTo>
                    <a:pt x="971623" y="20321"/>
                    <a:pt x="962708" y="20149"/>
                    <a:pt x="956501" y="23887"/>
                  </a:cubicBezTo>
                  <a:cubicBezTo>
                    <a:pt x="951598" y="26836"/>
                    <a:pt x="947894" y="32596"/>
                    <a:pt x="943951" y="38700"/>
                  </a:cubicBezTo>
                  <a:cubicBezTo>
                    <a:pt x="942751" y="40552"/>
                    <a:pt x="941551" y="42403"/>
                    <a:pt x="940316" y="44186"/>
                  </a:cubicBezTo>
                  <a:cubicBezTo>
                    <a:pt x="902151" y="99565"/>
                    <a:pt x="827571" y="107074"/>
                    <a:pt x="760671" y="109715"/>
                  </a:cubicBezTo>
                  <a:cubicBezTo>
                    <a:pt x="511040" y="119659"/>
                    <a:pt x="259111" y="143730"/>
                    <a:pt x="11914" y="181243"/>
                  </a:cubicBezTo>
                  <a:cubicBezTo>
                    <a:pt x="11331" y="181346"/>
                    <a:pt x="10783" y="181381"/>
                    <a:pt x="10268" y="181381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9" name="شكل حر: شكل 88">
              <a:extLst>
                <a:ext uri="{FF2B5EF4-FFF2-40B4-BE49-F238E27FC236}">
                  <a16:creationId xmlns:a16="http://schemas.microsoft.com/office/drawing/2014/main" id="{FF148789-7472-4719-AFFF-585580B13A4C}"/>
                </a:ext>
              </a:extLst>
            </p:cNvPr>
            <p:cNvSpPr/>
            <p:nvPr/>
          </p:nvSpPr>
          <p:spPr>
            <a:xfrm>
              <a:off x="7385334" y="3829023"/>
              <a:ext cx="265721" cy="98587"/>
            </a:xfrm>
            <a:custGeom>
              <a:avLst/>
              <a:gdLst>
                <a:gd name="connsiteX0" fmla="*/ 10291 w 265721"/>
                <a:gd name="connsiteY0" fmla="*/ 98588 h 98587"/>
                <a:gd name="connsiteX1" fmla="*/ 484 w 265721"/>
                <a:gd name="connsiteY1" fmla="*/ 91421 h 98587"/>
                <a:gd name="connsiteX2" fmla="*/ 7170 w 265721"/>
                <a:gd name="connsiteY2" fmla="*/ 78494 h 98587"/>
                <a:gd name="connsiteX3" fmla="*/ 252310 w 265721"/>
                <a:gd name="connsiteY3" fmla="*/ 484 h 98587"/>
                <a:gd name="connsiteX4" fmla="*/ 265237 w 265721"/>
                <a:gd name="connsiteY4" fmla="*/ 7170 h 98587"/>
                <a:gd name="connsiteX5" fmla="*/ 258551 w 265721"/>
                <a:gd name="connsiteY5" fmla="*/ 20098 h 98587"/>
                <a:gd name="connsiteX6" fmla="*/ 13411 w 265721"/>
                <a:gd name="connsiteY6" fmla="*/ 98073 h 98587"/>
                <a:gd name="connsiteX7" fmla="*/ 10291 w 265721"/>
                <a:gd name="connsiteY7" fmla="*/ 98588 h 9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721" h="98587">
                  <a:moveTo>
                    <a:pt x="10291" y="98588"/>
                  </a:moveTo>
                  <a:cubicBezTo>
                    <a:pt x="5936" y="98588"/>
                    <a:pt x="1890" y="95776"/>
                    <a:pt x="484" y="91421"/>
                  </a:cubicBezTo>
                  <a:cubicBezTo>
                    <a:pt x="-1230" y="86003"/>
                    <a:pt x="1753" y="80208"/>
                    <a:pt x="7170" y="78494"/>
                  </a:cubicBezTo>
                  <a:lnTo>
                    <a:pt x="252310" y="484"/>
                  </a:lnTo>
                  <a:cubicBezTo>
                    <a:pt x="257693" y="-1230"/>
                    <a:pt x="263523" y="1753"/>
                    <a:pt x="265237" y="7170"/>
                  </a:cubicBezTo>
                  <a:cubicBezTo>
                    <a:pt x="266952" y="12588"/>
                    <a:pt x="263968" y="18383"/>
                    <a:pt x="258551" y="20098"/>
                  </a:cubicBezTo>
                  <a:lnTo>
                    <a:pt x="13411" y="98073"/>
                  </a:lnTo>
                  <a:cubicBezTo>
                    <a:pt x="12383" y="98416"/>
                    <a:pt x="11320" y="98588"/>
                    <a:pt x="10291" y="98588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0" name="شكل حر: شكل 89">
              <a:extLst>
                <a:ext uri="{FF2B5EF4-FFF2-40B4-BE49-F238E27FC236}">
                  <a16:creationId xmlns:a16="http://schemas.microsoft.com/office/drawing/2014/main" id="{FEA17DCC-990C-4FAB-AC70-43E4ACFAEECB}"/>
                </a:ext>
              </a:extLst>
            </p:cNvPr>
            <p:cNvSpPr/>
            <p:nvPr/>
          </p:nvSpPr>
          <p:spPr>
            <a:xfrm>
              <a:off x="7358320" y="3088282"/>
              <a:ext cx="997383" cy="1556332"/>
            </a:xfrm>
            <a:custGeom>
              <a:avLst/>
              <a:gdLst>
                <a:gd name="connsiteX0" fmla="*/ 10285 w 997383"/>
                <a:gd name="connsiteY0" fmla="*/ 1556332 h 1556332"/>
                <a:gd name="connsiteX1" fmla="*/ 409 w 997383"/>
                <a:gd name="connsiteY1" fmla="*/ 1548926 h 1556332"/>
                <a:gd name="connsiteX2" fmla="*/ 7404 w 997383"/>
                <a:gd name="connsiteY2" fmla="*/ 1536170 h 1556332"/>
                <a:gd name="connsiteX3" fmla="*/ 225043 w 997383"/>
                <a:gd name="connsiteY3" fmla="*/ 1387831 h 1556332"/>
                <a:gd name="connsiteX4" fmla="*/ 977777 w 997383"/>
                <a:gd name="connsiteY4" fmla="*/ 5910 h 1556332"/>
                <a:gd name="connsiteX5" fmla="*/ 991459 w 997383"/>
                <a:gd name="connsiteY5" fmla="*/ 972 h 1556332"/>
                <a:gd name="connsiteX6" fmla="*/ 996396 w 997383"/>
                <a:gd name="connsiteY6" fmla="*/ 14654 h 1556332"/>
                <a:gd name="connsiteX7" fmla="*/ 242531 w 997383"/>
                <a:gd name="connsiteY7" fmla="*/ 1398633 h 1556332"/>
                <a:gd name="connsiteX8" fmla="*/ 13131 w 997383"/>
                <a:gd name="connsiteY8" fmla="*/ 1555921 h 1556332"/>
                <a:gd name="connsiteX9" fmla="*/ 10285 w 997383"/>
                <a:gd name="connsiteY9" fmla="*/ 1556332 h 155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383" h="1556332">
                  <a:moveTo>
                    <a:pt x="10285" y="1556332"/>
                  </a:moveTo>
                  <a:cubicBezTo>
                    <a:pt x="5827" y="1556332"/>
                    <a:pt x="1712" y="1553418"/>
                    <a:pt x="409" y="1548926"/>
                  </a:cubicBezTo>
                  <a:cubicBezTo>
                    <a:pt x="-1168" y="1543474"/>
                    <a:pt x="1952" y="1537747"/>
                    <a:pt x="7404" y="1536170"/>
                  </a:cubicBezTo>
                  <a:cubicBezTo>
                    <a:pt x="102730" y="1508429"/>
                    <a:pt x="186124" y="1451576"/>
                    <a:pt x="225043" y="1387831"/>
                  </a:cubicBezTo>
                  <a:cubicBezTo>
                    <a:pt x="502518" y="944324"/>
                    <a:pt x="755749" y="479386"/>
                    <a:pt x="977777" y="5910"/>
                  </a:cubicBezTo>
                  <a:cubicBezTo>
                    <a:pt x="980177" y="766"/>
                    <a:pt x="986315" y="-1428"/>
                    <a:pt x="991459" y="972"/>
                  </a:cubicBezTo>
                  <a:cubicBezTo>
                    <a:pt x="996602" y="3372"/>
                    <a:pt x="998831" y="9510"/>
                    <a:pt x="996396" y="14654"/>
                  </a:cubicBezTo>
                  <a:cubicBezTo>
                    <a:pt x="774026" y="488884"/>
                    <a:pt x="520383" y="954508"/>
                    <a:pt x="242531" y="1398633"/>
                  </a:cubicBezTo>
                  <a:cubicBezTo>
                    <a:pt x="200491" y="1467521"/>
                    <a:pt x="114698" y="1526329"/>
                    <a:pt x="13131" y="1555921"/>
                  </a:cubicBezTo>
                  <a:cubicBezTo>
                    <a:pt x="12205" y="1556195"/>
                    <a:pt x="11211" y="1556332"/>
                    <a:pt x="10285" y="1556332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id="{22936224-7AA7-4D48-87C4-B8F6E387061A}"/>
                </a:ext>
              </a:extLst>
            </p:cNvPr>
            <p:cNvSpPr/>
            <p:nvPr/>
          </p:nvSpPr>
          <p:spPr>
            <a:xfrm>
              <a:off x="6782552" y="3461368"/>
              <a:ext cx="157325" cy="120702"/>
            </a:xfrm>
            <a:custGeom>
              <a:avLst/>
              <a:gdLst>
                <a:gd name="connsiteX0" fmla="*/ 10289 w 157325"/>
                <a:gd name="connsiteY0" fmla="*/ 120703 h 120702"/>
                <a:gd name="connsiteX1" fmla="*/ 1991 w 157325"/>
                <a:gd name="connsiteY1" fmla="*/ 116485 h 120702"/>
                <a:gd name="connsiteX2" fmla="*/ 4219 w 157325"/>
                <a:gd name="connsiteY2" fmla="*/ 102117 h 120702"/>
                <a:gd name="connsiteX3" fmla="*/ 140968 w 157325"/>
                <a:gd name="connsiteY3" fmla="*/ 1991 h 120702"/>
                <a:gd name="connsiteX4" fmla="*/ 155335 w 157325"/>
                <a:gd name="connsiteY4" fmla="*/ 4219 h 120702"/>
                <a:gd name="connsiteX5" fmla="*/ 153107 w 157325"/>
                <a:gd name="connsiteY5" fmla="*/ 18587 h 120702"/>
                <a:gd name="connsiteX6" fmla="*/ 16358 w 157325"/>
                <a:gd name="connsiteY6" fmla="*/ 118714 h 120702"/>
                <a:gd name="connsiteX7" fmla="*/ 10289 w 157325"/>
                <a:gd name="connsiteY7" fmla="*/ 120703 h 1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325" h="120702">
                  <a:moveTo>
                    <a:pt x="10289" y="120703"/>
                  </a:moveTo>
                  <a:cubicBezTo>
                    <a:pt x="7134" y="120703"/>
                    <a:pt x="4014" y="119262"/>
                    <a:pt x="1991" y="116485"/>
                  </a:cubicBezTo>
                  <a:cubicBezTo>
                    <a:pt x="-1370" y="111890"/>
                    <a:pt x="-376" y="105478"/>
                    <a:pt x="4219" y="102117"/>
                  </a:cubicBezTo>
                  <a:lnTo>
                    <a:pt x="140968" y="1991"/>
                  </a:lnTo>
                  <a:cubicBezTo>
                    <a:pt x="145563" y="-1370"/>
                    <a:pt x="151975" y="-375"/>
                    <a:pt x="155335" y="4219"/>
                  </a:cubicBezTo>
                  <a:cubicBezTo>
                    <a:pt x="158696" y="8814"/>
                    <a:pt x="157701" y="15226"/>
                    <a:pt x="153107" y="18587"/>
                  </a:cubicBezTo>
                  <a:lnTo>
                    <a:pt x="16358" y="118714"/>
                  </a:lnTo>
                  <a:cubicBezTo>
                    <a:pt x="14541" y="120051"/>
                    <a:pt x="12380" y="120703"/>
                    <a:pt x="10289" y="120703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2" name="شكل حر: شكل 91">
              <a:extLst>
                <a:ext uri="{FF2B5EF4-FFF2-40B4-BE49-F238E27FC236}">
                  <a16:creationId xmlns:a16="http://schemas.microsoft.com/office/drawing/2014/main" id="{78A37485-C86C-4FC8-A436-8C28C8EDB371}"/>
                </a:ext>
              </a:extLst>
            </p:cNvPr>
            <p:cNvSpPr/>
            <p:nvPr/>
          </p:nvSpPr>
          <p:spPr>
            <a:xfrm>
              <a:off x="6723513" y="3565369"/>
              <a:ext cx="244825" cy="73519"/>
            </a:xfrm>
            <a:custGeom>
              <a:avLst/>
              <a:gdLst>
                <a:gd name="connsiteX0" fmla="*/ 10280 w 244825"/>
                <a:gd name="connsiteY0" fmla="*/ 73520 h 73519"/>
                <a:gd name="connsiteX1" fmla="*/ 336 w 244825"/>
                <a:gd name="connsiteY1" fmla="*/ 65805 h 73519"/>
                <a:gd name="connsiteX2" fmla="*/ 7708 w 244825"/>
                <a:gd name="connsiteY2" fmla="*/ 53255 h 73519"/>
                <a:gd name="connsiteX3" fmla="*/ 14052 w 244825"/>
                <a:gd name="connsiteY3" fmla="*/ 51711 h 73519"/>
                <a:gd name="connsiteX4" fmla="*/ 232171 w 244825"/>
                <a:gd name="connsiteY4" fmla="*/ 276 h 73519"/>
                <a:gd name="connsiteX5" fmla="*/ 244549 w 244825"/>
                <a:gd name="connsiteY5" fmla="*/ 7923 h 73519"/>
                <a:gd name="connsiteX6" fmla="*/ 236903 w 244825"/>
                <a:gd name="connsiteY6" fmla="*/ 20302 h 73519"/>
                <a:gd name="connsiteX7" fmla="*/ 18784 w 244825"/>
                <a:gd name="connsiteY7" fmla="*/ 71737 h 73519"/>
                <a:gd name="connsiteX8" fmla="*/ 12886 w 244825"/>
                <a:gd name="connsiteY8" fmla="*/ 73177 h 73519"/>
                <a:gd name="connsiteX9" fmla="*/ 10280 w 244825"/>
                <a:gd name="connsiteY9" fmla="*/ 73520 h 7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825" h="73519">
                  <a:moveTo>
                    <a:pt x="10280" y="73520"/>
                  </a:moveTo>
                  <a:cubicBezTo>
                    <a:pt x="5720" y="73520"/>
                    <a:pt x="1536" y="70434"/>
                    <a:pt x="336" y="65805"/>
                  </a:cubicBezTo>
                  <a:cubicBezTo>
                    <a:pt x="-1104" y="60318"/>
                    <a:pt x="2222" y="54695"/>
                    <a:pt x="7708" y="53255"/>
                  </a:cubicBezTo>
                  <a:cubicBezTo>
                    <a:pt x="9834" y="52706"/>
                    <a:pt x="11960" y="52192"/>
                    <a:pt x="14052" y="51711"/>
                  </a:cubicBezTo>
                  <a:lnTo>
                    <a:pt x="232171" y="276"/>
                  </a:lnTo>
                  <a:cubicBezTo>
                    <a:pt x="237691" y="-1027"/>
                    <a:pt x="243246" y="2402"/>
                    <a:pt x="244549" y="7923"/>
                  </a:cubicBezTo>
                  <a:cubicBezTo>
                    <a:pt x="245852" y="13444"/>
                    <a:pt x="242423" y="18999"/>
                    <a:pt x="236903" y="20302"/>
                  </a:cubicBezTo>
                  <a:lnTo>
                    <a:pt x="18784" y="71737"/>
                  </a:lnTo>
                  <a:cubicBezTo>
                    <a:pt x="16830" y="72182"/>
                    <a:pt x="14840" y="72663"/>
                    <a:pt x="12886" y="73177"/>
                  </a:cubicBezTo>
                  <a:cubicBezTo>
                    <a:pt x="11995" y="73417"/>
                    <a:pt x="11137" y="73520"/>
                    <a:pt x="10280" y="73520"/>
                  </a:cubicBezTo>
                  <a:close/>
                </a:path>
              </a:pathLst>
            </a:custGeom>
            <a:solidFill>
              <a:srgbClr val="36A1B3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3" name="شكل حر: شكل 92">
              <a:extLst>
                <a:ext uri="{FF2B5EF4-FFF2-40B4-BE49-F238E27FC236}">
                  <a16:creationId xmlns:a16="http://schemas.microsoft.com/office/drawing/2014/main" id="{04A2EA9C-21BF-455D-80A9-B259DD4A1AB4}"/>
                </a:ext>
              </a:extLst>
            </p:cNvPr>
            <p:cNvSpPr/>
            <p:nvPr/>
          </p:nvSpPr>
          <p:spPr>
            <a:xfrm>
              <a:off x="5383817" y="3587599"/>
              <a:ext cx="437020" cy="287067"/>
            </a:xfrm>
            <a:custGeom>
              <a:avLst/>
              <a:gdLst>
                <a:gd name="connsiteX0" fmla="*/ 376860 w 437020"/>
                <a:gd name="connsiteY0" fmla="*/ 287068 h 287067"/>
                <a:gd name="connsiteX1" fmla="*/ 253073 w 437020"/>
                <a:gd name="connsiteY1" fmla="*/ 242525 h 287067"/>
                <a:gd name="connsiteX2" fmla="*/ 209662 w 437020"/>
                <a:gd name="connsiteY2" fmla="*/ 197605 h 287067"/>
                <a:gd name="connsiteX3" fmla="*/ 187134 w 437020"/>
                <a:gd name="connsiteY3" fmla="*/ 172402 h 287067"/>
                <a:gd name="connsiteX4" fmla="*/ 112793 w 437020"/>
                <a:gd name="connsiteY4" fmla="*/ 128751 h 287067"/>
                <a:gd name="connsiteX5" fmla="*/ 84264 w 437020"/>
                <a:gd name="connsiteY5" fmla="*/ 129060 h 287067"/>
                <a:gd name="connsiteX6" fmla="*/ 49528 w 437020"/>
                <a:gd name="connsiteY6" fmla="*/ 128957 h 287067"/>
                <a:gd name="connsiteX7" fmla="*/ 253 w 437020"/>
                <a:gd name="connsiteY7" fmla="*/ 77590 h 287067"/>
                <a:gd name="connsiteX8" fmla="*/ 36840 w 437020"/>
                <a:gd name="connsiteY8" fmla="*/ 35242 h 287067"/>
                <a:gd name="connsiteX9" fmla="*/ 341987 w 437020"/>
                <a:gd name="connsiteY9" fmla="*/ 44055 h 287067"/>
                <a:gd name="connsiteX10" fmla="*/ 372985 w 437020"/>
                <a:gd name="connsiteY10" fmla="*/ 64423 h 287067"/>
                <a:gd name="connsiteX11" fmla="*/ 396817 w 437020"/>
                <a:gd name="connsiteY11" fmla="*/ 80299 h 287067"/>
                <a:gd name="connsiteX12" fmla="*/ 429770 w 437020"/>
                <a:gd name="connsiteY12" fmla="*/ 95764 h 287067"/>
                <a:gd name="connsiteX13" fmla="*/ 436559 w 437020"/>
                <a:gd name="connsiteY13" fmla="*/ 108623 h 287067"/>
                <a:gd name="connsiteX14" fmla="*/ 423700 w 437020"/>
                <a:gd name="connsiteY14" fmla="*/ 115412 h 287067"/>
                <a:gd name="connsiteX15" fmla="*/ 385776 w 437020"/>
                <a:gd name="connsiteY15" fmla="*/ 97650 h 287067"/>
                <a:gd name="connsiteX16" fmla="*/ 361361 w 437020"/>
                <a:gd name="connsiteY16" fmla="*/ 81362 h 287067"/>
                <a:gd name="connsiteX17" fmla="*/ 331289 w 437020"/>
                <a:gd name="connsiteY17" fmla="*/ 61577 h 287067"/>
                <a:gd name="connsiteX18" fmla="*/ 46476 w 437020"/>
                <a:gd name="connsiteY18" fmla="*/ 53347 h 287067"/>
                <a:gd name="connsiteX19" fmla="*/ 20690 w 437020"/>
                <a:gd name="connsiteY19" fmla="*/ 79922 h 287067"/>
                <a:gd name="connsiteX20" fmla="*/ 52340 w 437020"/>
                <a:gd name="connsiteY20" fmla="*/ 108554 h 287067"/>
                <a:gd name="connsiteX21" fmla="*/ 82892 w 437020"/>
                <a:gd name="connsiteY21" fmla="*/ 108520 h 287067"/>
                <a:gd name="connsiteX22" fmla="*/ 115056 w 437020"/>
                <a:gd name="connsiteY22" fmla="*/ 108280 h 287067"/>
                <a:gd name="connsiteX23" fmla="*/ 201981 w 437020"/>
                <a:gd name="connsiteY23" fmla="*/ 158137 h 287067"/>
                <a:gd name="connsiteX24" fmla="*/ 225230 w 437020"/>
                <a:gd name="connsiteY24" fmla="*/ 184129 h 287067"/>
                <a:gd name="connsiteX25" fmla="*/ 266206 w 437020"/>
                <a:gd name="connsiteY25" fmla="*/ 226649 h 287067"/>
                <a:gd name="connsiteX26" fmla="*/ 395411 w 437020"/>
                <a:gd name="connsiteY26" fmla="*/ 265431 h 287067"/>
                <a:gd name="connsiteX27" fmla="*/ 406761 w 437020"/>
                <a:gd name="connsiteY27" fmla="*/ 274552 h 287067"/>
                <a:gd name="connsiteX28" fmla="*/ 397640 w 437020"/>
                <a:gd name="connsiteY28" fmla="*/ 285902 h 287067"/>
                <a:gd name="connsiteX29" fmla="*/ 376860 w 437020"/>
                <a:gd name="connsiteY29" fmla="*/ 287068 h 28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7020" h="287067">
                  <a:moveTo>
                    <a:pt x="376860" y="287068"/>
                  </a:moveTo>
                  <a:cubicBezTo>
                    <a:pt x="332009" y="287068"/>
                    <a:pt x="287809" y="271329"/>
                    <a:pt x="253073" y="242525"/>
                  </a:cubicBezTo>
                  <a:cubicBezTo>
                    <a:pt x="236785" y="229015"/>
                    <a:pt x="223001" y="213070"/>
                    <a:pt x="209662" y="197605"/>
                  </a:cubicBezTo>
                  <a:cubicBezTo>
                    <a:pt x="202393" y="189170"/>
                    <a:pt x="194849" y="180460"/>
                    <a:pt x="187134" y="172402"/>
                  </a:cubicBezTo>
                  <a:cubicBezTo>
                    <a:pt x="161485" y="145690"/>
                    <a:pt x="137173" y="131391"/>
                    <a:pt x="112793" y="128751"/>
                  </a:cubicBezTo>
                  <a:cubicBezTo>
                    <a:pt x="103638" y="127757"/>
                    <a:pt x="94208" y="128374"/>
                    <a:pt x="84264" y="129060"/>
                  </a:cubicBezTo>
                  <a:cubicBezTo>
                    <a:pt x="73016" y="129814"/>
                    <a:pt x="61358" y="130602"/>
                    <a:pt x="49528" y="128957"/>
                  </a:cubicBezTo>
                  <a:cubicBezTo>
                    <a:pt x="23399" y="125356"/>
                    <a:pt x="-2867" y="104679"/>
                    <a:pt x="253" y="77590"/>
                  </a:cubicBezTo>
                  <a:cubicBezTo>
                    <a:pt x="3099" y="53141"/>
                    <a:pt x="28474" y="39665"/>
                    <a:pt x="36840" y="35242"/>
                  </a:cubicBezTo>
                  <a:cubicBezTo>
                    <a:pt x="131035" y="-14753"/>
                    <a:pt x="250810" y="-11324"/>
                    <a:pt x="341987" y="44055"/>
                  </a:cubicBezTo>
                  <a:cubicBezTo>
                    <a:pt x="352652" y="50535"/>
                    <a:pt x="362973" y="57599"/>
                    <a:pt x="372985" y="64423"/>
                  </a:cubicBezTo>
                  <a:cubicBezTo>
                    <a:pt x="380769" y="69738"/>
                    <a:pt x="388793" y="75224"/>
                    <a:pt x="396817" y="80299"/>
                  </a:cubicBezTo>
                  <a:cubicBezTo>
                    <a:pt x="407550" y="87123"/>
                    <a:pt x="418660" y="92301"/>
                    <a:pt x="429770" y="95764"/>
                  </a:cubicBezTo>
                  <a:cubicBezTo>
                    <a:pt x="435187" y="97444"/>
                    <a:pt x="438239" y="103205"/>
                    <a:pt x="436559" y="108623"/>
                  </a:cubicBezTo>
                  <a:cubicBezTo>
                    <a:pt x="434879" y="114041"/>
                    <a:pt x="429118" y="117058"/>
                    <a:pt x="423700" y="115412"/>
                  </a:cubicBezTo>
                  <a:cubicBezTo>
                    <a:pt x="410807" y="111434"/>
                    <a:pt x="398051" y="105434"/>
                    <a:pt x="385776" y="97650"/>
                  </a:cubicBezTo>
                  <a:cubicBezTo>
                    <a:pt x="377477" y="92369"/>
                    <a:pt x="369282" y="86780"/>
                    <a:pt x="361361" y="81362"/>
                  </a:cubicBezTo>
                  <a:cubicBezTo>
                    <a:pt x="351589" y="74676"/>
                    <a:pt x="341473" y="67783"/>
                    <a:pt x="331289" y="61577"/>
                  </a:cubicBezTo>
                  <a:cubicBezTo>
                    <a:pt x="246215" y="9902"/>
                    <a:pt x="134396" y="6678"/>
                    <a:pt x="46476" y="53347"/>
                  </a:cubicBezTo>
                  <a:cubicBezTo>
                    <a:pt x="30188" y="61988"/>
                    <a:pt x="21753" y="70664"/>
                    <a:pt x="20690" y="79922"/>
                  </a:cubicBezTo>
                  <a:cubicBezTo>
                    <a:pt x="19044" y="93981"/>
                    <a:pt x="36052" y="106291"/>
                    <a:pt x="52340" y="108554"/>
                  </a:cubicBezTo>
                  <a:cubicBezTo>
                    <a:pt x="62078" y="109892"/>
                    <a:pt x="72193" y="109240"/>
                    <a:pt x="82892" y="108520"/>
                  </a:cubicBezTo>
                  <a:cubicBezTo>
                    <a:pt x="93316" y="107834"/>
                    <a:pt x="104083" y="107080"/>
                    <a:pt x="115056" y="108280"/>
                  </a:cubicBezTo>
                  <a:cubicBezTo>
                    <a:pt x="144443" y="111469"/>
                    <a:pt x="172869" y="127791"/>
                    <a:pt x="201981" y="158137"/>
                  </a:cubicBezTo>
                  <a:cubicBezTo>
                    <a:pt x="210074" y="166573"/>
                    <a:pt x="217789" y="175488"/>
                    <a:pt x="225230" y="184129"/>
                  </a:cubicBezTo>
                  <a:cubicBezTo>
                    <a:pt x="238603" y="199628"/>
                    <a:pt x="251222" y="214236"/>
                    <a:pt x="266206" y="226649"/>
                  </a:cubicBezTo>
                  <a:cubicBezTo>
                    <a:pt x="301525" y="255933"/>
                    <a:pt x="349805" y="270437"/>
                    <a:pt x="395411" y="265431"/>
                  </a:cubicBezTo>
                  <a:cubicBezTo>
                    <a:pt x="401035" y="264848"/>
                    <a:pt x="406144" y="268894"/>
                    <a:pt x="406761" y="274552"/>
                  </a:cubicBezTo>
                  <a:cubicBezTo>
                    <a:pt x="407378" y="280210"/>
                    <a:pt x="403298" y="285285"/>
                    <a:pt x="397640" y="285902"/>
                  </a:cubicBezTo>
                  <a:cubicBezTo>
                    <a:pt x="390713" y="286691"/>
                    <a:pt x="383752" y="287068"/>
                    <a:pt x="376860" y="287068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C192677A-B34E-43D6-A38D-1B29B1E84640}"/>
                </a:ext>
              </a:extLst>
            </p:cNvPr>
            <p:cNvSpPr/>
            <p:nvPr/>
          </p:nvSpPr>
          <p:spPr>
            <a:xfrm>
              <a:off x="5287313" y="3534111"/>
              <a:ext cx="292633" cy="236143"/>
            </a:xfrm>
            <a:custGeom>
              <a:avLst/>
              <a:gdLst>
                <a:gd name="connsiteX0" fmla="*/ 19296 w 292633"/>
                <a:gd name="connsiteY0" fmla="*/ 236143 h 236143"/>
                <a:gd name="connsiteX1" fmla="*/ 8083 w 292633"/>
                <a:gd name="connsiteY1" fmla="*/ 232097 h 236143"/>
                <a:gd name="connsiteX2" fmla="*/ 128 w 292633"/>
                <a:gd name="connsiteY2" fmla="*/ 217421 h 236143"/>
                <a:gd name="connsiteX3" fmla="*/ 4826 w 292633"/>
                <a:gd name="connsiteY3" fmla="*/ 197567 h 236143"/>
                <a:gd name="connsiteX4" fmla="*/ 60719 w 292633"/>
                <a:gd name="connsiteY4" fmla="*/ 91439 h 236143"/>
                <a:gd name="connsiteX5" fmla="*/ 127344 w 292633"/>
                <a:gd name="connsiteY5" fmla="*/ 15933 h 236143"/>
                <a:gd name="connsiteX6" fmla="*/ 285010 w 292633"/>
                <a:gd name="connsiteY6" fmla="*/ 15590 h 236143"/>
                <a:gd name="connsiteX7" fmla="*/ 292279 w 292633"/>
                <a:gd name="connsiteY7" fmla="*/ 28208 h 236143"/>
                <a:gd name="connsiteX8" fmla="*/ 279660 w 292633"/>
                <a:gd name="connsiteY8" fmla="*/ 35478 h 236143"/>
                <a:gd name="connsiteX9" fmla="*/ 137460 w 292633"/>
                <a:gd name="connsiteY9" fmla="*/ 33866 h 236143"/>
                <a:gd name="connsiteX10" fmla="*/ 78412 w 292633"/>
                <a:gd name="connsiteY10" fmla="*/ 101898 h 236143"/>
                <a:gd name="connsiteX11" fmla="*/ 23445 w 292633"/>
                <a:gd name="connsiteY11" fmla="*/ 206311 h 236143"/>
                <a:gd name="connsiteX12" fmla="*/ 20565 w 292633"/>
                <a:gd name="connsiteY12" fmla="*/ 215363 h 236143"/>
                <a:gd name="connsiteX13" fmla="*/ 20599 w 292633"/>
                <a:gd name="connsiteY13" fmla="*/ 215535 h 236143"/>
                <a:gd name="connsiteX14" fmla="*/ 30338 w 292633"/>
                <a:gd name="connsiteY14" fmla="*/ 224553 h 236143"/>
                <a:gd name="connsiteX15" fmla="*/ 21422 w 292633"/>
                <a:gd name="connsiteY15" fmla="*/ 236040 h 236143"/>
                <a:gd name="connsiteX16" fmla="*/ 19296 w 292633"/>
                <a:gd name="connsiteY16" fmla="*/ 236143 h 23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633" h="236143">
                  <a:moveTo>
                    <a:pt x="19296" y="236143"/>
                  </a:moveTo>
                  <a:cubicBezTo>
                    <a:pt x="15319" y="236143"/>
                    <a:pt x="11375" y="234737"/>
                    <a:pt x="8083" y="232097"/>
                  </a:cubicBezTo>
                  <a:cubicBezTo>
                    <a:pt x="3660" y="228565"/>
                    <a:pt x="711" y="223113"/>
                    <a:pt x="128" y="217421"/>
                  </a:cubicBezTo>
                  <a:cubicBezTo>
                    <a:pt x="-695" y="209362"/>
                    <a:pt x="2631" y="202265"/>
                    <a:pt x="4826" y="197567"/>
                  </a:cubicBezTo>
                  <a:cubicBezTo>
                    <a:pt x="21731" y="161425"/>
                    <a:pt x="40556" y="125729"/>
                    <a:pt x="60719" y="91439"/>
                  </a:cubicBezTo>
                  <a:cubicBezTo>
                    <a:pt x="76869" y="64007"/>
                    <a:pt x="96654" y="33283"/>
                    <a:pt x="127344" y="15933"/>
                  </a:cubicBezTo>
                  <a:cubicBezTo>
                    <a:pt x="174630" y="-10814"/>
                    <a:pt x="231140" y="1085"/>
                    <a:pt x="285010" y="15590"/>
                  </a:cubicBezTo>
                  <a:cubicBezTo>
                    <a:pt x="290496" y="17064"/>
                    <a:pt x="293753" y="22722"/>
                    <a:pt x="292279" y="28208"/>
                  </a:cubicBezTo>
                  <a:cubicBezTo>
                    <a:pt x="290804" y="33695"/>
                    <a:pt x="285147" y="36953"/>
                    <a:pt x="279660" y="35478"/>
                  </a:cubicBezTo>
                  <a:cubicBezTo>
                    <a:pt x="229940" y="22105"/>
                    <a:pt x="177990" y="10926"/>
                    <a:pt x="137460" y="33866"/>
                  </a:cubicBezTo>
                  <a:cubicBezTo>
                    <a:pt x="111193" y="48714"/>
                    <a:pt x="93225" y="76763"/>
                    <a:pt x="78412" y="101898"/>
                  </a:cubicBezTo>
                  <a:cubicBezTo>
                    <a:pt x="58558" y="135605"/>
                    <a:pt x="40076" y="170752"/>
                    <a:pt x="23445" y="206311"/>
                  </a:cubicBezTo>
                  <a:cubicBezTo>
                    <a:pt x="22142" y="209123"/>
                    <a:pt x="20325" y="212963"/>
                    <a:pt x="20565" y="215363"/>
                  </a:cubicBezTo>
                  <a:cubicBezTo>
                    <a:pt x="20565" y="215397"/>
                    <a:pt x="20599" y="215466"/>
                    <a:pt x="20599" y="215535"/>
                  </a:cubicBezTo>
                  <a:cubicBezTo>
                    <a:pt x="25503" y="215775"/>
                    <a:pt x="29686" y="219478"/>
                    <a:pt x="30338" y="224553"/>
                  </a:cubicBezTo>
                  <a:cubicBezTo>
                    <a:pt x="31058" y="230177"/>
                    <a:pt x="27046" y="235320"/>
                    <a:pt x="21422" y="236040"/>
                  </a:cubicBezTo>
                  <a:cubicBezTo>
                    <a:pt x="20736" y="236109"/>
                    <a:pt x="20016" y="236143"/>
                    <a:pt x="19296" y="236143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4FC7E49B-5BBF-463F-B5CE-5663DABA78D1}"/>
                </a:ext>
              </a:extLst>
            </p:cNvPr>
            <p:cNvSpPr/>
            <p:nvPr/>
          </p:nvSpPr>
          <p:spPr>
            <a:xfrm>
              <a:off x="5373986" y="3758758"/>
              <a:ext cx="108470" cy="202354"/>
            </a:xfrm>
            <a:custGeom>
              <a:avLst/>
              <a:gdLst>
                <a:gd name="connsiteX0" fmla="*/ 43174 w 108470"/>
                <a:gd name="connsiteY0" fmla="*/ 202354 h 202354"/>
                <a:gd name="connsiteX1" fmla="*/ 6038 w 108470"/>
                <a:gd name="connsiteY1" fmla="*/ 176191 h 202354"/>
                <a:gd name="connsiteX2" fmla="*/ 243 w 108470"/>
                <a:gd name="connsiteY2" fmla="*/ 130791 h 202354"/>
                <a:gd name="connsiteX3" fmla="*/ 4220 w 108470"/>
                <a:gd name="connsiteY3" fmla="*/ 13690 h 202354"/>
                <a:gd name="connsiteX4" fmla="*/ 14851 w 108470"/>
                <a:gd name="connsiteY4" fmla="*/ 3746 h 202354"/>
                <a:gd name="connsiteX5" fmla="*/ 24794 w 108470"/>
                <a:gd name="connsiteY5" fmla="*/ 14376 h 202354"/>
                <a:gd name="connsiteX6" fmla="*/ 20817 w 108470"/>
                <a:gd name="connsiteY6" fmla="*/ 131477 h 202354"/>
                <a:gd name="connsiteX7" fmla="*/ 24794 w 108470"/>
                <a:gd name="connsiteY7" fmla="*/ 167687 h 202354"/>
                <a:gd name="connsiteX8" fmla="*/ 45952 w 108470"/>
                <a:gd name="connsiteY8" fmla="*/ 181437 h 202354"/>
                <a:gd name="connsiteX9" fmla="*/ 58330 w 108470"/>
                <a:gd name="connsiteY9" fmla="*/ 170018 h 202354"/>
                <a:gd name="connsiteX10" fmla="*/ 64331 w 108470"/>
                <a:gd name="connsiteY10" fmla="*/ 147490 h 202354"/>
                <a:gd name="connsiteX11" fmla="*/ 86482 w 108470"/>
                <a:gd name="connsiteY11" fmla="*/ 17736 h 202354"/>
                <a:gd name="connsiteX12" fmla="*/ 89603 w 108470"/>
                <a:gd name="connsiteY12" fmla="*/ 3575 h 202354"/>
                <a:gd name="connsiteX13" fmla="*/ 92586 w 108470"/>
                <a:gd name="connsiteY13" fmla="*/ 1655 h 202354"/>
                <a:gd name="connsiteX14" fmla="*/ 103833 w 108470"/>
                <a:gd name="connsiteY14" fmla="*/ 1689 h 202354"/>
                <a:gd name="connsiteX15" fmla="*/ 108325 w 108470"/>
                <a:gd name="connsiteY15" fmla="*/ 12010 h 202354"/>
                <a:gd name="connsiteX16" fmla="*/ 84596 w 108470"/>
                <a:gd name="connsiteY16" fmla="*/ 150953 h 202354"/>
                <a:gd name="connsiteX17" fmla="*/ 76744 w 108470"/>
                <a:gd name="connsiteY17" fmla="*/ 179174 h 202354"/>
                <a:gd name="connsiteX18" fmla="*/ 50683 w 108470"/>
                <a:gd name="connsiteY18" fmla="*/ 201463 h 202354"/>
                <a:gd name="connsiteX19" fmla="*/ 43174 w 108470"/>
                <a:gd name="connsiteY19" fmla="*/ 202354 h 20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470" h="202354">
                  <a:moveTo>
                    <a:pt x="43174" y="202354"/>
                  </a:moveTo>
                  <a:cubicBezTo>
                    <a:pt x="26680" y="202354"/>
                    <a:pt x="12244" y="189838"/>
                    <a:pt x="6038" y="176191"/>
                  </a:cubicBezTo>
                  <a:cubicBezTo>
                    <a:pt x="-786" y="161172"/>
                    <a:pt x="-203" y="144335"/>
                    <a:pt x="243" y="130791"/>
                  </a:cubicBezTo>
                  <a:lnTo>
                    <a:pt x="4220" y="13690"/>
                  </a:lnTo>
                  <a:cubicBezTo>
                    <a:pt x="4426" y="7998"/>
                    <a:pt x="9261" y="3609"/>
                    <a:pt x="14851" y="3746"/>
                  </a:cubicBezTo>
                  <a:cubicBezTo>
                    <a:pt x="20543" y="3952"/>
                    <a:pt x="24966" y="8684"/>
                    <a:pt x="24794" y="14376"/>
                  </a:cubicBezTo>
                  <a:lnTo>
                    <a:pt x="20817" y="131477"/>
                  </a:lnTo>
                  <a:cubicBezTo>
                    <a:pt x="20405" y="143444"/>
                    <a:pt x="19960" y="157022"/>
                    <a:pt x="24794" y="167687"/>
                  </a:cubicBezTo>
                  <a:cubicBezTo>
                    <a:pt x="28498" y="175848"/>
                    <a:pt x="37619" y="183426"/>
                    <a:pt x="45952" y="181437"/>
                  </a:cubicBezTo>
                  <a:cubicBezTo>
                    <a:pt x="50683" y="180305"/>
                    <a:pt x="55313" y="176054"/>
                    <a:pt x="58330" y="170018"/>
                  </a:cubicBezTo>
                  <a:cubicBezTo>
                    <a:pt x="61622" y="163435"/>
                    <a:pt x="62994" y="155308"/>
                    <a:pt x="64331" y="147490"/>
                  </a:cubicBezTo>
                  <a:lnTo>
                    <a:pt x="86482" y="17736"/>
                  </a:lnTo>
                  <a:cubicBezTo>
                    <a:pt x="83465" y="12970"/>
                    <a:pt x="84836" y="6627"/>
                    <a:pt x="89603" y="3575"/>
                  </a:cubicBezTo>
                  <a:lnTo>
                    <a:pt x="92586" y="1655"/>
                  </a:lnTo>
                  <a:cubicBezTo>
                    <a:pt x="96015" y="-574"/>
                    <a:pt x="100438" y="-540"/>
                    <a:pt x="103833" y="1689"/>
                  </a:cubicBezTo>
                  <a:cubicBezTo>
                    <a:pt x="107228" y="3952"/>
                    <a:pt x="109011" y="7998"/>
                    <a:pt x="108325" y="12010"/>
                  </a:cubicBezTo>
                  <a:lnTo>
                    <a:pt x="84596" y="150953"/>
                  </a:lnTo>
                  <a:cubicBezTo>
                    <a:pt x="83088" y="159834"/>
                    <a:pt x="81373" y="169881"/>
                    <a:pt x="76744" y="179174"/>
                  </a:cubicBezTo>
                  <a:cubicBezTo>
                    <a:pt x="70983" y="190798"/>
                    <a:pt x="61485" y="198925"/>
                    <a:pt x="50683" y="201463"/>
                  </a:cubicBezTo>
                  <a:cubicBezTo>
                    <a:pt x="48146" y="202080"/>
                    <a:pt x="45643" y="202354"/>
                    <a:pt x="43174" y="202354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6E66E22-9751-4CF0-85DE-791CCB5C1536}"/>
                </a:ext>
              </a:extLst>
            </p:cNvPr>
            <p:cNvSpPr/>
            <p:nvPr/>
          </p:nvSpPr>
          <p:spPr>
            <a:xfrm>
              <a:off x="5445374" y="3803825"/>
              <a:ext cx="119967" cy="200834"/>
            </a:xfrm>
            <a:custGeom>
              <a:avLst/>
              <a:gdLst>
                <a:gd name="connsiteX0" fmla="*/ 88064 w 119967"/>
                <a:gd name="connsiteY0" fmla="*/ 200835 h 200834"/>
                <a:gd name="connsiteX1" fmla="*/ 70130 w 119967"/>
                <a:gd name="connsiteY1" fmla="*/ 197372 h 200834"/>
                <a:gd name="connsiteX2" fmla="*/ 18558 w 119967"/>
                <a:gd name="connsiteY2" fmla="*/ 149846 h 200834"/>
                <a:gd name="connsiteX3" fmla="*/ 76 w 119967"/>
                <a:gd name="connsiteY3" fmla="*/ 84729 h 200834"/>
                <a:gd name="connsiteX4" fmla="*/ 9094 w 119967"/>
                <a:gd name="connsiteY4" fmla="*/ 73310 h 200834"/>
                <a:gd name="connsiteX5" fmla="*/ 20512 w 119967"/>
                <a:gd name="connsiteY5" fmla="*/ 82328 h 200834"/>
                <a:gd name="connsiteX6" fmla="*/ 36697 w 119967"/>
                <a:gd name="connsiteY6" fmla="*/ 140176 h 200834"/>
                <a:gd name="connsiteX7" fmla="*/ 77297 w 119967"/>
                <a:gd name="connsiteY7" fmla="*/ 178135 h 200834"/>
                <a:gd name="connsiteX8" fmla="*/ 95745 w 119967"/>
                <a:gd name="connsiteY8" fmla="*/ 178032 h 200834"/>
                <a:gd name="connsiteX9" fmla="*/ 99311 w 119967"/>
                <a:gd name="connsiteY9" fmla="*/ 165550 h 200834"/>
                <a:gd name="connsiteX10" fmla="*/ 94270 w 119967"/>
                <a:gd name="connsiteY10" fmla="*/ 148543 h 200834"/>
                <a:gd name="connsiteX11" fmla="*/ 93207 w 119967"/>
                <a:gd name="connsiteY11" fmla="*/ 145834 h 200834"/>
                <a:gd name="connsiteX12" fmla="*/ 77743 w 119967"/>
                <a:gd name="connsiteY12" fmla="*/ 8845 h 200834"/>
                <a:gd name="connsiteX13" fmla="*/ 89367 w 119967"/>
                <a:gd name="connsiteY13" fmla="*/ 101 h 200834"/>
                <a:gd name="connsiteX14" fmla="*/ 98111 w 119967"/>
                <a:gd name="connsiteY14" fmla="*/ 11725 h 200834"/>
                <a:gd name="connsiteX15" fmla="*/ 112410 w 119967"/>
                <a:gd name="connsiteY15" fmla="*/ 138496 h 200834"/>
                <a:gd name="connsiteX16" fmla="*/ 113439 w 119967"/>
                <a:gd name="connsiteY16" fmla="*/ 141136 h 200834"/>
                <a:gd name="connsiteX17" fmla="*/ 119748 w 119967"/>
                <a:gd name="connsiteY17" fmla="*/ 163527 h 200834"/>
                <a:gd name="connsiteX18" fmla="*/ 109015 w 119967"/>
                <a:gd name="connsiteY18" fmla="*/ 193771 h 200834"/>
                <a:gd name="connsiteX19" fmla="*/ 88064 w 119967"/>
                <a:gd name="connsiteY19" fmla="*/ 200835 h 20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967" h="200834">
                  <a:moveTo>
                    <a:pt x="88064" y="200835"/>
                  </a:moveTo>
                  <a:cubicBezTo>
                    <a:pt x="82440" y="200835"/>
                    <a:pt x="76371" y="199704"/>
                    <a:pt x="70130" y="197372"/>
                  </a:cubicBezTo>
                  <a:cubicBezTo>
                    <a:pt x="49042" y="189553"/>
                    <a:pt x="30731" y="172649"/>
                    <a:pt x="18558" y="149846"/>
                  </a:cubicBezTo>
                  <a:cubicBezTo>
                    <a:pt x="9128" y="132186"/>
                    <a:pt x="3265" y="111475"/>
                    <a:pt x="76" y="84729"/>
                  </a:cubicBezTo>
                  <a:cubicBezTo>
                    <a:pt x="-610" y="79105"/>
                    <a:pt x="3436" y="73962"/>
                    <a:pt x="9094" y="73310"/>
                  </a:cubicBezTo>
                  <a:cubicBezTo>
                    <a:pt x="14752" y="72693"/>
                    <a:pt x="19861" y="76671"/>
                    <a:pt x="20512" y="82328"/>
                  </a:cubicBezTo>
                  <a:cubicBezTo>
                    <a:pt x="23359" y="106469"/>
                    <a:pt x="28502" y="124848"/>
                    <a:pt x="36697" y="140176"/>
                  </a:cubicBezTo>
                  <a:cubicBezTo>
                    <a:pt x="46504" y="158556"/>
                    <a:pt x="60941" y="172031"/>
                    <a:pt x="77297" y="178135"/>
                  </a:cubicBezTo>
                  <a:cubicBezTo>
                    <a:pt x="83469" y="180433"/>
                    <a:pt x="91527" y="181598"/>
                    <a:pt x="95745" y="178032"/>
                  </a:cubicBezTo>
                  <a:cubicBezTo>
                    <a:pt x="98454" y="175735"/>
                    <a:pt x="99860" y="170831"/>
                    <a:pt x="99311" y="165550"/>
                  </a:cubicBezTo>
                  <a:cubicBezTo>
                    <a:pt x="98762" y="160098"/>
                    <a:pt x="96568" y="154475"/>
                    <a:pt x="94270" y="148543"/>
                  </a:cubicBezTo>
                  <a:lnTo>
                    <a:pt x="93207" y="145834"/>
                  </a:lnTo>
                  <a:cubicBezTo>
                    <a:pt x="76611" y="102320"/>
                    <a:pt x="71262" y="54965"/>
                    <a:pt x="77743" y="8845"/>
                  </a:cubicBezTo>
                  <a:cubicBezTo>
                    <a:pt x="78531" y="3222"/>
                    <a:pt x="83743" y="-687"/>
                    <a:pt x="89367" y="101"/>
                  </a:cubicBezTo>
                  <a:cubicBezTo>
                    <a:pt x="94990" y="890"/>
                    <a:pt x="98899" y="6102"/>
                    <a:pt x="98111" y="11725"/>
                  </a:cubicBezTo>
                  <a:cubicBezTo>
                    <a:pt x="92110" y="54417"/>
                    <a:pt x="97048" y="98239"/>
                    <a:pt x="112410" y="138496"/>
                  </a:cubicBezTo>
                  <a:lnTo>
                    <a:pt x="113439" y="141136"/>
                  </a:lnTo>
                  <a:cubicBezTo>
                    <a:pt x="116147" y="148097"/>
                    <a:pt x="118925" y="155298"/>
                    <a:pt x="119748" y="163527"/>
                  </a:cubicBezTo>
                  <a:cubicBezTo>
                    <a:pt x="120982" y="175701"/>
                    <a:pt x="116970" y="187016"/>
                    <a:pt x="109015" y="193771"/>
                  </a:cubicBezTo>
                  <a:cubicBezTo>
                    <a:pt x="103460" y="198400"/>
                    <a:pt x="96225" y="200835"/>
                    <a:pt x="88064" y="200835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7" name="شكل حر: شكل 96">
              <a:extLst>
                <a:ext uri="{FF2B5EF4-FFF2-40B4-BE49-F238E27FC236}">
                  <a16:creationId xmlns:a16="http://schemas.microsoft.com/office/drawing/2014/main" id="{711757FB-33B9-495A-ABA9-2956FEFC9931}"/>
                </a:ext>
              </a:extLst>
            </p:cNvPr>
            <p:cNvSpPr/>
            <p:nvPr/>
          </p:nvSpPr>
          <p:spPr>
            <a:xfrm>
              <a:off x="5532926" y="3892152"/>
              <a:ext cx="167160" cy="104346"/>
            </a:xfrm>
            <a:custGeom>
              <a:avLst/>
              <a:gdLst>
                <a:gd name="connsiteX0" fmla="*/ 82979 w 167160"/>
                <a:gd name="connsiteY0" fmla="*/ 104347 h 104346"/>
                <a:gd name="connsiteX1" fmla="*/ 77802 w 167160"/>
                <a:gd name="connsiteY1" fmla="*/ 104175 h 104346"/>
                <a:gd name="connsiteX2" fmla="*/ 409 w 167160"/>
                <a:gd name="connsiteY2" fmla="*/ 41905 h 104346"/>
                <a:gd name="connsiteX3" fmla="*/ 7439 w 167160"/>
                <a:gd name="connsiteY3" fmla="*/ 29149 h 104346"/>
                <a:gd name="connsiteX4" fmla="*/ 20194 w 167160"/>
                <a:gd name="connsiteY4" fmla="*/ 36178 h 104346"/>
                <a:gd name="connsiteX5" fmla="*/ 79173 w 167160"/>
                <a:gd name="connsiteY5" fmla="*/ 83636 h 104346"/>
                <a:gd name="connsiteX6" fmla="*/ 143913 w 167160"/>
                <a:gd name="connsiteY6" fmla="*/ 44408 h 104346"/>
                <a:gd name="connsiteX7" fmla="*/ 146244 w 167160"/>
                <a:gd name="connsiteY7" fmla="*/ 31309 h 104346"/>
                <a:gd name="connsiteX8" fmla="*/ 132220 w 167160"/>
                <a:gd name="connsiteY8" fmla="*/ 21502 h 104346"/>
                <a:gd name="connsiteX9" fmla="*/ 88911 w 167160"/>
                <a:gd name="connsiteY9" fmla="*/ 27709 h 104346"/>
                <a:gd name="connsiteX10" fmla="*/ 48655 w 167160"/>
                <a:gd name="connsiteY10" fmla="*/ 35870 h 104346"/>
                <a:gd name="connsiteX11" fmla="*/ 48518 w 167160"/>
                <a:gd name="connsiteY11" fmla="*/ 35870 h 104346"/>
                <a:gd name="connsiteX12" fmla="*/ 38231 w 167160"/>
                <a:gd name="connsiteY12" fmla="*/ 25720 h 104346"/>
                <a:gd name="connsiteX13" fmla="*/ 48381 w 167160"/>
                <a:gd name="connsiteY13" fmla="*/ 15296 h 104346"/>
                <a:gd name="connsiteX14" fmla="*/ 82877 w 167160"/>
                <a:gd name="connsiteY14" fmla="*/ 8026 h 104346"/>
                <a:gd name="connsiteX15" fmla="*/ 136403 w 167160"/>
                <a:gd name="connsiteY15" fmla="*/ 1340 h 104346"/>
                <a:gd name="connsiteX16" fmla="*/ 165961 w 167160"/>
                <a:gd name="connsiteY16" fmla="*/ 25514 h 104346"/>
                <a:gd name="connsiteX17" fmla="*/ 162738 w 167160"/>
                <a:gd name="connsiteY17" fmla="*/ 52638 h 104346"/>
                <a:gd name="connsiteX18" fmla="*/ 82979 w 167160"/>
                <a:gd name="connsiteY18" fmla="*/ 104347 h 1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160" h="104346">
                  <a:moveTo>
                    <a:pt x="82979" y="104347"/>
                  </a:moveTo>
                  <a:cubicBezTo>
                    <a:pt x="81265" y="104347"/>
                    <a:pt x="79516" y="104278"/>
                    <a:pt x="77802" y="104175"/>
                  </a:cubicBezTo>
                  <a:cubicBezTo>
                    <a:pt x="42757" y="101844"/>
                    <a:pt x="10216" y="75681"/>
                    <a:pt x="409" y="41905"/>
                  </a:cubicBezTo>
                  <a:cubicBezTo>
                    <a:pt x="-1168" y="36453"/>
                    <a:pt x="1952" y="30761"/>
                    <a:pt x="7439" y="29149"/>
                  </a:cubicBezTo>
                  <a:cubicBezTo>
                    <a:pt x="12891" y="27572"/>
                    <a:pt x="18617" y="30726"/>
                    <a:pt x="20194" y="36178"/>
                  </a:cubicBezTo>
                  <a:cubicBezTo>
                    <a:pt x="27635" y="61896"/>
                    <a:pt x="52461" y="81852"/>
                    <a:pt x="79173" y="83636"/>
                  </a:cubicBezTo>
                  <a:cubicBezTo>
                    <a:pt x="105851" y="85384"/>
                    <a:pt x="133111" y="68925"/>
                    <a:pt x="143913" y="44408"/>
                  </a:cubicBezTo>
                  <a:cubicBezTo>
                    <a:pt x="146347" y="38853"/>
                    <a:pt x="147136" y="34464"/>
                    <a:pt x="146244" y="31309"/>
                  </a:cubicBezTo>
                  <a:cubicBezTo>
                    <a:pt x="144770" y="26234"/>
                    <a:pt x="138152" y="22737"/>
                    <a:pt x="132220" y="21502"/>
                  </a:cubicBezTo>
                  <a:cubicBezTo>
                    <a:pt x="118572" y="18656"/>
                    <a:pt x="104171" y="23080"/>
                    <a:pt x="88911" y="27709"/>
                  </a:cubicBezTo>
                  <a:cubicBezTo>
                    <a:pt x="76053" y="31652"/>
                    <a:pt x="62782" y="35698"/>
                    <a:pt x="48655" y="35870"/>
                  </a:cubicBezTo>
                  <a:cubicBezTo>
                    <a:pt x="48621" y="35870"/>
                    <a:pt x="48552" y="35870"/>
                    <a:pt x="48518" y="35870"/>
                  </a:cubicBezTo>
                  <a:cubicBezTo>
                    <a:pt x="42894" y="35870"/>
                    <a:pt x="38300" y="31343"/>
                    <a:pt x="38231" y="25720"/>
                  </a:cubicBezTo>
                  <a:cubicBezTo>
                    <a:pt x="38162" y="20028"/>
                    <a:pt x="42689" y="15365"/>
                    <a:pt x="48381" y="15296"/>
                  </a:cubicBezTo>
                  <a:cubicBezTo>
                    <a:pt x="59559" y="15159"/>
                    <a:pt x="70909" y="11695"/>
                    <a:pt x="82877" y="8026"/>
                  </a:cubicBezTo>
                  <a:cubicBezTo>
                    <a:pt x="99919" y="2814"/>
                    <a:pt x="117578" y="-2570"/>
                    <a:pt x="136403" y="1340"/>
                  </a:cubicBezTo>
                  <a:cubicBezTo>
                    <a:pt x="151182" y="4426"/>
                    <a:pt x="162532" y="13684"/>
                    <a:pt x="165961" y="25514"/>
                  </a:cubicBezTo>
                  <a:cubicBezTo>
                    <a:pt x="168293" y="33504"/>
                    <a:pt x="167230" y="42385"/>
                    <a:pt x="162738" y="52638"/>
                  </a:cubicBezTo>
                  <a:cubicBezTo>
                    <a:pt x="149296" y="83293"/>
                    <a:pt x="116343" y="104347"/>
                    <a:pt x="82979" y="104347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8" name="شكل حر: شكل 97">
              <a:extLst>
                <a:ext uri="{FF2B5EF4-FFF2-40B4-BE49-F238E27FC236}">
                  <a16:creationId xmlns:a16="http://schemas.microsoft.com/office/drawing/2014/main" id="{74CF6555-45C0-48F4-8F44-B4ACED8D2C37}"/>
                </a:ext>
              </a:extLst>
            </p:cNvPr>
            <p:cNvSpPr/>
            <p:nvPr/>
          </p:nvSpPr>
          <p:spPr>
            <a:xfrm>
              <a:off x="5658575" y="3912273"/>
              <a:ext cx="149922" cy="64303"/>
            </a:xfrm>
            <a:custGeom>
              <a:avLst/>
              <a:gdLst>
                <a:gd name="connsiteX0" fmla="*/ 10308 w 149922"/>
                <a:gd name="connsiteY0" fmla="*/ 64303 h 64303"/>
                <a:gd name="connsiteX1" fmla="*/ 1770 w 149922"/>
                <a:gd name="connsiteY1" fmla="*/ 59777 h 64303"/>
                <a:gd name="connsiteX2" fmla="*/ 4548 w 149922"/>
                <a:gd name="connsiteY2" fmla="*/ 45478 h 64303"/>
                <a:gd name="connsiteX3" fmla="*/ 139033 w 149922"/>
                <a:gd name="connsiteY3" fmla="*/ 10 h 64303"/>
                <a:gd name="connsiteX4" fmla="*/ 149903 w 149922"/>
                <a:gd name="connsiteY4" fmla="*/ 9680 h 64303"/>
                <a:gd name="connsiteX5" fmla="*/ 140233 w 149922"/>
                <a:gd name="connsiteY5" fmla="*/ 20550 h 64303"/>
                <a:gd name="connsiteX6" fmla="*/ 16069 w 149922"/>
                <a:gd name="connsiteY6" fmla="*/ 62521 h 64303"/>
                <a:gd name="connsiteX7" fmla="*/ 10308 w 149922"/>
                <a:gd name="connsiteY7" fmla="*/ 64303 h 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922" h="64303">
                  <a:moveTo>
                    <a:pt x="10308" y="64303"/>
                  </a:moveTo>
                  <a:cubicBezTo>
                    <a:pt x="7017" y="64303"/>
                    <a:pt x="3759" y="62726"/>
                    <a:pt x="1770" y="59777"/>
                  </a:cubicBezTo>
                  <a:cubicBezTo>
                    <a:pt x="-1419" y="55080"/>
                    <a:pt x="-184" y="48667"/>
                    <a:pt x="4548" y="45478"/>
                  </a:cubicBezTo>
                  <a:cubicBezTo>
                    <a:pt x="44461" y="18526"/>
                    <a:pt x="90959" y="2787"/>
                    <a:pt x="139033" y="10"/>
                  </a:cubicBezTo>
                  <a:cubicBezTo>
                    <a:pt x="144691" y="-230"/>
                    <a:pt x="149560" y="4022"/>
                    <a:pt x="149903" y="9680"/>
                  </a:cubicBezTo>
                  <a:cubicBezTo>
                    <a:pt x="150246" y="15338"/>
                    <a:pt x="145891" y="20207"/>
                    <a:pt x="140233" y="20550"/>
                  </a:cubicBezTo>
                  <a:cubicBezTo>
                    <a:pt x="95862" y="23122"/>
                    <a:pt x="52931" y="37626"/>
                    <a:pt x="16069" y="62521"/>
                  </a:cubicBezTo>
                  <a:cubicBezTo>
                    <a:pt x="14286" y="63721"/>
                    <a:pt x="12297" y="64303"/>
                    <a:pt x="10308" y="64303"/>
                  </a:cubicBezTo>
                  <a:close/>
                </a:path>
              </a:pathLst>
            </a:custGeom>
            <a:solidFill>
              <a:srgbClr val="8CE7F5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9" name="شكل حر: شكل 98">
              <a:extLst>
                <a:ext uri="{FF2B5EF4-FFF2-40B4-BE49-F238E27FC236}">
                  <a16:creationId xmlns:a16="http://schemas.microsoft.com/office/drawing/2014/main" id="{503A91D4-2E61-447E-B384-D0AC352C2F28}"/>
                </a:ext>
              </a:extLst>
            </p:cNvPr>
            <p:cNvSpPr/>
            <p:nvPr/>
          </p:nvSpPr>
          <p:spPr>
            <a:xfrm>
              <a:off x="3354262" y="4746136"/>
              <a:ext cx="122404" cy="115054"/>
            </a:xfrm>
            <a:custGeom>
              <a:avLst/>
              <a:gdLst>
                <a:gd name="connsiteX0" fmla="*/ 10298 w 122404"/>
                <a:gd name="connsiteY0" fmla="*/ 115055 h 115054"/>
                <a:gd name="connsiteX1" fmla="*/ 2755 w 122404"/>
                <a:gd name="connsiteY1" fmla="*/ 111762 h 115054"/>
                <a:gd name="connsiteX2" fmla="*/ 3303 w 122404"/>
                <a:gd name="connsiteY2" fmla="*/ 97224 h 115054"/>
                <a:gd name="connsiteX3" fmla="*/ 105110 w 122404"/>
                <a:gd name="connsiteY3" fmla="*/ 2755 h 115054"/>
                <a:gd name="connsiteX4" fmla="*/ 119649 w 122404"/>
                <a:gd name="connsiteY4" fmla="*/ 3303 h 115054"/>
                <a:gd name="connsiteX5" fmla="*/ 119101 w 122404"/>
                <a:gd name="connsiteY5" fmla="*/ 17842 h 115054"/>
                <a:gd name="connsiteX6" fmla="*/ 17294 w 122404"/>
                <a:gd name="connsiteY6" fmla="*/ 112311 h 115054"/>
                <a:gd name="connsiteX7" fmla="*/ 10298 w 122404"/>
                <a:gd name="connsiteY7" fmla="*/ 115055 h 1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04" h="115054">
                  <a:moveTo>
                    <a:pt x="10298" y="115055"/>
                  </a:moveTo>
                  <a:cubicBezTo>
                    <a:pt x="7521" y="115055"/>
                    <a:pt x="4778" y="113957"/>
                    <a:pt x="2755" y="111762"/>
                  </a:cubicBezTo>
                  <a:cubicBezTo>
                    <a:pt x="-1120" y="107614"/>
                    <a:pt x="-880" y="101098"/>
                    <a:pt x="3303" y="97224"/>
                  </a:cubicBezTo>
                  <a:lnTo>
                    <a:pt x="105110" y="2755"/>
                  </a:lnTo>
                  <a:cubicBezTo>
                    <a:pt x="109259" y="-1120"/>
                    <a:pt x="115775" y="-880"/>
                    <a:pt x="119649" y="3303"/>
                  </a:cubicBezTo>
                  <a:cubicBezTo>
                    <a:pt x="123524" y="7453"/>
                    <a:pt x="123284" y="13967"/>
                    <a:pt x="119101" y="17842"/>
                  </a:cubicBezTo>
                  <a:lnTo>
                    <a:pt x="17294" y="112311"/>
                  </a:lnTo>
                  <a:cubicBezTo>
                    <a:pt x="15305" y="114163"/>
                    <a:pt x="12802" y="115055"/>
                    <a:pt x="10298" y="115055"/>
                  </a:cubicBezTo>
                  <a:close/>
                </a:path>
              </a:pathLst>
            </a:custGeom>
            <a:solidFill>
              <a:srgbClr val="E66140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0" name="شكل حر: شكل 99">
              <a:extLst>
                <a:ext uri="{FF2B5EF4-FFF2-40B4-BE49-F238E27FC236}">
                  <a16:creationId xmlns:a16="http://schemas.microsoft.com/office/drawing/2014/main" id="{B2810D61-CED9-4ED5-B301-41B0F93DE595}"/>
                </a:ext>
              </a:extLst>
            </p:cNvPr>
            <p:cNvSpPr/>
            <p:nvPr/>
          </p:nvSpPr>
          <p:spPr>
            <a:xfrm>
              <a:off x="4881036" y="3463135"/>
              <a:ext cx="139218" cy="113826"/>
            </a:xfrm>
            <a:custGeom>
              <a:avLst/>
              <a:gdLst>
                <a:gd name="connsiteX0" fmla="*/ 10287 w 139218"/>
                <a:gd name="connsiteY0" fmla="*/ 113826 h 113826"/>
                <a:gd name="connsiteX1" fmla="*/ 2195 w 139218"/>
                <a:gd name="connsiteY1" fmla="*/ 109883 h 113826"/>
                <a:gd name="connsiteX2" fmla="*/ 3944 w 139218"/>
                <a:gd name="connsiteY2" fmla="*/ 95447 h 113826"/>
                <a:gd name="connsiteX3" fmla="*/ 122587 w 139218"/>
                <a:gd name="connsiteY3" fmla="*/ 2212 h 113826"/>
                <a:gd name="connsiteX4" fmla="*/ 137023 w 139218"/>
                <a:gd name="connsiteY4" fmla="*/ 3926 h 113826"/>
                <a:gd name="connsiteX5" fmla="*/ 135274 w 139218"/>
                <a:gd name="connsiteY5" fmla="*/ 18363 h 113826"/>
                <a:gd name="connsiteX6" fmla="*/ 16631 w 139218"/>
                <a:gd name="connsiteY6" fmla="*/ 111597 h 113826"/>
                <a:gd name="connsiteX7" fmla="*/ 10287 w 139218"/>
                <a:gd name="connsiteY7" fmla="*/ 113826 h 11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18" h="113826">
                  <a:moveTo>
                    <a:pt x="10287" y="113826"/>
                  </a:moveTo>
                  <a:cubicBezTo>
                    <a:pt x="7236" y="113826"/>
                    <a:pt x="4218" y="112489"/>
                    <a:pt x="2195" y="109883"/>
                  </a:cubicBezTo>
                  <a:cubicBezTo>
                    <a:pt x="-1303" y="105425"/>
                    <a:pt x="-548" y="98944"/>
                    <a:pt x="3944" y="95447"/>
                  </a:cubicBezTo>
                  <a:lnTo>
                    <a:pt x="122587" y="2212"/>
                  </a:lnTo>
                  <a:cubicBezTo>
                    <a:pt x="127045" y="-1320"/>
                    <a:pt x="133526" y="-531"/>
                    <a:pt x="137023" y="3926"/>
                  </a:cubicBezTo>
                  <a:cubicBezTo>
                    <a:pt x="140521" y="8384"/>
                    <a:pt x="139766" y="14865"/>
                    <a:pt x="135274" y="18363"/>
                  </a:cubicBezTo>
                  <a:lnTo>
                    <a:pt x="16631" y="111597"/>
                  </a:lnTo>
                  <a:cubicBezTo>
                    <a:pt x="14745" y="113106"/>
                    <a:pt x="12516" y="113826"/>
                    <a:pt x="10287" y="113826"/>
                  </a:cubicBezTo>
                  <a:close/>
                </a:path>
              </a:pathLst>
            </a:custGeom>
            <a:solidFill>
              <a:srgbClr val="BF323A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1" name="شكل حر: شكل 100">
              <a:extLst>
                <a:ext uri="{FF2B5EF4-FFF2-40B4-BE49-F238E27FC236}">
                  <a16:creationId xmlns:a16="http://schemas.microsoft.com/office/drawing/2014/main" id="{ED741D13-0172-416F-BE68-ED2E3F7902EC}"/>
                </a:ext>
              </a:extLst>
            </p:cNvPr>
            <p:cNvSpPr/>
            <p:nvPr/>
          </p:nvSpPr>
          <p:spPr>
            <a:xfrm>
              <a:off x="4830841" y="3444722"/>
              <a:ext cx="60602" cy="115814"/>
            </a:xfrm>
            <a:custGeom>
              <a:avLst/>
              <a:gdLst>
                <a:gd name="connsiteX0" fmla="*/ 10316 w 60602"/>
                <a:gd name="connsiteY0" fmla="*/ 115814 h 115814"/>
                <a:gd name="connsiteX1" fmla="*/ 7436 w 60602"/>
                <a:gd name="connsiteY1" fmla="*/ 115403 h 115814"/>
                <a:gd name="connsiteX2" fmla="*/ 406 w 60602"/>
                <a:gd name="connsiteY2" fmla="*/ 102647 h 115814"/>
                <a:gd name="connsiteX3" fmla="*/ 41349 w 60602"/>
                <a:gd name="connsiteY3" fmla="*/ 5229 h 115814"/>
                <a:gd name="connsiteX4" fmla="*/ 55373 w 60602"/>
                <a:gd name="connsiteY4" fmla="*/ 1320 h 115814"/>
                <a:gd name="connsiteX5" fmla="*/ 59282 w 60602"/>
                <a:gd name="connsiteY5" fmla="*/ 15344 h 115814"/>
                <a:gd name="connsiteX6" fmla="*/ 20192 w 60602"/>
                <a:gd name="connsiteY6" fmla="*/ 108373 h 115814"/>
                <a:gd name="connsiteX7" fmla="*/ 10316 w 60602"/>
                <a:gd name="connsiteY7" fmla="*/ 115814 h 11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2" h="115814">
                  <a:moveTo>
                    <a:pt x="10316" y="115814"/>
                  </a:moveTo>
                  <a:cubicBezTo>
                    <a:pt x="9356" y="115814"/>
                    <a:pt x="8396" y="115677"/>
                    <a:pt x="7436" y="115403"/>
                  </a:cubicBezTo>
                  <a:cubicBezTo>
                    <a:pt x="1984" y="113825"/>
                    <a:pt x="-1171" y="108099"/>
                    <a:pt x="406" y="102647"/>
                  </a:cubicBezTo>
                  <a:cubicBezTo>
                    <a:pt x="10213" y="68734"/>
                    <a:pt x="23998" y="35953"/>
                    <a:pt x="41349" y="5229"/>
                  </a:cubicBezTo>
                  <a:cubicBezTo>
                    <a:pt x="44126" y="291"/>
                    <a:pt x="50401" y="-1458"/>
                    <a:pt x="55373" y="1320"/>
                  </a:cubicBezTo>
                  <a:cubicBezTo>
                    <a:pt x="60311" y="4097"/>
                    <a:pt x="62060" y="10372"/>
                    <a:pt x="59282" y="15344"/>
                  </a:cubicBezTo>
                  <a:cubicBezTo>
                    <a:pt x="42720" y="44697"/>
                    <a:pt x="29587" y="76004"/>
                    <a:pt x="20192" y="108373"/>
                  </a:cubicBezTo>
                  <a:cubicBezTo>
                    <a:pt x="18889" y="112900"/>
                    <a:pt x="14774" y="115814"/>
                    <a:pt x="10316" y="115814"/>
                  </a:cubicBezTo>
                  <a:close/>
                </a:path>
              </a:pathLst>
            </a:custGeom>
            <a:solidFill>
              <a:srgbClr val="BF323A"/>
            </a:solidFill>
            <a:ln w="342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5A2778AA-8115-4C28-9F53-B3207F6D6CF9}"/>
              </a:ext>
            </a:extLst>
          </p:cNvPr>
          <p:cNvSpPr txBox="1"/>
          <p:nvPr/>
        </p:nvSpPr>
        <p:spPr>
          <a:xfrm>
            <a:off x="7570071" y="1505796"/>
            <a:ext cx="33125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</a:t>
            </a:r>
          </a:p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النـص</a:t>
            </a:r>
            <a:endParaRPr lang="ar-EG" sz="72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A2781249-C614-47D0-8FAD-CFCF35E5A0EA}"/>
              </a:ext>
            </a:extLst>
          </p:cNvPr>
          <p:cNvGrpSpPr/>
          <p:nvPr/>
        </p:nvGrpSpPr>
        <p:grpSpPr>
          <a:xfrm>
            <a:off x="10513265" y="1941474"/>
            <a:ext cx="738627" cy="802795"/>
            <a:chOff x="3986212" y="1593850"/>
            <a:chExt cx="4257675" cy="4627562"/>
          </a:xfrm>
        </p:grpSpPr>
        <p:sp>
          <p:nvSpPr>
            <p:cNvPr id="104" name="Google Shape;721;p28">
              <a:extLst>
                <a:ext uri="{FF2B5EF4-FFF2-40B4-BE49-F238E27FC236}">
                  <a16:creationId xmlns:a16="http://schemas.microsoft.com/office/drawing/2014/main" id="{C753DD97-0027-448A-8888-159382A55E5E}"/>
                </a:ext>
              </a:extLst>
            </p:cNvPr>
            <p:cNvSpPr/>
            <p:nvPr/>
          </p:nvSpPr>
          <p:spPr>
            <a:xfrm>
              <a:off x="4979987" y="4902200"/>
              <a:ext cx="331787" cy="304800"/>
            </a:xfrm>
            <a:custGeom>
              <a:avLst/>
              <a:gdLst/>
              <a:ahLst/>
              <a:cxnLst/>
              <a:rect l="l" t="t" r="r" b="b"/>
              <a:pathLst>
                <a:path w="85" h="78" extrusionOk="0">
                  <a:moveTo>
                    <a:pt x="72" y="7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5" y="65"/>
                    <a:pt x="85" y="66"/>
                    <a:pt x="84" y="6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4" y="78"/>
                    <a:pt x="73" y="78"/>
                    <a:pt x="72" y="78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722;p28">
              <a:extLst>
                <a:ext uri="{FF2B5EF4-FFF2-40B4-BE49-F238E27FC236}">
                  <a16:creationId xmlns:a16="http://schemas.microsoft.com/office/drawing/2014/main" id="{3E9006B7-E4A7-43A0-A3DD-FC57132DD2C9}"/>
                </a:ext>
              </a:extLst>
            </p:cNvPr>
            <p:cNvSpPr/>
            <p:nvPr/>
          </p:nvSpPr>
          <p:spPr>
            <a:xfrm>
              <a:off x="5229225" y="4613275"/>
              <a:ext cx="336550" cy="309562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73" y="78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1" y="12"/>
                    <a:pt x="1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3" y="1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6" y="65"/>
                    <a:pt x="86" y="67"/>
                    <a:pt x="85" y="6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9"/>
                    <a:pt x="74" y="79"/>
                    <a:pt x="73" y="78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723;p28">
              <a:extLst>
                <a:ext uri="{FF2B5EF4-FFF2-40B4-BE49-F238E27FC236}">
                  <a16:creationId xmlns:a16="http://schemas.microsoft.com/office/drawing/2014/main" id="{A0371F36-39F4-455A-947B-03AE8B7CA68E}"/>
                </a:ext>
              </a:extLst>
            </p:cNvPr>
            <p:cNvSpPr/>
            <p:nvPr/>
          </p:nvSpPr>
          <p:spPr>
            <a:xfrm>
              <a:off x="5483225" y="4329112"/>
              <a:ext cx="334962" cy="304800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73" y="78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5"/>
                    <a:pt x="86" y="66"/>
                    <a:pt x="85" y="6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4" y="78"/>
                    <a:pt x="73" y="78"/>
                  </a:cubicBezTo>
                  <a:close/>
                </a:path>
              </a:pathLst>
            </a:custGeom>
            <a:solidFill>
              <a:srgbClr val="FC7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724;p28">
              <a:extLst>
                <a:ext uri="{FF2B5EF4-FFF2-40B4-BE49-F238E27FC236}">
                  <a16:creationId xmlns:a16="http://schemas.microsoft.com/office/drawing/2014/main" id="{7F73435F-550C-40C6-9F7B-5C6368582143}"/>
                </a:ext>
              </a:extLst>
            </p:cNvPr>
            <p:cNvSpPr/>
            <p:nvPr/>
          </p:nvSpPr>
          <p:spPr>
            <a:xfrm>
              <a:off x="5737225" y="4040187"/>
              <a:ext cx="334962" cy="307975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73" y="78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3" y="1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6" y="65"/>
                    <a:pt x="86" y="67"/>
                    <a:pt x="85" y="6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9"/>
                    <a:pt x="74" y="79"/>
                    <a:pt x="73" y="78"/>
                  </a:cubicBezTo>
                  <a:close/>
                </a:path>
              </a:pathLst>
            </a:custGeom>
            <a:solidFill>
              <a:srgbClr val="FCB7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725;p28">
              <a:extLst>
                <a:ext uri="{FF2B5EF4-FFF2-40B4-BE49-F238E27FC236}">
                  <a16:creationId xmlns:a16="http://schemas.microsoft.com/office/drawing/2014/main" id="{4425AB85-0923-47DC-A058-9576456EF57C}"/>
                </a:ext>
              </a:extLst>
            </p:cNvPr>
            <p:cNvSpPr/>
            <p:nvPr/>
          </p:nvSpPr>
          <p:spPr>
            <a:xfrm>
              <a:off x="5989637" y="3756025"/>
              <a:ext cx="334962" cy="307975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73" y="78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5"/>
                    <a:pt x="86" y="66"/>
                    <a:pt x="85" y="6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4" y="79"/>
                    <a:pt x="73" y="78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726;p28">
              <a:extLst>
                <a:ext uri="{FF2B5EF4-FFF2-40B4-BE49-F238E27FC236}">
                  <a16:creationId xmlns:a16="http://schemas.microsoft.com/office/drawing/2014/main" id="{0A3C9C9E-ABDC-4261-8E40-D95C9B36C92C}"/>
                </a:ext>
              </a:extLst>
            </p:cNvPr>
            <p:cNvSpPr/>
            <p:nvPr/>
          </p:nvSpPr>
          <p:spPr>
            <a:xfrm>
              <a:off x="6243637" y="3470275"/>
              <a:ext cx="334962" cy="304800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73" y="77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5"/>
                    <a:pt x="86" y="66"/>
                    <a:pt x="85" y="6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4" y="78"/>
                    <a:pt x="73" y="77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727;p28">
              <a:extLst>
                <a:ext uri="{FF2B5EF4-FFF2-40B4-BE49-F238E27FC236}">
                  <a16:creationId xmlns:a16="http://schemas.microsoft.com/office/drawing/2014/main" id="{7F0D02C1-48D8-4AA4-87F9-DF97ADB653F7}"/>
                </a:ext>
              </a:extLst>
            </p:cNvPr>
            <p:cNvSpPr/>
            <p:nvPr/>
          </p:nvSpPr>
          <p:spPr>
            <a:xfrm>
              <a:off x="6496050" y="3181350"/>
              <a:ext cx="336550" cy="307975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73" y="78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5"/>
                    <a:pt x="86" y="67"/>
                    <a:pt x="85" y="68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4" y="79"/>
                    <a:pt x="73" y="78"/>
                  </a:cubicBezTo>
                  <a:close/>
                </a:path>
              </a:pathLst>
            </a:custGeom>
            <a:solidFill>
              <a:srgbClr val="2D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728;p28">
              <a:extLst>
                <a:ext uri="{FF2B5EF4-FFF2-40B4-BE49-F238E27FC236}">
                  <a16:creationId xmlns:a16="http://schemas.microsoft.com/office/drawing/2014/main" id="{A6F9BFC6-0A34-4C34-AE60-39289185ECE2}"/>
                </a:ext>
              </a:extLst>
            </p:cNvPr>
            <p:cNvSpPr/>
            <p:nvPr/>
          </p:nvSpPr>
          <p:spPr>
            <a:xfrm>
              <a:off x="6746875" y="2892425"/>
              <a:ext cx="338137" cy="312737"/>
            </a:xfrm>
            <a:custGeom>
              <a:avLst/>
              <a:gdLst/>
              <a:ahLst/>
              <a:cxnLst/>
              <a:rect l="l" t="t" r="r" b="b"/>
              <a:pathLst>
                <a:path w="213" h="197" extrusionOk="0">
                  <a:moveTo>
                    <a:pt x="184" y="197"/>
                  </a:moveTo>
                  <a:lnTo>
                    <a:pt x="0" y="35"/>
                  </a:lnTo>
                  <a:lnTo>
                    <a:pt x="29" y="0"/>
                  </a:lnTo>
                  <a:lnTo>
                    <a:pt x="213" y="163"/>
                  </a:lnTo>
                  <a:lnTo>
                    <a:pt x="184" y="197"/>
                  </a:lnTo>
                  <a:close/>
                </a:path>
              </a:pathLst>
            </a:custGeom>
            <a:solidFill>
              <a:srgbClr val="64DA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Группа 1">
              <a:extLst>
                <a:ext uri="{FF2B5EF4-FFF2-40B4-BE49-F238E27FC236}">
                  <a16:creationId xmlns:a16="http://schemas.microsoft.com/office/drawing/2014/main" id="{182DE6B0-A3CA-4498-BA49-9AE1E4B48253}"/>
                </a:ext>
              </a:extLst>
            </p:cNvPr>
            <p:cNvGrpSpPr/>
            <p:nvPr/>
          </p:nvGrpSpPr>
          <p:grpSpPr>
            <a:xfrm>
              <a:off x="3986212" y="1593850"/>
              <a:ext cx="4257675" cy="4627562"/>
              <a:chOff x="3986212" y="1593850"/>
              <a:chExt cx="4257675" cy="4627562"/>
            </a:xfrm>
          </p:grpSpPr>
          <p:sp>
            <p:nvSpPr>
              <p:cNvPr id="113" name="Google Shape;716;p28">
                <a:extLst>
                  <a:ext uri="{FF2B5EF4-FFF2-40B4-BE49-F238E27FC236}">
                    <a16:creationId xmlns:a16="http://schemas.microsoft.com/office/drawing/2014/main" id="{E5AB9F22-C416-4026-B38E-FC2055C83A59}"/>
                  </a:ext>
                </a:extLst>
              </p:cNvPr>
              <p:cNvSpPr/>
              <p:nvPr/>
            </p:nvSpPr>
            <p:spPr>
              <a:xfrm>
                <a:off x="4384675" y="5207000"/>
                <a:ext cx="592137" cy="5651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5" extrusionOk="0">
                    <a:moveTo>
                      <a:pt x="109" y="143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0" y="45"/>
                      <a:pt x="2" y="44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0" y="0"/>
                      <a:pt x="42" y="0"/>
                      <a:pt x="44" y="2"/>
                    </a:cubicBezTo>
                    <a:cubicBezTo>
                      <a:pt x="150" y="96"/>
                      <a:pt x="150" y="96"/>
                      <a:pt x="150" y="96"/>
                    </a:cubicBezTo>
                    <a:cubicBezTo>
                      <a:pt x="152" y="97"/>
                      <a:pt x="152" y="100"/>
                      <a:pt x="151" y="101"/>
                    </a:cubicBezTo>
                    <a:cubicBezTo>
                      <a:pt x="114" y="143"/>
                      <a:pt x="114" y="143"/>
                      <a:pt x="114" y="143"/>
                    </a:cubicBezTo>
                    <a:cubicBezTo>
                      <a:pt x="113" y="144"/>
                      <a:pt x="110" y="145"/>
                      <a:pt x="109" y="143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717;p28">
                <a:extLst>
                  <a:ext uri="{FF2B5EF4-FFF2-40B4-BE49-F238E27FC236}">
                    <a16:creationId xmlns:a16="http://schemas.microsoft.com/office/drawing/2014/main" id="{2E7D9799-AD1B-4AAA-BEB3-A6B86D98F001}"/>
                  </a:ext>
                </a:extLst>
              </p:cNvPr>
              <p:cNvSpPr/>
              <p:nvPr/>
            </p:nvSpPr>
            <p:spPr>
              <a:xfrm>
                <a:off x="3986212" y="5541962"/>
                <a:ext cx="650875" cy="6794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28" extrusionOk="0">
                    <a:moveTo>
                      <a:pt x="59" y="428"/>
                    </a:moveTo>
                    <a:lnTo>
                      <a:pt x="0" y="428"/>
                    </a:lnTo>
                    <a:lnTo>
                      <a:pt x="378" y="0"/>
                    </a:lnTo>
                    <a:lnTo>
                      <a:pt x="410" y="30"/>
                    </a:lnTo>
                    <a:lnTo>
                      <a:pt x="59" y="428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718;p28">
                <a:extLst>
                  <a:ext uri="{FF2B5EF4-FFF2-40B4-BE49-F238E27FC236}">
                    <a16:creationId xmlns:a16="http://schemas.microsoft.com/office/drawing/2014/main" id="{F74D0E92-EED4-4386-A9D4-0E3D04544C00}"/>
                  </a:ext>
                </a:extLst>
              </p:cNvPr>
              <p:cNvSpPr/>
              <p:nvPr/>
            </p:nvSpPr>
            <p:spPr>
              <a:xfrm>
                <a:off x="6492875" y="2065337"/>
                <a:ext cx="1349375" cy="12223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13" extrusionOk="0">
                    <a:moveTo>
                      <a:pt x="345" y="280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6" y="0"/>
                      <a:pt x="25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1"/>
                      <a:pt x="1" y="32"/>
                    </a:cubicBezTo>
                    <a:cubicBezTo>
                      <a:pt x="317" y="312"/>
                      <a:pt x="317" y="312"/>
                      <a:pt x="317" y="312"/>
                    </a:cubicBezTo>
                    <a:cubicBezTo>
                      <a:pt x="319" y="313"/>
                      <a:pt x="320" y="313"/>
                      <a:pt x="321" y="311"/>
                    </a:cubicBezTo>
                    <a:cubicBezTo>
                      <a:pt x="345" y="285"/>
                      <a:pt x="345" y="285"/>
                      <a:pt x="345" y="285"/>
                    </a:cubicBezTo>
                    <a:cubicBezTo>
                      <a:pt x="346" y="283"/>
                      <a:pt x="346" y="282"/>
                      <a:pt x="345" y="280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719;p28">
                <a:extLst>
                  <a:ext uri="{FF2B5EF4-FFF2-40B4-BE49-F238E27FC236}">
                    <a16:creationId xmlns:a16="http://schemas.microsoft.com/office/drawing/2014/main" id="{3E3A040C-69E2-4FA1-87D3-DA3EAAA1275F}"/>
                  </a:ext>
                </a:extLst>
              </p:cNvPr>
              <p:cNvSpPr/>
              <p:nvPr/>
            </p:nvSpPr>
            <p:spPr>
              <a:xfrm>
                <a:off x="7042150" y="1593850"/>
                <a:ext cx="1201737" cy="108902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9" extrusionOk="0">
                    <a:moveTo>
                      <a:pt x="307" y="247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6" y="0"/>
                      <a:pt x="24" y="1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1"/>
                      <a:pt x="1" y="32"/>
                    </a:cubicBezTo>
                    <a:cubicBezTo>
                      <a:pt x="279" y="278"/>
                      <a:pt x="279" y="278"/>
                      <a:pt x="279" y="278"/>
                    </a:cubicBezTo>
                    <a:cubicBezTo>
                      <a:pt x="280" y="279"/>
                      <a:pt x="282" y="279"/>
                      <a:pt x="284" y="277"/>
                    </a:cubicBezTo>
                    <a:cubicBezTo>
                      <a:pt x="307" y="251"/>
                      <a:pt x="307" y="251"/>
                      <a:pt x="307" y="251"/>
                    </a:cubicBezTo>
                    <a:cubicBezTo>
                      <a:pt x="308" y="250"/>
                      <a:pt x="308" y="248"/>
                      <a:pt x="307" y="247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720;p28">
                <a:extLst>
                  <a:ext uri="{FF2B5EF4-FFF2-40B4-BE49-F238E27FC236}">
                    <a16:creationId xmlns:a16="http://schemas.microsoft.com/office/drawing/2014/main" id="{E56025B8-20C0-462E-9001-EBECA3A9775F}"/>
                  </a:ext>
                </a:extLst>
              </p:cNvPr>
              <p:cNvSpPr/>
              <p:nvPr/>
            </p:nvSpPr>
            <p:spPr>
              <a:xfrm>
                <a:off x="7019925" y="1957387"/>
                <a:ext cx="836612" cy="827087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2" extrusionOk="0">
                    <a:moveTo>
                      <a:pt x="215" y="111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0" y="100"/>
                      <a:pt x="1" y="102"/>
                      <a:pt x="2" y="103"/>
                    </a:cubicBezTo>
                    <a:cubicBezTo>
                      <a:pt x="123" y="210"/>
                      <a:pt x="123" y="210"/>
                      <a:pt x="123" y="210"/>
                    </a:cubicBezTo>
                    <a:cubicBezTo>
                      <a:pt x="124" y="212"/>
                      <a:pt x="126" y="211"/>
                      <a:pt x="127" y="210"/>
                    </a:cubicBezTo>
                    <a:lnTo>
                      <a:pt x="215" y="11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729;p28">
                <a:extLst>
                  <a:ext uri="{FF2B5EF4-FFF2-40B4-BE49-F238E27FC236}">
                    <a16:creationId xmlns:a16="http://schemas.microsoft.com/office/drawing/2014/main" id="{32ACF237-381B-42AE-A382-41F048BA509E}"/>
                  </a:ext>
                </a:extLst>
              </p:cNvPr>
              <p:cNvSpPr/>
              <p:nvPr/>
            </p:nvSpPr>
            <p:spPr>
              <a:xfrm>
                <a:off x="4505325" y="2401887"/>
                <a:ext cx="2973387" cy="3182937"/>
              </a:xfrm>
              <a:custGeom>
                <a:avLst/>
                <a:gdLst/>
                <a:ahLst/>
                <a:cxnLst/>
                <a:rect l="l" t="t" r="r" b="b"/>
                <a:pathLst>
                  <a:path w="763" h="816" extrusionOk="0">
                    <a:moveTo>
                      <a:pt x="162" y="816"/>
                    </a:moveTo>
                    <a:cubicBezTo>
                      <a:pt x="150" y="816"/>
                      <a:pt x="138" y="811"/>
                      <a:pt x="128" y="803"/>
                    </a:cubicBezTo>
                    <a:cubicBezTo>
                      <a:pt x="128" y="803"/>
                      <a:pt x="128" y="803"/>
                      <a:pt x="128" y="803"/>
                    </a:cubicBezTo>
                    <a:cubicBezTo>
                      <a:pt x="24" y="711"/>
                      <a:pt x="24" y="711"/>
                      <a:pt x="24" y="711"/>
                    </a:cubicBezTo>
                    <a:cubicBezTo>
                      <a:pt x="2" y="692"/>
                      <a:pt x="0" y="659"/>
                      <a:pt x="19" y="637"/>
                    </a:cubicBezTo>
                    <a:cubicBezTo>
                      <a:pt x="567" y="18"/>
                      <a:pt x="567" y="18"/>
                      <a:pt x="567" y="18"/>
                    </a:cubicBezTo>
                    <a:cubicBezTo>
                      <a:pt x="577" y="8"/>
                      <a:pt x="589" y="1"/>
                      <a:pt x="603" y="1"/>
                    </a:cubicBezTo>
                    <a:cubicBezTo>
                      <a:pt x="617" y="0"/>
                      <a:pt x="630" y="4"/>
                      <a:pt x="641" y="14"/>
                    </a:cubicBezTo>
                    <a:cubicBezTo>
                      <a:pt x="745" y="106"/>
                      <a:pt x="745" y="106"/>
                      <a:pt x="745" y="106"/>
                    </a:cubicBezTo>
                    <a:cubicBezTo>
                      <a:pt x="755" y="115"/>
                      <a:pt x="761" y="127"/>
                      <a:pt x="762" y="141"/>
                    </a:cubicBezTo>
                    <a:cubicBezTo>
                      <a:pt x="763" y="155"/>
                      <a:pt x="758" y="168"/>
                      <a:pt x="749" y="179"/>
                    </a:cubicBezTo>
                    <a:cubicBezTo>
                      <a:pt x="201" y="798"/>
                      <a:pt x="201" y="798"/>
                      <a:pt x="201" y="798"/>
                    </a:cubicBezTo>
                    <a:cubicBezTo>
                      <a:pt x="191" y="810"/>
                      <a:pt x="177" y="816"/>
                      <a:pt x="162" y="816"/>
                    </a:cubicBezTo>
                    <a:close/>
                    <a:moveTo>
                      <a:pt x="154" y="774"/>
                    </a:moveTo>
                    <a:cubicBezTo>
                      <a:pt x="159" y="779"/>
                      <a:pt x="167" y="778"/>
                      <a:pt x="172" y="773"/>
                    </a:cubicBezTo>
                    <a:cubicBezTo>
                      <a:pt x="720" y="153"/>
                      <a:pt x="720" y="153"/>
                      <a:pt x="720" y="153"/>
                    </a:cubicBezTo>
                    <a:cubicBezTo>
                      <a:pt x="722" y="151"/>
                      <a:pt x="724" y="147"/>
                      <a:pt x="723" y="144"/>
                    </a:cubicBezTo>
                    <a:cubicBezTo>
                      <a:pt x="723" y="140"/>
                      <a:pt x="722" y="137"/>
                      <a:pt x="719" y="135"/>
                    </a:cubicBezTo>
                    <a:cubicBezTo>
                      <a:pt x="615" y="42"/>
                      <a:pt x="615" y="42"/>
                      <a:pt x="615" y="42"/>
                    </a:cubicBezTo>
                    <a:cubicBezTo>
                      <a:pt x="612" y="40"/>
                      <a:pt x="609" y="39"/>
                      <a:pt x="605" y="39"/>
                    </a:cubicBezTo>
                    <a:cubicBezTo>
                      <a:pt x="602" y="39"/>
                      <a:pt x="599" y="41"/>
                      <a:pt x="596" y="44"/>
                    </a:cubicBezTo>
                    <a:cubicBezTo>
                      <a:pt x="48" y="663"/>
                      <a:pt x="48" y="663"/>
                      <a:pt x="48" y="663"/>
                    </a:cubicBezTo>
                    <a:cubicBezTo>
                      <a:pt x="44" y="669"/>
                      <a:pt x="44" y="677"/>
                      <a:pt x="50" y="682"/>
                    </a:cubicBezTo>
                    <a:lnTo>
                      <a:pt x="154" y="774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168731BF-465F-417C-8589-242D60CD8054}"/>
              </a:ext>
            </a:extLst>
          </p:cNvPr>
          <p:cNvSpPr txBox="1"/>
          <p:nvPr/>
        </p:nvSpPr>
        <p:spPr>
          <a:xfrm>
            <a:off x="6830710" y="3907574"/>
            <a:ext cx="492850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328312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9BF67DF1-F400-4FC6-ADF6-952752FDEA6D}"/>
              </a:ext>
            </a:extLst>
          </p:cNvPr>
          <p:cNvSpPr/>
          <p:nvPr/>
        </p:nvSpPr>
        <p:spPr>
          <a:xfrm>
            <a:off x="1" y="0"/>
            <a:ext cx="9957323" cy="4052012"/>
          </a:xfrm>
          <a:custGeom>
            <a:avLst/>
            <a:gdLst>
              <a:gd name="connsiteX0" fmla="*/ 0 w 9957323"/>
              <a:gd name="connsiteY0" fmla="*/ 0 h 4052012"/>
              <a:gd name="connsiteX1" fmla="*/ 9957323 w 9957323"/>
              <a:gd name="connsiteY1" fmla="*/ 0 h 4052012"/>
              <a:gd name="connsiteX2" fmla="*/ 9917430 w 9957323"/>
              <a:gd name="connsiteY2" fmla="*/ 84773 h 4052012"/>
              <a:gd name="connsiteX3" fmla="*/ 8503920 w 9957323"/>
              <a:gd name="connsiteY3" fmla="*/ 1859280 h 4052012"/>
              <a:gd name="connsiteX4" fmla="*/ 2590801 w 9957323"/>
              <a:gd name="connsiteY4" fmla="*/ 2316480 h 4052012"/>
              <a:gd name="connsiteX5" fmla="*/ 563880 w 9957323"/>
              <a:gd name="connsiteY5" fmla="*/ 3840480 h 4052012"/>
              <a:gd name="connsiteX6" fmla="*/ 225118 w 9957323"/>
              <a:gd name="connsiteY6" fmla="*/ 3976107 h 4052012"/>
              <a:gd name="connsiteX7" fmla="*/ 0 w 9957323"/>
              <a:gd name="connsiteY7" fmla="*/ 4052012 h 40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7323" h="4052012">
                <a:moveTo>
                  <a:pt x="0" y="0"/>
                </a:moveTo>
                <a:lnTo>
                  <a:pt x="9957323" y="0"/>
                </a:lnTo>
                <a:lnTo>
                  <a:pt x="9917430" y="84773"/>
                </a:lnTo>
                <a:cubicBezTo>
                  <a:pt x="9580245" y="802640"/>
                  <a:pt x="9221470" y="1530350"/>
                  <a:pt x="8503920" y="1859280"/>
                </a:cubicBezTo>
                <a:cubicBezTo>
                  <a:pt x="7068820" y="2517140"/>
                  <a:pt x="3914141" y="1986280"/>
                  <a:pt x="2590801" y="2316480"/>
                </a:cubicBezTo>
                <a:cubicBezTo>
                  <a:pt x="1267460" y="2646680"/>
                  <a:pt x="1397000" y="3472180"/>
                  <a:pt x="563880" y="3840480"/>
                </a:cubicBezTo>
                <a:cubicBezTo>
                  <a:pt x="459740" y="3886518"/>
                  <a:pt x="345917" y="3931920"/>
                  <a:pt x="225118" y="3976107"/>
                </a:cubicBezTo>
                <a:lnTo>
                  <a:pt x="0" y="4052012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8741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EC22F7C5-03F0-455A-A3D8-910D3AB285C5}"/>
              </a:ext>
            </a:extLst>
          </p:cNvPr>
          <p:cNvSpPr/>
          <p:nvPr/>
        </p:nvSpPr>
        <p:spPr>
          <a:xfrm>
            <a:off x="1" y="1"/>
            <a:ext cx="10290587" cy="6156059"/>
          </a:xfrm>
          <a:custGeom>
            <a:avLst/>
            <a:gdLst>
              <a:gd name="connsiteX0" fmla="*/ 0 w 10290587"/>
              <a:gd name="connsiteY0" fmla="*/ 0 h 6156059"/>
              <a:gd name="connsiteX1" fmla="*/ 10290587 w 10290587"/>
              <a:gd name="connsiteY1" fmla="*/ 0 h 6156059"/>
              <a:gd name="connsiteX2" fmla="*/ 10260155 w 10290587"/>
              <a:gd name="connsiteY2" fmla="*/ 111152 h 6156059"/>
              <a:gd name="connsiteX3" fmla="*/ 9464040 w 10290587"/>
              <a:gd name="connsiteY3" fmla="*/ 1996440 h 6156059"/>
              <a:gd name="connsiteX4" fmla="*/ 6797040 w 10290587"/>
              <a:gd name="connsiteY4" fmla="*/ 3337560 h 6156059"/>
              <a:gd name="connsiteX5" fmla="*/ 4648200 w 10290587"/>
              <a:gd name="connsiteY5" fmla="*/ 5684520 h 6156059"/>
              <a:gd name="connsiteX6" fmla="*/ 746760 w 10290587"/>
              <a:gd name="connsiteY6" fmla="*/ 5943600 h 6156059"/>
              <a:gd name="connsiteX7" fmla="*/ 169936 w 10290587"/>
              <a:gd name="connsiteY7" fmla="*/ 6091013 h 6156059"/>
              <a:gd name="connsiteX8" fmla="*/ 0 w 10290587"/>
              <a:gd name="connsiteY8" fmla="*/ 6156059 h 615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0587" h="6156059">
                <a:moveTo>
                  <a:pt x="0" y="0"/>
                </a:moveTo>
                <a:lnTo>
                  <a:pt x="10290587" y="0"/>
                </a:lnTo>
                <a:lnTo>
                  <a:pt x="10260155" y="111152"/>
                </a:lnTo>
                <a:cubicBezTo>
                  <a:pt x="10038904" y="859909"/>
                  <a:pt x="9711849" y="1596390"/>
                  <a:pt x="9464040" y="1996440"/>
                </a:cubicBezTo>
                <a:cubicBezTo>
                  <a:pt x="8897620" y="2910840"/>
                  <a:pt x="7599680" y="2722880"/>
                  <a:pt x="6797040" y="3337560"/>
                </a:cubicBezTo>
                <a:cubicBezTo>
                  <a:pt x="5994400" y="3952240"/>
                  <a:pt x="5656580" y="5250180"/>
                  <a:pt x="4648200" y="5684520"/>
                </a:cubicBezTo>
                <a:cubicBezTo>
                  <a:pt x="3639820" y="6118860"/>
                  <a:pt x="1808480" y="5796280"/>
                  <a:pt x="746760" y="5943600"/>
                </a:cubicBezTo>
                <a:cubicBezTo>
                  <a:pt x="547688" y="5971223"/>
                  <a:pt x="355045" y="6024831"/>
                  <a:pt x="169936" y="6091013"/>
                </a:cubicBezTo>
                <a:lnTo>
                  <a:pt x="0" y="6156059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84933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EFCBCB65-D8DA-4B03-997C-F6055BDE3F7F}"/>
              </a:ext>
            </a:extLst>
          </p:cNvPr>
          <p:cNvSpPr/>
          <p:nvPr/>
        </p:nvSpPr>
        <p:spPr>
          <a:xfrm>
            <a:off x="0" y="0"/>
            <a:ext cx="10378526" cy="4024246"/>
          </a:xfrm>
          <a:custGeom>
            <a:avLst/>
            <a:gdLst>
              <a:gd name="connsiteX0" fmla="*/ 0 w 10378526"/>
              <a:gd name="connsiteY0" fmla="*/ 0 h 4024246"/>
              <a:gd name="connsiteX1" fmla="*/ 10378526 w 10378526"/>
              <a:gd name="connsiteY1" fmla="*/ 0 h 4024246"/>
              <a:gd name="connsiteX2" fmla="*/ 10192063 w 10378526"/>
              <a:gd name="connsiteY2" fmla="*/ 57582 h 4024246"/>
              <a:gd name="connsiteX3" fmla="*/ 9707880 w 10378526"/>
              <a:gd name="connsiteY3" fmla="*/ 243840 h 4024246"/>
              <a:gd name="connsiteX4" fmla="*/ 7421880 w 10378526"/>
              <a:gd name="connsiteY4" fmla="*/ 2362200 h 4024246"/>
              <a:gd name="connsiteX5" fmla="*/ 2392680 w 10378526"/>
              <a:gd name="connsiteY5" fmla="*/ 2255520 h 4024246"/>
              <a:gd name="connsiteX6" fmla="*/ 563880 w 10378526"/>
              <a:gd name="connsiteY6" fmla="*/ 3733800 h 4024246"/>
              <a:gd name="connsiteX7" fmla="*/ 285006 w 10378526"/>
              <a:gd name="connsiteY7" fmla="*/ 3884489 h 4024246"/>
              <a:gd name="connsiteX8" fmla="*/ 0 w 10378526"/>
              <a:gd name="connsiteY8" fmla="*/ 4024246 h 402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8526" h="4024246">
                <a:moveTo>
                  <a:pt x="0" y="0"/>
                </a:moveTo>
                <a:lnTo>
                  <a:pt x="10378526" y="0"/>
                </a:lnTo>
                <a:lnTo>
                  <a:pt x="10192063" y="57582"/>
                </a:lnTo>
                <a:cubicBezTo>
                  <a:pt x="10012878" y="116681"/>
                  <a:pt x="9849485" y="178753"/>
                  <a:pt x="9707880" y="243840"/>
                </a:cubicBezTo>
                <a:cubicBezTo>
                  <a:pt x="8575040" y="764540"/>
                  <a:pt x="8641080" y="2026920"/>
                  <a:pt x="7421880" y="2362200"/>
                </a:cubicBezTo>
                <a:cubicBezTo>
                  <a:pt x="6202680" y="2697480"/>
                  <a:pt x="3535681" y="2026920"/>
                  <a:pt x="2392680" y="2255520"/>
                </a:cubicBezTo>
                <a:cubicBezTo>
                  <a:pt x="1249680" y="2484120"/>
                  <a:pt x="1267460" y="3332480"/>
                  <a:pt x="563880" y="3733800"/>
                </a:cubicBezTo>
                <a:cubicBezTo>
                  <a:pt x="475933" y="3783965"/>
                  <a:pt x="382469" y="3834408"/>
                  <a:pt x="285006" y="3884489"/>
                </a:cubicBezTo>
                <a:lnTo>
                  <a:pt x="0" y="4024246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3979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78B20B67-8826-498F-A468-DD2EEC977E8E}"/>
              </a:ext>
            </a:extLst>
          </p:cNvPr>
          <p:cNvSpPr/>
          <p:nvPr/>
        </p:nvSpPr>
        <p:spPr>
          <a:xfrm>
            <a:off x="1" y="0"/>
            <a:ext cx="7541991" cy="6514758"/>
          </a:xfrm>
          <a:custGeom>
            <a:avLst/>
            <a:gdLst>
              <a:gd name="connsiteX0" fmla="*/ 0 w 7541991"/>
              <a:gd name="connsiteY0" fmla="*/ 0 h 6514758"/>
              <a:gd name="connsiteX1" fmla="*/ 7541991 w 7541991"/>
              <a:gd name="connsiteY1" fmla="*/ 0 h 6514758"/>
              <a:gd name="connsiteX2" fmla="*/ 7413338 w 7541991"/>
              <a:gd name="connsiteY2" fmla="*/ 98346 h 6514758"/>
              <a:gd name="connsiteX3" fmla="*/ 5608320 w 7541991"/>
              <a:gd name="connsiteY3" fmla="*/ 1386840 h 6514758"/>
              <a:gd name="connsiteX4" fmla="*/ 2758440 w 7541991"/>
              <a:gd name="connsiteY4" fmla="*/ 3169920 h 6514758"/>
              <a:gd name="connsiteX5" fmla="*/ 1386840 w 7541991"/>
              <a:gd name="connsiteY5" fmla="*/ 6050280 h 6514758"/>
              <a:gd name="connsiteX6" fmla="*/ 243580 w 7541991"/>
              <a:gd name="connsiteY6" fmla="*/ 6467762 h 6514758"/>
              <a:gd name="connsiteX7" fmla="*/ 0 w 7541991"/>
              <a:gd name="connsiteY7" fmla="*/ 6514758 h 65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1991" h="6514758">
                <a:moveTo>
                  <a:pt x="0" y="0"/>
                </a:moveTo>
                <a:lnTo>
                  <a:pt x="7541991" y="0"/>
                </a:lnTo>
                <a:lnTo>
                  <a:pt x="7413338" y="98346"/>
                </a:lnTo>
                <a:cubicBezTo>
                  <a:pt x="6772285" y="574030"/>
                  <a:pt x="6007259" y="1054576"/>
                  <a:pt x="5608320" y="1386840"/>
                </a:cubicBezTo>
                <a:cubicBezTo>
                  <a:pt x="4696460" y="2146300"/>
                  <a:pt x="3462020" y="2392680"/>
                  <a:pt x="2758440" y="3169920"/>
                </a:cubicBezTo>
                <a:cubicBezTo>
                  <a:pt x="2054860" y="3947160"/>
                  <a:pt x="2283460" y="5448300"/>
                  <a:pt x="1386840" y="6050280"/>
                </a:cubicBezTo>
                <a:cubicBezTo>
                  <a:pt x="1106646" y="6238399"/>
                  <a:pt x="699205" y="6371203"/>
                  <a:pt x="243580" y="6467762"/>
                </a:cubicBezTo>
                <a:lnTo>
                  <a:pt x="0" y="6514758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2160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40611E4B-06FD-47CA-8925-5EB6BF6EA7F4}"/>
              </a:ext>
            </a:extLst>
          </p:cNvPr>
          <p:cNvSpPr/>
          <p:nvPr/>
        </p:nvSpPr>
        <p:spPr>
          <a:xfrm>
            <a:off x="0" y="0"/>
            <a:ext cx="12192000" cy="3575582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633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35610CCF-38EB-4302-AC94-D007D40401D7}"/>
              </a:ext>
            </a:extLst>
          </p:cNvPr>
          <p:cNvSpPr/>
          <p:nvPr/>
        </p:nvSpPr>
        <p:spPr>
          <a:xfrm>
            <a:off x="0" y="403925"/>
            <a:ext cx="12192000" cy="6454075"/>
          </a:xfrm>
          <a:custGeom>
            <a:avLst/>
            <a:gdLst>
              <a:gd name="connsiteX0" fmla="*/ 12112193 w 12192000"/>
              <a:gd name="connsiteY0" fmla="*/ 0 h 6454075"/>
              <a:gd name="connsiteX1" fmla="*/ 12192000 w 12192000"/>
              <a:gd name="connsiteY1" fmla="*/ 727 h 6454075"/>
              <a:gd name="connsiteX2" fmla="*/ 12192000 w 12192000"/>
              <a:gd name="connsiteY2" fmla="*/ 6454075 h 6454075"/>
              <a:gd name="connsiteX3" fmla="*/ 0 w 12192000"/>
              <a:gd name="connsiteY3" fmla="*/ 6454075 h 6454075"/>
              <a:gd name="connsiteX4" fmla="*/ 0 w 12192000"/>
              <a:gd name="connsiteY4" fmla="*/ 4771851 h 6454075"/>
              <a:gd name="connsiteX5" fmla="*/ 441097 w 12192000"/>
              <a:gd name="connsiteY5" fmla="*/ 4609589 h 6454075"/>
              <a:gd name="connsiteX6" fmla="*/ 1036320 w 12192000"/>
              <a:gd name="connsiteY6" fmla="*/ 4411915 h 6454075"/>
              <a:gd name="connsiteX7" fmla="*/ 7421881 w 12192000"/>
              <a:gd name="connsiteY7" fmla="*/ 3375595 h 6454075"/>
              <a:gd name="connsiteX8" fmla="*/ 11963400 w 12192000"/>
              <a:gd name="connsiteY8" fmla="*/ 7555 h 6454075"/>
              <a:gd name="connsiteX9" fmla="*/ 12112193 w 12192000"/>
              <a:gd name="connsiteY9" fmla="*/ 0 h 64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454075">
                <a:moveTo>
                  <a:pt x="12112193" y="0"/>
                </a:moveTo>
                <a:lnTo>
                  <a:pt x="12192000" y="727"/>
                </a:lnTo>
                <a:lnTo>
                  <a:pt x="12192000" y="6454075"/>
                </a:lnTo>
                <a:lnTo>
                  <a:pt x="0" y="6454075"/>
                </a:lnTo>
                <a:lnTo>
                  <a:pt x="0" y="4771851"/>
                </a:lnTo>
                <a:lnTo>
                  <a:pt x="441097" y="4609589"/>
                </a:lnTo>
                <a:cubicBezTo>
                  <a:pt x="643335" y="4539153"/>
                  <a:pt x="843915" y="4472875"/>
                  <a:pt x="1036320" y="4411915"/>
                </a:cubicBezTo>
                <a:cubicBezTo>
                  <a:pt x="2575560" y="3924235"/>
                  <a:pt x="5600700" y="4109655"/>
                  <a:pt x="7421881" y="3375595"/>
                </a:cubicBezTo>
                <a:cubicBezTo>
                  <a:pt x="9243060" y="2641535"/>
                  <a:pt x="10408920" y="137095"/>
                  <a:pt x="11963400" y="7555"/>
                </a:cubicBezTo>
                <a:cubicBezTo>
                  <a:pt x="12011978" y="3507"/>
                  <a:pt x="12061607" y="1007"/>
                  <a:pt x="12112193" y="0"/>
                </a:cubicBez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7" name="Google Shape;314;p20">
            <a:extLst>
              <a:ext uri="{FF2B5EF4-FFF2-40B4-BE49-F238E27FC236}">
                <a16:creationId xmlns:a16="http://schemas.microsoft.com/office/drawing/2014/main" id="{771A042B-87B9-4961-99B7-42B220BAECF4}"/>
              </a:ext>
            </a:extLst>
          </p:cNvPr>
          <p:cNvGrpSpPr/>
          <p:nvPr/>
        </p:nvGrpSpPr>
        <p:grpSpPr>
          <a:xfrm>
            <a:off x="657135" y="476850"/>
            <a:ext cx="10617577" cy="5487410"/>
            <a:chOff x="1784300" y="1167275"/>
            <a:chExt cx="5369328" cy="2774993"/>
          </a:xfrm>
        </p:grpSpPr>
        <p:sp>
          <p:nvSpPr>
            <p:cNvPr id="8" name="Google Shape;315;p20">
              <a:extLst>
                <a:ext uri="{FF2B5EF4-FFF2-40B4-BE49-F238E27FC236}">
                  <a16:creationId xmlns:a16="http://schemas.microsoft.com/office/drawing/2014/main" id="{80B241ED-4C62-452C-B032-1D967FF57665}"/>
                </a:ext>
              </a:extLst>
            </p:cNvPr>
            <p:cNvSpPr/>
            <p:nvPr/>
          </p:nvSpPr>
          <p:spPr>
            <a:xfrm>
              <a:off x="7022300" y="3579250"/>
              <a:ext cx="71174" cy="188081"/>
            </a:xfrm>
            <a:custGeom>
              <a:avLst/>
              <a:gdLst/>
              <a:ahLst/>
              <a:cxnLst/>
              <a:rect l="l" t="t" r="r" b="b"/>
              <a:pathLst>
                <a:path w="2609" h="6728" extrusionOk="0">
                  <a:moveTo>
                    <a:pt x="1" y="1"/>
                  </a:moveTo>
                  <a:lnTo>
                    <a:pt x="1" y="6728"/>
                  </a:lnTo>
                  <a:lnTo>
                    <a:pt x="2608" y="6728"/>
                  </a:lnTo>
                  <a:lnTo>
                    <a:pt x="2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20">
              <a:extLst>
                <a:ext uri="{FF2B5EF4-FFF2-40B4-BE49-F238E27FC236}">
                  <a16:creationId xmlns:a16="http://schemas.microsoft.com/office/drawing/2014/main" id="{2C80C83E-1199-4E1C-876E-F9A3F80B70EA}"/>
                </a:ext>
              </a:extLst>
            </p:cNvPr>
            <p:cNvSpPr/>
            <p:nvPr/>
          </p:nvSpPr>
          <p:spPr>
            <a:xfrm>
              <a:off x="1887275" y="2195675"/>
              <a:ext cx="5208125" cy="1695775"/>
            </a:xfrm>
            <a:custGeom>
              <a:avLst/>
              <a:gdLst/>
              <a:ahLst/>
              <a:cxnLst/>
              <a:rect l="l" t="t" r="r" b="b"/>
              <a:pathLst>
                <a:path w="208325" h="67831" extrusionOk="0">
                  <a:moveTo>
                    <a:pt x="3061" y="1"/>
                  </a:moveTo>
                  <a:lnTo>
                    <a:pt x="2216" y="156"/>
                  </a:lnTo>
                  <a:lnTo>
                    <a:pt x="858" y="394"/>
                  </a:lnTo>
                  <a:lnTo>
                    <a:pt x="1" y="537"/>
                  </a:lnTo>
                  <a:cubicBezTo>
                    <a:pt x="1430" y="8764"/>
                    <a:pt x="8204" y="14872"/>
                    <a:pt x="16384" y="15562"/>
                  </a:cubicBezTo>
                  <a:lnTo>
                    <a:pt x="16384" y="42673"/>
                  </a:lnTo>
                  <a:cubicBezTo>
                    <a:pt x="16384" y="56543"/>
                    <a:pt x="27671" y="67831"/>
                    <a:pt x="41542" y="67831"/>
                  </a:cubicBezTo>
                  <a:cubicBezTo>
                    <a:pt x="55413" y="67831"/>
                    <a:pt x="66700" y="56543"/>
                    <a:pt x="66700" y="42673"/>
                  </a:cubicBezTo>
                  <a:lnTo>
                    <a:pt x="66700" y="36243"/>
                  </a:lnTo>
                  <a:cubicBezTo>
                    <a:pt x="66700" y="24087"/>
                    <a:pt x="76594" y="14193"/>
                    <a:pt x="88750" y="14193"/>
                  </a:cubicBezTo>
                  <a:cubicBezTo>
                    <a:pt x="100918" y="14193"/>
                    <a:pt x="110801" y="24087"/>
                    <a:pt x="110801" y="36243"/>
                  </a:cubicBezTo>
                  <a:lnTo>
                    <a:pt x="110801" y="42673"/>
                  </a:lnTo>
                  <a:cubicBezTo>
                    <a:pt x="110801" y="56543"/>
                    <a:pt x="122088" y="67831"/>
                    <a:pt x="135958" y="67831"/>
                  </a:cubicBezTo>
                  <a:cubicBezTo>
                    <a:pt x="149829" y="67831"/>
                    <a:pt x="161116" y="56543"/>
                    <a:pt x="161116" y="42673"/>
                  </a:cubicBezTo>
                  <a:lnTo>
                    <a:pt x="161116" y="36243"/>
                  </a:lnTo>
                  <a:cubicBezTo>
                    <a:pt x="161116" y="24087"/>
                    <a:pt x="171010" y="14193"/>
                    <a:pt x="183167" y="14193"/>
                  </a:cubicBezTo>
                  <a:cubicBezTo>
                    <a:pt x="195323" y="14193"/>
                    <a:pt x="205217" y="24087"/>
                    <a:pt x="205217" y="36243"/>
                  </a:cubicBezTo>
                  <a:lnTo>
                    <a:pt x="205217" y="53829"/>
                  </a:lnTo>
                  <a:lnTo>
                    <a:pt x="208325" y="53829"/>
                  </a:lnTo>
                  <a:lnTo>
                    <a:pt x="208325" y="36243"/>
                  </a:lnTo>
                  <a:cubicBezTo>
                    <a:pt x="208325" y="22373"/>
                    <a:pt x="197037" y="11097"/>
                    <a:pt x="183167" y="11097"/>
                  </a:cubicBezTo>
                  <a:cubicBezTo>
                    <a:pt x="169296" y="11097"/>
                    <a:pt x="158021" y="22373"/>
                    <a:pt x="158021" y="36243"/>
                  </a:cubicBezTo>
                  <a:lnTo>
                    <a:pt x="158021" y="42673"/>
                  </a:lnTo>
                  <a:cubicBezTo>
                    <a:pt x="158021" y="54841"/>
                    <a:pt x="148115" y="64723"/>
                    <a:pt x="135958" y="64723"/>
                  </a:cubicBezTo>
                  <a:cubicBezTo>
                    <a:pt x="123802" y="64723"/>
                    <a:pt x="113908" y="54841"/>
                    <a:pt x="113908" y="42673"/>
                  </a:cubicBezTo>
                  <a:lnTo>
                    <a:pt x="113908" y="36243"/>
                  </a:lnTo>
                  <a:cubicBezTo>
                    <a:pt x="113908" y="22373"/>
                    <a:pt x="102621" y="11467"/>
                    <a:pt x="88750" y="11097"/>
                  </a:cubicBezTo>
                  <a:cubicBezTo>
                    <a:pt x="88568" y="11092"/>
                    <a:pt x="88387" y="11090"/>
                    <a:pt x="88205" y="11090"/>
                  </a:cubicBezTo>
                  <a:cubicBezTo>
                    <a:pt x="75936" y="11090"/>
                    <a:pt x="63850" y="22516"/>
                    <a:pt x="63592" y="36243"/>
                  </a:cubicBezTo>
                  <a:lnTo>
                    <a:pt x="63592" y="42673"/>
                  </a:lnTo>
                  <a:cubicBezTo>
                    <a:pt x="63592" y="54841"/>
                    <a:pt x="53710" y="64723"/>
                    <a:pt x="41542" y="64723"/>
                  </a:cubicBezTo>
                  <a:cubicBezTo>
                    <a:pt x="29386" y="64723"/>
                    <a:pt x="19491" y="54841"/>
                    <a:pt x="19491" y="42673"/>
                  </a:cubicBezTo>
                  <a:lnTo>
                    <a:pt x="19491" y="15562"/>
                  </a:lnTo>
                  <a:cubicBezTo>
                    <a:pt x="27683" y="14872"/>
                    <a:pt x="34446" y="8764"/>
                    <a:pt x="35874" y="537"/>
                  </a:cubicBezTo>
                  <a:lnTo>
                    <a:pt x="35029" y="394"/>
                  </a:lnTo>
                  <a:lnTo>
                    <a:pt x="33672" y="156"/>
                  </a:lnTo>
                  <a:lnTo>
                    <a:pt x="32815" y="1"/>
                  </a:lnTo>
                  <a:cubicBezTo>
                    <a:pt x="31564" y="7264"/>
                    <a:pt x="25302" y="12526"/>
                    <a:pt x="17944" y="12526"/>
                  </a:cubicBezTo>
                  <a:cubicBezTo>
                    <a:pt x="10574" y="12526"/>
                    <a:pt x="4323" y="7264"/>
                    <a:pt x="30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20">
              <a:extLst>
                <a:ext uri="{FF2B5EF4-FFF2-40B4-BE49-F238E27FC236}">
                  <a16:creationId xmlns:a16="http://schemas.microsoft.com/office/drawing/2014/main" id="{F4F8BBC4-30A1-474C-8EF7-00195F4D83F1}"/>
                </a:ext>
              </a:extLst>
            </p:cNvPr>
            <p:cNvSpPr/>
            <p:nvPr/>
          </p:nvSpPr>
          <p:spPr>
            <a:xfrm>
              <a:off x="1812875" y="1877775"/>
              <a:ext cx="83950" cy="259900"/>
            </a:xfrm>
            <a:custGeom>
              <a:avLst/>
              <a:gdLst/>
              <a:ahLst/>
              <a:cxnLst/>
              <a:rect l="l" t="t" r="r" b="b"/>
              <a:pathLst>
                <a:path w="3358" h="10396" extrusionOk="0">
                  <a:moveTo>
                    <a:pt x="1560" y="1"/>
                  </a:moveTo>
                  <a:cubicBezTo>
                    <a:pt x="620" y="168"/>
                    <a:pt x="0" y="1061"/>
                    <a:pt x="155" y="1989"/>
                  </a:cubicBezTo>
                  <a:lnTo>
                    <a:pt x="1370" y="8966"/>
                  </a:lnTo>
                  <a:cubicBezTo>
                    <a:pt x="1512" y="9812"/>
                    <a:pt x="2239" y="10395"/>
                    <a:pt x="3072" y="10395"/>
                  </a:cubicBezTo>
                  <a:cubicBezTo>
                    <a:pt x="3132" y="10395"/>
                    <a:pt x="3191" y="10395"/>
                    <a:pt x="3358" y="10371"/>
                  </a:cubicBezTo>
                  <a:lnTo>
                    <a:pt x="3310" y="10145"/>
                  </a:lnTo>
                  <a:lnTo>
                    <a:pt x="1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20">
              <a:extLst>
                <a:ext uri="{FF2B5EF4-FFF2-40B4-BE49-F238E27FC236}">
                  <a16:creationId xmlns:a16="http://schemas.microsoft.com/office/drawing/2014/main" id="{E12B033F-6BE3-4522-92A7-1596B91D87D0}"/>
                </a:ext>
              </a:extLst>
            </p:cNvPr>
            <p:cNvSpPr/>
            <p:nvPr/>
          </p:nvSpPr>
          <p:spPr>
            <a:xfrm>
              <a:off x="2774900" y="1877775"/>
              <a:ext cx="83950" cy="259900"/>
            </a:xfrm>
            <a:custGeom>
              <a:avLst/>
              <a:gdLst/>
              <a:ahLst/>
              <a:cxnLst/>
              <a:rect l="l" t="t" r="r" b="b"/>
              <a:pathLst>
                <a:path w="3358" h="10396" extrusionOk="0">
                  <a:moveTo>
                    <a:pt x="1798" y="1"/>
                  </a:moveTo>
                  <a:lnTo>
                    <a:pt x="0" y="10371"/>
                  </a:lnTo>
                  <a:cubicBezTo>
                    <a:pt x="96" y="10395"/>
                    <a:pt x="191" y="10395"/>
                    <a:pt x="286" y="10395"/>
                  </a:cubicBezTo>
                  <a:cubicBezTo>
                    <a:pt x="1120" y="10395"/>
                    <a:pt x="1846" y="9812"/>
                    <a:pt x="1989" y="8966"/>
                  </a:cubicBezTo>
                  <a:lnTo>
                    <a:pt x="3191" y="2001"/>
                  </a:lnTo>
                  <a:cubicBezTo>
                    <a:pt x="3358" y="1061"/>
                    <a:pt x="2727" y="168"/>
                    <a:pt x="1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20">
              <a:extLst>
                <a:ext uri="{FF2B5EF4-FFF2-40B4-BE49-F238E27FC236}">
                  <a16:creationId xmlns:a16="http://schemas.microsoft.com/office/drawing/2014/main" id="{E91AE454-69B4-428D-93CE-185195BE557D}"/>
                </a:ext>
              </a:extLst>
            </p:cNvPr>
            <p:cNvSpPr/>
            <p:nvPr/>
          </p:nvSpPr>
          <p:spPr>
            <a:xfrm>
              <a:off x="6962978" y="3751605"/>
              <a:ext cx="190650" cy="190663"/>
            </a:xfrm>
            <a:custGeom>
              <a:avLst/>
              <a:gdLst/>
              <a:ahLst/>
              <a:cxnLst/>
              <a:rect l="l" t="t" r="r" b="b"/>
              <a:pathLst>
                <a:path w="14669" h="14670" extrusionOk="0">
                  <a:moveTo>
                    <a:pt x="7346" y="1263"/>
                  </a:moveTo>
                  <a:cubicBezTo>
                    <a:pt x="10692" y="1263"/>
                    <a:pt x="13419" y="3989"/>
                    <a:pt x="13419" y="7335"/>
                  </a:cubicBezTo>
                  <a:cubicBezTo>
                    <a:pt x="13419" y="10680"/>
                    <a:pt x="10692" y="13407"/>
                    <a:pt x="7346" y="13407"/>
                  </a:cubicBezTo>
                  <a:cubicBezTo>
                    <a:pt x="3989" y="13407"/>
                    <a:pt x="1262" y="10680"/>
                    <a:pt x="1262" y="7335"/>
                  </a:cubicBezTo>
                  <a:cubicBezTo>
                    <a:pt x="1262" y="3989"/>
                    <a:pt x="3989" y="1263"/>
                    <a:pt x="7346" y="1263"/>
                  </a:cubicBezTo>
                  <a:close/>
                  <a:moveTo>
                    <a:pt x="7346" y="1"/>
                  </a:moveTo>
                  <a:cubicBezTo>
                    <a:pt x="7251" y="1"/>
                    <a:pt x="7156" y="1"/>
                    <a:pt x="7072" y="12"/>
                  </a:cubicBezTo>
                  <a:cubicBezTo>
                    <a:pt x="6715" y="24"/>
                    <a:pt x="6370" y="60"/>
                    <a:pt x="6037" y="120"/>
                  </a:cubicBezTo>
                  <a:cubicBezTo>
                    <a:pt x="2620" y="739"/>
                    <a:pt x="0" y="3739"/>
                    <a:pt x="0" y="7335"/>
                  </a:cubicBezTo>
                  <a:cubicBezTo>
                    <a:pt x="0" y="11383"/>
                    <a:pt x="3298" y="14669"/>
                    <a:pt x="7346" y="14669"/>
                  </a:cubicBezTo>
                  <a:cubicBezTo>
                    <a:pt x="11383" y="14669"/>
                    <a:pt x="14669" y="11383"/>
                    <a:pt x="14669" y="7335"/>
                  </a:cubicBezTo>
                  <a:cubicBezTo>
                    <a:pt x="14669" y="3739"/>
                    <a:pt x="12061" y="739"/>
                    <a:pt x="8644" y="120"/>
                  </a:cubicBezTo>
                  <a:cubicBezTo>
                    <a:pt x="8418" y="72"/>
                    <a:pt x="8180" y="48"/>
                    <a:pt x="7954" y="24"/>
                  </a:cubicBezTo>
                  <a:cubicBezTo>
                    <a:pt x="7751" y="12"/>
                    <a:pt x="7549" y="1"/>
                    <a:pt x="7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20">
              <a:extLst>
                <a:ext uri="{FF2B5EF4-FFF2-40B4-BE49-F238E27FC236}">
                  <a16:creationId xmlns:a16="http://schemas.microsoft.com/office/drawing/2014/main" id="{E598A2B7-996E-4D79-A7A6-76C76E35BA59}"/>
                </a:ext>
              </a:extLst>
            </p:cNvPr>
            <p:cNvSpPr/>
            <p:nvPr/>
          </p:nvSpPr>
          <p:spPr>
            <a:xfrm>
              <a:off x="1912300" y="2024525"/>
              <a:ext cx="847150" cy="291425"/>
            </a:xfrm>
            <a:custGeom>
              <a:avLst/>
              <a:gdLst/>
              <a:ahLst/>
              <a:cxnLst/>
              <a:rect l="l" t="t" r="r" b="b"/>
              <a:pathLst>
                <a:path w="33886" h="11657" extrusionOk="0">
                  <a:moveTo>
                    <a:pt x="33885" y="1"/>
                  </a:moveTo>
                  <a:lnTo>
                    <a:pt x="28932" y="1894"/>
                  </a:lnTo>
                  <a:lnTo>
                    <a:pt x="28920" y="1989"/>
                  </a:lnTo>
                  <a:cubicBezTo>
                    <a:pt x="28908" y="2084"/>
                    <a:pt x="27646" y="11252"/>
                    <a:pt x="16966" y="11252"/>
                  </a:cubicBezTo>
                  <a:lnTo>
                    <a:pt x="16800" y="11252"/>
                  </a:lnTo>
                  <a:lnTo>
                    <a:pt x="16800" y="11312"/>
                  </a:lnTo>
                  <a:cubicBezTo>
                    <a:pt x="6275" y="11204"/>
                    <a:pt x="5025" y="2132"/>
                    <a:pt x="5013" y="2037"/>
                  </a:cubicBezTo>
                  <a:lnTo>
                    <a:pt x="5001" y="1941"/>
                  </a:lnTo>
                  <a:lnTo>
                    <a:pt x="0" y="25"/>
                  </a:lnTo>
                  <a:lnTo>
                    <a:pt x="72" y="429"/>
                  </a:lnTo>
                  <a:lnTo>
                    <a:pt x="4691" y="2191"/>
                  </a:lnTo>
                  <a:cubicBezTo>
                    <a:pt x="4870" y="3227"/>
                    <a:pt x="6608" y="11657"/>
                    <a:pt x="16966" y="11657"/>
                  </a:cubicBezTo>
                  <a:lnTo>
                    <a:pt x="17145" y="11657"/>
                  </a:lnTo>
                  <a:lnTo>
                    <a:pt x="17145" y="11609"/>
                  </a:lnTo>
                  <a:cubicBezTo>
                    <a:pt x="27349" y="11514"/>
                    <a:pt x="29075" y="3180"/>
                    <a:pt x="29242" y="2144"/>
                  </a:cubicBezTo>
                  <a:lnTo>
                    <a:pt x="33814" y="406"/>
                  </a:lnTo>
                  <a:lnTo>
                    <a:pt x="338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20">
              <a:extLst>
                <a:ext uri="{FF2B5EF4-FFF2-40B4-BE49-F238E27FC236}">
                  <a16:creationId xmlns:a16="http://schemas.microsoft.com/office/drawing/2014/main" id="{E2C3A742-BD2F-4E25-B0F2-B558EAE29C0A}"/>
                </a:ext>
              </a:extLst>
            </p:cNvPr>
            <p:cNvSpPr/>
            <p:nvPr/>
          </p:nvSpPr>
          <p:spPr>
            <a:xfrm>
              <a:off x="1784300" y="1220575"/>
              <a:ext cx="316725" cy="984950"/>
            </a:xfrm>
            <a:custGeom>
              <a:avLst/>
              <a:gdLst/>
              <a:ahLst/>
              <a:cxnLst/>
              <a:rect l="l" t="t" r="r" b="b"/>
              <a:pathLst>
                <a:path w="12669" h="39398" extrusionOk="0">
                  <a:moveTo>
                    <a:pt x="12657" y="0"/>
                  </a:moveTo>
                  <a:cubicBezTo>
                    <a:pt x="9049" y="0"/>
                    <a:pt x="5632" y="1595"/>
                    <a:pt x="3310" y="4358"/>
                  </a:cubicBezTo>
                  <a:cubicBezTo>
                    <a:pt x="977" y="7132"/>
                    <a:pt x="0" y="10763"/>
                    <a:pt x="620" y="14323"/>
                  </a:cubicBezTo>
                  <a:lnTo>
                    <a:pt x="2655" y="26063"/>
                  </a:lnTo>
                  <a:lnTo>
                    <a:pt x="2703" y="26289"/>
                  </a:lnTo>
                  <a:lnTo>
                    <a:pt x="4513" y="36659"/>
                  </a:lnTo>
                  <a:lnTo>
                    <a:pt x="4501" y="36659"/>
                  </a:lnTo>
                  <a:lnTo>
                    <a:pt x="4977" y="39398"/>
                  </a:lnTo>
                  <a:lnTo>
                    <a:pt x="6335" y="39160"/>
                  </a:lnTo>
                  <a:lnTo>
                    <a:pt x="5192" y="32587"/>
                  </a:lnTo>
                  <a:lnTo>
                    <a:pt x="5120" y="32183"/>
                  </a:lnTo>
                  <a:lnTo>
                    <a:pt x="1977" y="14085"/>
                  </a:lnTo>
                  <a:cubicBezTo>
                    <a:pt x="1429" y="10930"/>
                    <a:pt x="2298" y="7703"/>
                    <a:pt x="4370" y="5239"/>
                  </a:cubicBezTo>
                  <a:cubicBezTo>
                    <a:pt x="6430" y="2786"/>
                    <a:pt x="9454" y="1381"/>
                    <a:pt x="12669" y="1381"/>
                  </a:cubicBezTo>
                  <a:lnTo>
                    <a:pt x="1265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20">
              <a:extLst>
                <a:ext uri="{FF2B5EF4-FFF2-40B4-BE49-F238E27FC236}">
                  <a16:creationId xmlns:a16="http://schemas.microsoft.com/office/drawing/2014/main" id="{D9D13C6A-73E6-4210-A21A-487736F24223}"/>
                </a:ext>
              </a:extLst>
            </p:cNvPr>
            <p:cNvSpPr/>
            <p:nvPr/>
          </p:nvSpPr>
          <p:spPr>
            <a:xfrm>
              <a:off x="2570700" y="1220575"/>
              <a:ext cx="316725" cy="984950"/>
            </a:xfrm>
            <a:custGeom>
              <a:avLst/>
              <a:gdLst/>
              <a:ahLst/>
              <a:cxnLst/>
              <a:rect l="l" t="t" r="r" b="b"/>
              <a:pathLst>
                <a:path w="12669" h="39398" extrusionOk="0">
                  <a:moveTo>
                    <a:pt x="1" y="0"/>
                  </a:moveTo>
                  <a:lnTo>
                    <a:pt x="1" y="1381"/>
                  </a:lnTo>
                  <a:cubicBezTo>
                    <a:pt x="3203" y="1381"/>
                    <a:pt x="6228" y="2786"/>
                    <a:pt x="8299" y="5239"/>
                  </a:cubicBezTo>
                  <a:cubicBezTo>
                    <a:pt x="10359" y="7703"/>
                    <a:pt x="11228" y="10930"/>
                    <a:pt x="10681" y="14085"/>
                  </a:cubicBezTo>
                  <a:lnTo>
                    <a:pt x="7478" y="32552"/>
                  </a:lnTo>
                  <a:lnTo>
                    <a:pt x="6335" y="39160"/>
                  </a:lnTo>
                  <a:lnTo>
                    <a:pt x="7692" y="39398"/>
                  </a:lnTo>
                  <a:lnTo>
                    <a:pt x="8156" y="36659"/>
                  </a:lnTo>
                  <a:lnTo>
                    <a:pt x="9966" y="26289"/>
                  </a:lnTo>
                  <a:lnTo>
                    <a:pt x="12038" y="14323"/>
                  </a:lnTo>
                  <a:cubicBezTo>
                    <a:pt x="12669" y="10763"/>
                    <a:pt x="11681" y="7132"/>
                    <a:pt x="9347" y="4358"/>
                  </a:cubicBezTo>
                  <a:cubicBezTo>
                    <a:pt x="7025" y="1595"/>
                    <a:pt x="3620" y="0"/>
                    <a:pt x="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20">
              <a:extLst>
                <a:ext uri="{FF2B5EF4-FFF2-40B4-BE49-F238E27FC236}">
                  <a16:creationId xmlns:a16="http://schemas.microsoft.com/office/drawing/2014/main" id="{4EA71733-D2B7-44CB-9F31-D13E933D9C76}"/>
                </a:ext>
              </a:extLst>
            </p:cNvPr>
            <p:cNvSpPr/>
            <p:nvPr/>
          </p:nvSpPr>
          <p:spPr>
            <a:xfrm>
              <a:off x="2100700" y="1167275"/>
              <a:ext cx="205125" cy="142025"/>
            </a:xfrm>
            <a:custGeom>
              <a:avLst/>
              <a:gdLst/>
              <a:ahLst/>
              <a:cxnLst/>
              <a:rect l="l" t="t" r="r" b="b"/>
              <a:pathLst>
                <a:path w="8205" h="5681" extrusionOk="0">
                  <a:moveTo>
                    <a:pt x="519" y="1"/>
                  </a:moveTo>
                  <a:cubicBezTo>
                    <a:pt x="255" y="1"/>
                    <a:pt x="1" y="204"/>
                    <a:pt x="1" y="513"/>
                  </a:cubicBezTo>
                  <a:lnTo>
                    <a:pt x="1" y="2132"/>
                  </a:lnTo>
                  <a:lnTo>
                    <a:pt x="13" y="3513"/>
                  </a:lnTo>
                  <a:lnTo>
                    <a:pt x="13" y="5180"/>
                  </a:lnTo>
                  <a:cubicBezTo>
                    <a:pt x="13" y="5480"/>
                    <a:pt x="261" y="5680"/>
                    <a:pt x="521" y="5680"/>
                  </a:cubicBezTo>
                  <a:cubicBezTo>
                    <a:pt x="643" y="5680"/>
                    <a:pt x="767" y="5636"/>
                    <a:pt x="870" y="5537"/>
                  </a:cubicBezTo>
                  <a:lnTo>
                    <a:pt x="1215" y="5192"/>
                  </a:lnTo>
                  <a:lnTo>
                    <a:pt x="6085" y="5478"/>
                  </a:lnTo>
                  <a:cubicBezTo>
                    <a:pt x="6127" y="5480"/>
                    <a:pt x="6169" y="5482"/>
                    <a:pt x="6211" y="5482"/>
                  </a:cubicBezTo>
                  <a:cubicBezTo>
                    <a:pt x="7309" y="5482"/>
                    <a:pt x="8204" y="4590"/>
                    <a:pt x="8204" y="3477"/>
                  </a:cubicBezTo>
                  <a:lnTo>
                    <a:pt x="8204" y="2215"/>
                  </a:lnTo>
                  <a:cubicBezTo>
                    <a:pt x="8204" y="1096"/>
                    <a:pt x="7298" y="200"/>
                    <a:pt x="6191" y="200"/>
                  </a:cubicBezTo>
                  <a:cubicBezTo>
                    <a:pt x="6156" y="200"/>
                    <a:pt x="6120" y="201"/>
                    <a:pt x="6085" y="203"/>
                  </a:cubicBezTo>
                  <a:lnTo>
                    <a:pt x="1215" y="501"/>
                  </a:lnTo>
                  <a:lnTo>
                    <a:pt x="870" y="144"/>
                  </a:lnTo>
                  <a:cubicBezTo>
                    <a:pt x="768" y="45"/>
                    <a:pt x="642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20">
              <a:extLst>
                <a:ext uri="{FF2B5EF4-FFF2-40B4-BE49-F238E27FC236}">
                  <a16:creationId xmlns:a16="http://schemas.microsoft.com/office/drawing/2014/main" id="{B71B2355-75EA-4282-A7F8-E62DDDFA5805}"/>
                </a:ext>
              </a:extLst>
            </p:cNvPr>
            <p:cNvSpPr/>
            <p:nvPr/>
          </p:nvSpPr>
          <p:spPr>
            <a:xfrm>
              <a:off x="2365625" y="1167275"/>
              <a:ext cx="205100" cy="142150"/>
            </a:xfrm>
            <a:custGeom>
              <a:avLst/>
              <a:gdLst/>
              <a:ahLst/>
              <a:cxnLst/>
              <a:rect l="l" t="t" r="r" b="b"/>
              <a:pathLst>
                <a:path w="8204" h="5686" extrusionOk="0">
                  <a:moveTo>
                    <a:pt x="7690" y="1"/>
                  </a:moveTo>
                  <a:cubicBezTo>
                    <a:pt x="7569" y="1"/>
                    <a:pt x="7445" y="45"/>
                    <a:pt x="7346" y="144"/>
                  </a:cubicBezTo>
                  <a:lnTo>
                    <a:pt x="7001" y="489"/>
                  </a:lnTo>
                  <a:lnTo>
                    <a:pt x="2120" y="203"/>
                  </a:lnTo>
                  <a:cubicBezTo>
                    <a:pt x="2078" y="201"/>
                    <a:pt x="2036" y="199"/>
                    <a:pt x="1995" y="199"/>
                  </a:cubicBezTo>
                  <a:cubicBezTo>
                    <a:pt x="906" y="199"/>
                    <a:pt x="0" y="1091"/>
                    <a:pt x="0" y="2203"/>
                  </a:cubicBezTo>
                  <a:lnTo>
                    <a:pt x="0" y="3466"/>
                  </a:lnTo>
                  <a:cubicBezTo>
                    <a:pt x="0" y="4590"/>
                    <a:pt x="906" y="5482"/>
                    <a:pt x="1995" y="5482"/>
                  </a:cubicBezTo>
                  <a:cubicBezTo>
                    <a:pt x="2036" y="5482"/>
                    <a:pt x="2078" y="5480"/>
                    <a:pt x="2120" y="5478"/>
                  </a:cubicBezTo>
                  <a:lnTo>
                    <a:pt x="7001" y="5180"/>
                  </a:lnTo>
                  <a:lnTo>
                    <a:pt x="7346" y="5537"/>
                  </a:lnTo>
                  <a:cubicBezTo>
                    <a:pt x="7445" y="5640"/>
                    <a:pt x="7569" y="5686"/>
                    <a:pt x="7691" y="5686"/>
                  </a:cubicBezTo>
                  <a:cubicBezTo>
                    <a:pt x="7950" y="5686"/>
                    <a:pt x="8204" y="5480"/>
                    <a:pt x="8204" y="5180"/>
                  </a:cubicBezTo>
                  <a:lnTo>
                    <a:pt x="8204" y="3513"/>
                  </a:lnTo>
                  <a:lnTo>
                    <a:pt x="8204" y="2132"/>
                  </a:lnTo>
                  <a:lnTo>
                    <a:pt x="8204" y="501"/>
                  </a:lnTo>
                  <a:cubicBezTo>
                    <a:pt x="8204" y="201"/>
                    <a:pt x="7950" y="1"/>
                    <a:pt x="7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9;p20">
              <a:extLst>
                <a:ext uri="{FF2B5EF4-FFF2-40B4-BE49-F238E27FC236}">
                  <a16:creationId xmlns:a16="http://schemas.microsoft.com/office/drawing/2014/main" id="{CBA1DFCA-9576-40C8-94E3-C3A4C3B22387}"/>
                </a:ext>
              </a:extLst>
            </p:cNvPr>
            <p:cNvSpPr/>
            <p:nvPr/>
          </p:nvSpPr>
          <p:spPr>
            <a:xfrm>
              <a:off x="6985850" y="3539600"/>
              <a:ext cx="144975" cy="59550"/>
            </a:xfrm>
            <a:custGeom>
              <a:avLst/>
              <a:gdLst/>
              <a:ahLst/>
              <a:cxnLst/>
              <a:rect l="l" t="t" r="r" b="b"/>
              <a:pathLst>
                <a:path w="5799" h="2382" extrusionOk="0">
                  <a:moveTo>
                    <a:pt x="0" y="0"/>
                  </a:moveTo>
                  <a:lnTo>
                    <a:pt x="0" y="2382"/>
                  </a:lnTo>
                  <a:lnTo>
                    <a:pt x="5798" y="2382"/>
                  </a:lnTo>
                  <a:lnTo>
                    <a:pt x="5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22;p20">
              <a:extLst>
                <a:ext uri="{FF2B5EF4-FFF2-40B4-BE49-F238E27FC236}">
                  <a16:creationId xmlns:a16="http://schemas.microsoft.com/office/drawing/2014/main" id="{643677D0-0A31-4F88-855D-6E9D1060A353}"/>
                </a:ext>
              </a:extLst>
            </p:cNvPr>
            <p:cNvSpPr/>
            <p:nvPr/>
          </p:nvSpPr>
          <p:spPr>
            <a:xfrm>
              <a:off x="7002412" y="3791041"/>
              <a:ext cx="111782" cy="111789"/>
            </a:xfrm>
            <a:custGeom>
              <a:avLst/>
              <a:gdLst/>
              <a:ahLst/>
              <a:cxnLst/>
              <a:rect l="l" t="t" r="r" b="b"/>
              <a:pathLst>
                <a:path w="14669" h="14670" extrusionOk="0">
                  <a:moveTo>
                    <a:pt x="7346" y="1263"/>
                  </a:moveTo>
                  <a:cubicBezTo>
                    <a:pt x="10692" y="1263"/>
                    <a:pt x="13419" y="3989"/>
                    <a:pt x="13419" y="7335"/>
                  </a:cubicBezTo>
                  <a:cubicBezTo>
                    <a:pt x="13419" y="10680"/>
                    <a:pt x="10692" y="13407"/>
                    <a:pt x="7346" y="13407"/>
                  </a:cubicBezTo>
                  <a:cubicBezTo>
                    <a:pt x="3989" y="13407"/>
                    <a:pt x="1262" y="10680"/>
                    <a:pt x="1262" y="7335"/>
                  </a:cubicBezTo>
                  <a:cubicBezTo>
                    <a:pt x="1262" y="3989"/>
                    <a:pt x="3989" y="1263"/>
                    <a:pt x="7346" y="1263"/>
                  </a:cubicBezTo>
                  <a:close/>
                  <a:moveTo>
                    <a:pt x="7346" y="1"/>
                  </a:moveTo>
                  <a:cubicBezTo>
                    <a:pt x="7251" y="1"/>
                    <a:pt x="7156" y="1"/>
                    <a:pt x="7072" y="12"/>
                  </a:cubicBezTo>
                  <a:cubicBezTo>
                    <a:pt x="6715" y="24"/>
                    <a:pt x="6370" y="60"/>
                    <a:pt x="6037" y="120"/>
                  </a:cubicBezTo>
                  <a:cubicBezTo>
                    <a:pt x="2620" y="739"/>
                    <a:pt x="0" y="3739"/>
                    <a:pt x="0" y="7335"/>
                  </a:cubicBezTo>
                  <a:cubicBezTo>
                    <a:pt x="0" y="11383"/>
                    <a:pt x="3298" y="14669"/>
                    <a:pt x="7346" y="14669"/>
                  </a:cubicBezTo>
                  <a:cubicBezTo>
                    <a:pt x="11383" y="14669"/>
                    <a:pt x="14669" y="11383"/>
                    <a:pt x="14669" y="7335"/>
                  </a:cubicBezTo>
                  <a:cubicBezTo>
                    <a:pt x="14669" y="3739"/>
                    <a:pt x="12061" y="739"/>
                    <a:pt x="8644" y="120"/>
                  </a:cubicBezTo>
                  <a:cubicBezTo>
                    <a:pt x="8418" y="72"/>
                    <a:pt x="8180" y="48"/>
                    <a:pt x="7954" y="24"/>
                  </a:cubicBezTo>
                  <a:cubicBezTo>
                    <a:pt x="7751" y="12"/>
                    <a:pt x="7549" y="1"/>
                    <a:pt x="7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8EAA270-992F-4AB1-92CF-7B04CC4578B9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3F2AA1E-DD19-4A1E-A88C-40696CE40977}"/>
              </a:ext>
            </a:extLst>
          </p:cNvPr>
          <p:cNvSpPr txBox="1"/>
          <p:nvPr/>
        </p:nvSpPr>
        <p:spPr>
          <a:xfrm>
            <a:off x="3342428" y="986980"/>
            <a:ext cx="55071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25" name="Google Shape;350;p20">
            <a:extLst>
              <a:ext uri="{FF2B5EF4-FFF2-40B4-BE49-F238E27FC236}">
                <a16:creationId xmlns:a16="http://schemas.microsoft.com/office/drawing/2014/main" id="{6BE6DD8F-345F-4B81-B9C5-C4342CCC18A1}"/>
              </a:ext>
            </a:extLst>
          </p:cNvPr>
          <p:cNvSpPr/>
          <p:nvPr/>
        </p:nvSpPr>
        <p:spPr>
          <a:xfrm>
            <a:off x="9155921" y="3289943"/>
            <a:ext cx="1531461" cy="1530742"/>
          </a:xfrm>
          <a:custGeom>
            <a:avLst/>
            <a:gdLst/>
            <a:ahLst/>
            <a:cxnLst/>
            <a:rect l="l" t="t" r="r" b="b"/>
            <a:pathLst>
              <a:path w="23432" h="23421" extrusionOk="0">
                <a:moveTo>
                  <a:pt x="11716" y="1"/>
                </a:moveTo>
                <a:cubicBezTo>
                  <a:pt x="5251" y="1"/>
                  <a:pt x="0" y="5239"/>
                  <a:pt x="0" y="11704"/>
                </a:cubicBezTo>
                <a:cubicBezTo>
                  <a:pt x="0" y="18181"/>
                  <a:pt x="5251" y="23420"/>
                  <a:pt x="11716" y="23420"/>
                </a:cubicBezTo>
                <a:cubicBezTo>
                  <a:pt x="18181" y="23420"/>
                  <a:pt x="23432" y="18181"/>
                  <a:pt x="23432" y="11704"/>
                </a:cubicBezTo>
                <a:cubicBezTo>
                  <a:pt x="23432" y="5239"/>
                  <a:pt x="18181" y="1"/>
                  <a:pt x="11716" y="1"/>
                </a:cubicBezTo>
                <a:close/>
              </a:path>
            </a:pathLst>
          </a:custGeom>
          <a:solidFill>
            <a:srgbClr val="52A5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50;p20">
            <a:extLst>
              <a:ext uri="{FF2B5EF4-FFF2-40B4-BE49-F238E27FC236}">
                <a16:creationId xmlns:a16="http://schemas.microsoft.com/office/drawing/2014/main" id="{0259BE8E-830A-4EBD-BCE1-4C67EEC75EB2}"/>
              </a:ext>
            </a:extLst>
          </p:cNvPr>
          <p:cNvSpPr/>
          <p:nvPr/>
        </p:nvSpPr>
        <p:spPr>
          <a:xfrm>
            <a:off x="4456010" y="3300548"/>
            <a:ext cx="1531461" cy="1530742"/>
          </a:xfrm>
          <a:custGeom>
            <a:avLst/>
            <a:gdLst/>
            <a:ahLst/>
            <a:cxnLst/>
            <a:rect l="l" t="t" r="r" b="b"/>
            <a:pathLst>
              <a:path w="23432" h="23421" extrusionOk="0">
                <a:moveTo>
                  <a:pt x="11716" y="1"/>
                </a:moveTo>
                <a:cubicBezTo>
                  <a:pt x="5251" y="1"/>
                  <a:pt x="0" y="5239"/>
                  <a:pt x="0" y="11704"/>
                </a:cubicBezTo>
                <a:cubicBezTo>
                  <a:pt x="0" y="18181"/>
                  <a:pt x="5251" y="23420"/>
                  <a:pt x="11716" y="23420"/>
                </a:cubicBezTo>
                <a:cubicBezTo>
                  <a:pt x="18181" y="23420"/>
                  <a:pt x="23432" y="18181"/>
                  <a:pt x="23432" y="11704"/>
                </a:cubicBezTo>
                <a:cubicBezTo>
                  <a:pt x="23432" y="5239"/>
                  <a:pt x="18181" y="1"/>
                  <a:pt x="11716" y="1"/>
                </a:cubicBezTo>
                <a:close/>
              </a:path>
            </a:pathLst>
          </a:custGeom>
          <a:solidFill>
            <a:srgbClr val="52A5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50;p20">
            <a:extLst>
              <a:ext uri="{FF2B5EF4-FFF2-40B4-BE49-F238E27FC236}">
                <a16:creationId xmlns:a16="http://schemas.microsoft.com/office/drawing/2014/main" id="{F85D4548-28ED-4A7B-B8C0-074911FCB1F3}"/>
              </a:ext>
            </a:extLst>
          </p:cNvPr>
          <p:cNvSpPr/>
          <p:nvPr/>
        </p:nvSpPr>
        <p:spPr>
          <a:xfrm>
            <a:off x="6841714" y="4087589"/>
            <a:ext cx="1531461" cy="1530742"/>
          </a:xfrm>
          <a:custGeom>
            <a:avLst/>
            <a:gdLst/>
            <a:ahLst/>
            <a:cxnLst/>
            <a:rect l="l" t="t" r="r" b="b"/>
            <a:pathLst>
              <a:path w="23432" h="23421" extrusionOk="0">
                <a:moveTo>
                  <a:pt x="11716" y="1"/>
                </a:moveTo>
                <a:cubicBezTo>
                  <a:pt x="5251" y="1"/>
                  <a:pt x="0" y="5239"/>
                  <a:pt x="0" y="11704"/>
                </a:cubicBezTo>
                <a:cubicBezTo>
                  <a:pt x="0" y="18181"/>
                  <a:pt x="5251" y="23420"/>
                  <a:pt x="11716" y="23420"/>
                </a:cubicBezTo>
                <a:cubicBezTo>
                  <a:pt x="18181" y="23420"/>
                  <a:pt x="23432" y="18181"/>
                  <a:pt x="23432" y="11704"/>
                </a:cubicBezTo>
                <a:cubicBezTo>
                  <a:pt x="23432" y="5239"/>
                  <a:pt x="18181" y="1"/>
                  <a:pt x="11716" y="1"/>
                </a:cubicBezTo>
                <a:close/>
              </a:path>
            </a:pathLst>
          </a:custGeom>
          <a:solidFill>
            <a:srgbClr val="52A5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50;p20">
            <a:extLst>
              <a:ext uri="{FF2B5EF4-FFF2-40B4-BE49-F238E27FC236}">
                <a16:creationId xmlns:a16="http://schemas.microsoft.com/office/drawing/2014/main" id="{2748FE81-0179-41C7-B59B-1AD358DD7A7B}"/>
              </a:ext>
            </a:extLst>
          </p:cNvPr>
          <p:cNvSpPr/>
          <p:nvPr/>
        </p:nvSpPr>
        <p:spPr>
          <a:xfrm>
            <a:off x="2195051" y="4107324"/>
            <a:ext cx="1531461" cy="1530742"/>
          </a:xfrm>
          <a:custGeom>
            <a:avLst/>
            <a:gdLst/>
            <a:ahLst/>
            <a:cxnLst/>
            <a:rect l="l" t="t" r="r" b="b"/>
            <a:pathLst>
              <a:path w="23432" h="23421" extrusionOk="0">
                <a:moveTo>
                  <a:pt x="11716" y="1"/>
                </a:moveTo>
                <a:cubicBezTo>
                  <a:pt x="5251" y="1"/>
                  <a:pt x="0" y="5239"/>
                  <a:pt x="0" y="11704"/>
                </a:cubicBezTo>
                <a:cubicBezTo>
                  <a:pt x="0" y="18181"/>
                  <a:pt x="5251" y="23420"/>
                  <a:pt x="11716" y="23420"/>
                </a:cubicBezTo>
                <a:cubicBezTo>
                  <a:pt x="18181" y="23420"/>
                  <a:pt x="23432" y="18181"/>
                  <a:pt x="23432" y="11704"/>
                </a:cubicBezTo>
                <a:cubicBezTo>
                  <a:pt x="23432" y="5239"/>
                  <a:pt x="18181" y="1"/>
                  <a:pt x="11716" y="1"/>
                </a:cubicBezTo>
                <a:close/>
              </a:path>
            </a:pathLst>
          </a:custGeom>
          <a:solidFill>
            <a:srgbClr val="52A5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297F3D1-A63C-4AED-89F2-EA25DAB163C3}"/>
              </a:ext>
            </a:extLst>
          </p:cNvPr>
          <p:cNvSpPr txBox="1"/>
          <p:nvPr/>
        </p:nvSpPr>
        <p:spPr>
          <a:xfrm>
            <a:off x="8980462" y="4918843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ACFF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ACFF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71E6EA6-9346-40E5-80CE-1F6E86A476EE}"/>
              </a:ext>
            </a:extLst>
          </p:cNvPr>
          <p:cNvSpPr txBox="1"/>
          <p:nvPr/>
        </p:nvSpPr>
        <p:spPr>
          <a:xfrm>
            <a:off x="9028317" y="527162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grpSp>
        <p:nvGrpSpPr>
          <p:cNvPr id="33" name="رسم 2">
            <a:extLst>
              <a:ext uri="{FF2B5EF4-FFF2-40B4-BE49-F238E27FC236}">
                <a16:creationId xmlns:a16="http://schemas.microsoft.com/office/drawing/2014/main" id="{DCBA7016-297B-4291-A7E9-D6A5906EA0BD}"/>
              </a:ext>
            </a:extLst>
          </p:cNvPr>
          <p:cNvGrpSpPr/>
          <p:nvPr/>
        </p:nvGrpSpPr>
        <p:grpSpPr>
          <a:xfrm>
            <a:off x="2574320" y="4448277"/>
            <a:ext cx="822204" cy="849453"/>
            <a:chOff x="6451948" y="3818196"/>
            <a:chExt cx="2417796" cy="2497925"/>
          </a:xfrm>
        </p:grpSpPr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AB108474-BF9C-43C5-A9BF-A7B0D3EBFAC5}"/>
                </a:ext>
              </a:extLst>
            </p:cNvPr>
            <p:cNvSpPr/>
            <p:nvPr/>
          </p:nvSpPr>
          <p:spPr>
            <a:xfrm>
              <a:off x="6451948" y="5763100"/>
              <a:ext cx="472725" cy="553021"/>
            </a:xfrm>
            <a:custGeom>
              <a:avLst/>
              <a:gdLst>
                <a:gd name="connsiteX0" fmla="*/ 392430 w 472725"/>
                <a:gd name="connsiteY0" fmla="*/ 0 h 553021"/>
                <a:gd name="connsiteX1" fmla="*/ 472726 w 472725"/>
                <a:gd name="connsiteY1" fmla="*/ 80296 h 553021"/>
                <a:gd name="connsiteX2" fmla="*/ 0 w 472725"/>
                <a:gd name="connsiteY2" fmla="*/ 553022 h 553021"/>
                <a:gd name="connsiteX3" fmla="*/ 94298 w 472725"/>
                <a:gd name="connsiteY3" fmla="*/ 298132 h 55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25" h="553021">
                  <a:moveTo>
                    <a:pt x="392430" y="0"/>
                  </a:moveTo>
                  <a:lnTo>
                    <a:pt x="472726" y="80296"/>
                  </a:lnTo>
                  <a:lnTo>
                    <a:pt x="0" y="553022"/>
                  </a:lnTo>
                  <a:lnTo>
                    <a:pt x="94298" y="298132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CC9CB71D-4283-4E3B-96B7-4860799DAC62}"/>
                </a:ext>
              </a:extLst>
            </p:cNvPr>
            <p:cNvSpPr/>
            <p:nvPr/>
          </p:nvSpPr>
          <p:spPr>
            <a:xfrm>
              <a:off x="6783037" y="4124229"/>
              <a:ext cx="1780508" cy="1780508"/>
            </a:xfrm>
            <a:custGeom>
              <a:avLst/>
              <a:gdLst>
                <a:gd name="connsiteX0" fmla="*/ 0 w 1780508"/>
                <a:gd name="connsiteY0" fmla="*/ 1642967 h 1780508"/>
                <a:gd name="connsiteX1" fmla="*/ 68770 w 1780508"/>
                <a:gd name="connsiteY1" fmla="*/ 1711738 h 1780508"/>
                <a:gd name="connsiteX2" fmla="*/ 137541 w 1780508"/>
                <a:gd name="connsiteY2" fmla="*/ 1780508 h 1780508"/>
                <a:gd name="connsiteX3" fmla="*/ 658559 w 1780508"/>
                <a:gd name="connsiteY3" fmla="*/ 1718215 h 1780508"/>
                <a:gd name="connsiteX4" fmla="*/ 1780508 w 1780508"/>
                <a:gd name="connsiteY4" fmla="*/ 596265 h 1780508"/>
                <a:gd name="connsiteX5" fmla="*/ 1482376 w 1780508"/>
                <a:gd name="connsiteY5" fmla="*/ 298133 h 1780508"/>
                <a:gd name="connsiteX6" fmla="*/ 1184338 w 1780508"/>
                <a:gd name="connsiteY6" fmla="*/ 0 h 1780508"/>
                <a:gd name="connsiteX7" fmla="*/ 62389 w 1780508"/>
                <a:gd name="connsiteY7" fmla="*/ 1121950 h 178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508" h="1780508">
                  <a:moveTo>
                    <a:pt x="0" y="1642967"/>
                  </a:moveTo>
                  <a:lnTo>
                    <a:pt x="68770" y="1711738"/>
                  </a:lnTo>
                  <a:lnTo>
                    <a:pt x="137541" y="1780508"/>
                  </a:lnTo>
                  <a:lnTo>
                    <a:pt x="658559" y="1718215"/>
                  </a:lnTo>
                  <a:lnTo>
                    <a:pt x="1780508" y="596265"/>
                  </a:lnTo>
                  <a:lnTo>
                    <a:pt x="1482376" y="298133"/>
                  </a:lnTo>
                  <a:lnTo>
                    <a:pt x="1184338" y="0"/>
                  </a:lnTo>
                  <a:lnTo>
                    <a:pt x="62389" y="1121950"/>
                  </a:lnTo>
                  <a:close/>
                </a:path>
              </a:pathLst>
            </a:custGeom>
            <a:solidFill>
              <a:srgbClr val="BEDEF5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325804CF-9C8A-4477-84E7-F05267CF5418}"/>
                </a:ext>
              </a:extLst>
            </p:cNvPr>
            <p:cNvSpPr/>
            <p:nvPr/>
          </p:nvSpPr>
          <p:spPr>
            <a:xfrm>
              <a:off x="6873620" y="4920995"/>
              <a:ext cx="1367408" cy="893158"/>
            </a:xfrm>
            <a:custGeom>
              <a:avLst/>
              <a:gdLst>
                <a:gd name="connsiteX0" fmla="*/ 418909 w 1367408"/>
                <a:gd name="connsiteY0" fmla="*/ 0 h 893158"/>
                <a:gd name="connsiteX1" fmla="*/ 53816 w 1367408"/>
                <a:gd name="connsiteY1" fmla="*/ 365093 h 893158"/>
                <a:gd name="connsiteX2" fmla="*/ 0 w 1367408"/>
                <a:gd name="connsiteY2" fmla="*/ 814864 h 893158"/>
                <a:gd name="connsiteX3" fmla="*/ 78391 w 1367408"/>
                <a:gd name="connsiteY3" fmla="*/ 893159 h 893158"/>
                <a:gd name="connsiteX4" fmla="*/ 528066 w 1367408"/>
                <a:gd name="connsiteY4" fmla="*/ 839343 h 893158"/>
                <a:gd name="connsiteX5" fmla="*/ 1367409 w 1367408"/>
                <a:gd name="connsiteY5" fmla="*/ 0 h 8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7408" h="893158">
                  <a:moveTo>
                    <a:pt x="418909" y="0"/>
                  </a:moveTo>
                  <a:lnTo>
                    <a:pt x="53816" y="365093"/>
                  </a:lnTo>
                  <a:lnTo>
                    <a:pt x="0" y="814864"/>
                  </a:lnTo>
                  <a:lnTo>
                    <a:pt x="78391" y="893159"/>
                  </a:lnTo>
                  <a:lnTo>
                    <a:pt x="528066" y="839343"/>
                  </a:lnTo>
                  <a:lnTo>
                    <a:pt x="1367409" y="0"/>
                  </a:lnTo>
                  <a:close/>
                </a:path>
              </a:pathLst>
            </a:custGeom>
            <a:solidFill>
              <a:srgbClr val="DD362D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2DC362D5-8E2A-4FFB-9D0E-0E9E0C46EB90}"/>
                </a:ext>
              </a:extLst>
            </p:cNvPr>
            <p:cNvSpPr/>
            <p:nvPr/>
          </p:nvSpPr>
          <p:spPr>
            <a:xfrm rot="-8100000">
              <a:off x="7704133" y="4343371"/>
              <a:ext cx="1188232" cy="92582"/>
            </a:xfrm>
            <a:custGeom>
              <a:avLst/>
              <a:gdLst>
                <a:gd name="connsiteX0" fmla="*/ 0 w 1188232"/>
                <a:gd name="connsiteY0" fmla="*/ 0 h 92582"/>
                <a:gd name="connsiteX1" fmla="*/ 1188232 w 1188232"/>
                <a:gd name="connsiteY1" fmla="*/ 0 h 92582"/>
                <a:gd name="connsiteX2" fmla="*/ 1188232 w 1188232"/>
                <a:gd name="connsiteY2" fmla="*/ 92582 h 92582"/>
                <a:gd name="connsiteX3" fmla="*/ 0 w 1188232"/>
                <a:gd name="connsiteY3" fmla="*/ 92582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8232" h="92582">
                  <a:moveTo>
                    <a:pt x="0" y="0"/>
                  </a:moveTo>
                  <a:lnTo>
                    <a:pt x="1188232" y="0"/>
                  </a:lnTo>
                  <a:lnTo>
                    <a:pt x="1188232" y="92582"/>
                  </a:lnTo>
                  <a:lnTo>
                    <a:pt x="0" y="92582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8D1E7974-747B-42F9-B065-B7FF7F11E3FE}"/>
                </a:ext>
              </a:extLst>
            </p:cNvPr>
            <p:cNvSpPr/>
            <p:nvPr/>
          </p:nvSpPr>
          <p:spPr>
            <a:xfrm rot="-8100000">
              <a:off x="8249105" y="4057799"/>
              <a:ext cx="410999" cy="351183"/>
            </a:xfrm>
            <a:custGeom>
              <a:avLst/>
              <a:gdLst>
                <a:gd name="connsiteX0" fmla="*/ 0 w 410999"/>
                <a:gd name="connsiteY0" fmla="*/ 0 h 351183"/>
                <a:gd name="connsiteX1" fmla="*/ 411000 w 410999"/>
                <a:gd name="connsiteY1" fmla="*/ 0 h 351183"/>
                <a:gd name="connsiteX2" fmla="*/ 411000 w 410999"/>
                <a:gd name="connsiteY2" fmla="*/ 351183 h 351183"/>
                <a:gd name="connsiteX3" fmla="*/ 0 w 410999"/>
                <a:gd name="connsiteY3" fmla="*/ 351183 h 35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999" h="351183">
                  <a:moveTo>
                    <a:pt x="0" y="0"/>
                  </a:moveTo>
                  <a:lnTo>
                    <a:pt x="411000" y="0"/>
                  </a:lnTo>
                  <a:lnTo>
                    <a:pt x="411000" y="351183"/>
                  </a:lnTo>
                  <a:lnTo>
                    <a:pt x="0" y="351183"/>
                  </a:lnTo>
                  <a:close/>
                </a:path>
              </a:pathLst>
            </a:custGeom>
            <a:solidFill>
              <a:srgbClr val="BEDEF5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02F7E475-2020-4F5A-B897-AD1904C4F4FB}"/>
                </a:ext>
              </a:extLst>
            </p:cNvPr>
            <p:cNvSpPr/>
            <p:nvPr/>
          </p:nvSpPr>
          <p:spPr>
            <a:xfrm rot="-8100000">
              <a:off x="8322585" y="4011220"/>
              <a:ext cx="593497" cy="114775"/>
            </a:xfrm>
            <a:custGeom>
              <a:avLst/>
              <a:gdLst>
                <a:gd name="connsiteX0" fmla="*/ 0 w 593497"/>
                <a:gd name="connsiteY0" fmla="*/ 0 h 114775"/>
                <a:gd name="connsiteX1" fmla="*/ 593497 w 593497"/>
                <a:gd name="connsiteY1" fmla="*/ 0 h 114775"/>
                <a:gd name="connsiteX2" fmla="*/ 593497 w 593497"/>
                <a:gd name="connsiteY2" fmla="*/ 114775 h 114775"/>
                <a:gd name="connsiteX3" fmla="*/ 0 w 593497"/>
                <a:gd name="connsiteY3" fmla="*/ 114775 h 1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497" h="114775">
                  <a:moveTo>
                    <a:pt x="0" y="0"/>
                  </a:moveTo>
                  <a:lnTo>
                    <a:pt x="593497" y="0"/>
                  </a:lnTo>
                  <a:lnTo>
                    <a:pt x="593497" y="114775"/>
                  </a:lnTo>
                  <a:lnTo>
                    <a:pt x="0" y="114775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50578E2E-8A13-474E-8492-DD109C925E1C}"/>
                </a:ext>
              </a:extLst>
            </p:cNvPr>
            <p:cNvSpPr/>
            <p:nvPr/>
          </p:nvSpPr>
          <p:spPr>
            <a:xfrm rot="-8100000">
              <a:off x="7194459" y="5675853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6 w 258696"/>
                <a:gd name="connsiteY1" fmla="*/ 0 h 26860"/>
                <a:gd name="connsiteX2" fmla="*/ 258696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6" y="0"/>
                  </a:lnTo>
                  <a:lnTo>
                    <a:pt x="258696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1DCB1769-7CD6-49D5-9222-9E86F4AEF04D}"/>
                </a:ext>
              </a:extLst>
            </p:cNvPr>
            <p:cNvSpPr/>
            <p:nvPr/>
          </p:nvSpPr>
          <p:spPr>
            <a:xfrm rot="-8100000">
              <a:off x="7299288" y="5571078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6 w 258696"/>
                <a:gd name="connsiteY1" fmla="*/ 0 h 26860"/>
                <a:gd name="connsiteX2" fmla="*/ 258696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6" y="0"/>
                  </a:lnTo>
                  <a:lnTo>
                    <a:pt x="258696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EFFD6DEC-4F88-40E5-AEC9-DF5A270C584B}"/>
                </a:ext>
              </a:extLst>
            </p:cNvPr>
            <p:cNvSpPr/>
            <p:nvPr/>
          </p:nvSpPr>
          <p:spPr>
            <a:xfrm rot="-8100000">
              <a:off x="7404127" y="5466140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7 w 258696"/>
                <a:gd name="connsiteY1" fmla="*/ 0 h 26860"/>
                <a:gd name="connsiteX2" fmla="*/ 258697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7" y="0"/>
                  </a:lnTo>
                  <a:lnTo>
                    <a:pt x="258697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723D349E-618A-4E1C-912B-085E7F56EAA3}"/>
                </a:ext>
              </a:extLst>
            </p:cNvPr>
            <p:cNvSpPr/>
            <p:nvPr/>
          </p:nvSpPr>
          <p:spPr>
            <a:xfrm rot="-8100000">
              <a:off x="7508995" y="5361337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7 w 258696"/>
                <a:gd name="connsiteY1" fmla="*/ 0 h 26860"/>
                <a:gd name="connsiteX2" fmla="*/ 258697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7" y="0"/>
                  </a:lnTo>
                  <a:lnTo>
                    <a:pt x="258697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7B0AA24F-6800-48FB-8611-D0F017EEF226}"/>
                </a:ext>
              </a:extLst>
            </p:cNvPr>
            <p:cNvSpPr/>
            <p:nvPr/>
          </p:nvSpPr>
          <p:spPr>
            <a:xfrm rot="-8100000">
              <a:off x="7613805" y="5256562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6 w 258696"/>
                <a:gd name="connsiteY1" fmla="*/ 0 h 26860"/>
                <a:gd name="connsiteX2" fmla="*/ 258696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6" y="0"/>
                  </a:lnTo>
                  <a:lnTo>
                    <a:pt x="258696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EA466454-52F0-4CB7-AA9A-BB2B8212D4D9}"/>
                </a:ext>
              </a:extLst>
            </p:cNvPr>
            <p:cNvSpPr/>
            <p:nvPr/>
          </p:nvSpPr>
          <p:spPr>
            <a:xfrm rot="-8100000">
              <a:off x="7718644" y="5151625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6 w 258696"/>
                <a:gd name="connsiteY1" fmla="*/ 0 h 26860"/>
                <a:gd name="connsiteX2" fmla="*/ 258696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6" y="0"/>
                  </a:lnTo>
                  <a:lnTo>
                    <a:pt x="258696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C44266D0-9D5B-42E5-9E12-9C969AEFDB9B}"/>
                </a:ext>
              </a:extLst>
            </p:cNvPr>
            <p:cNvSpPr/>
            <p:nvPr/>
          </p:nvSpPr>
          <p:spPr>
            <a:xfrm rot="-8100000">
              <a:off x="7823511" y="5046822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6 w 258696"/>
                <a:gd name="connsiteY1" fmla="*/ 0 h 26860"/>
                <a:gd name="connsiteX2" fmla="*/ 258696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6" y="0"/>
                  </a:lnTo>
                  <a:lnTo>
                    <a:pt x="258696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1F476005-CE5A-4F27-BBDA-2E626C3438AB}"/>
                </a:ext>
              </a:extLst>
            </p:cNvPr>
            <p:cNvSpPr/>
            <p:nvPr/>
          </p:nvSpPr>
          <p:spPr>
            <a:xfrm rot="-8100000">
              <a:off x="7928378" y="4942047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6 w 258696"/>
                <a:gd name="connsiteY1" fmla="*/ 0 h 26860"/>
                <a:gd name="connsiteX2" fmla="*/ 258696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6" y="0"/>
                  </a:lnTo>
                  <a:lnTo>
                    <a:pt x="258696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0B3E41DE-3D71-49D6-AF04-772496F81443}"/>
                </a:ext>
              </a:extLst>
            </p:cNvPr>
            <p:cNvSpPr/>
            <p:nvPr/>
          </p:nvSpPr>
          <p:spPr>
            <a:xfrm rot="-8100000">
              <a:off x="8033217" y="4837109"/>
              <a:ext cx="258696" cy="26860"/>
            </a:xfrm>
            <a:custGeom>
              <a:avLst/>
              <a:gdLst>
                <a:gd name="connsiteX0" fmla="*/ 0 w 258696"/>
                <a:gd name="connsiteY0" fmla="*/ 0 h 26860"/>
                <a:gd name="connsiteX1" fmla="*/ 258696 w 258696"/>
                <a:gd name="connsiteY1" fmla="*/ 0 h 26860"/>
                <a:gd name="connsiteX2" fmla="*/ 258696 w 258696"/>
                <a:gd name="connsiteY2" fmla="*/ 26860 h 26860"/>
                <a:gd name="connsiteX3" fmla="*/ 0 w 258696"/>
                <a:gd name="connsiteY3" fmla="*/ 2686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96" h="26860">
                  <a:moveTo>
                    <a:pt x="0" y="0"/>
                  </a:moveTo>
                  <a:lnTo>
                    <a:pt x="258696" y="0"/>
                  </a:lnTo>
                  <a:lnTo>
                    <a:pt x="258696" y="2686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A9A6C904-5FF2-4224-9614-CF35E6488FF9}"/>
              </a:ext>
            </a:extLst>
          </p:cNvPr>
          <p:cNvGrpSpPr/>
          <p:nvPr/>
        </p:nvGrpSpPr>
        <p:grpSpPr>
          <a:xfrm>
            <a:off x="4678482" y="3649406"/>
            <a:ext cx="1086515" cy="940063"/>
            <a:chOff x="3840860" y="566737"/>
            <a:chExt cx="2609659" cy="2257901"/>
          </a:xfrm>
        </p:grpSpPr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D4EDCA0A-F24C-41FC-9F31-32E0427AB62D}"/>
                </a:ext>
              </a:extLst>
            </p:cNvPr>
            <p:cNvSpPr/>
            <p:nvPr/>
          </p:nvSpPr>
          <p:spPr>
            <a:xfrm>
              <a:off x="3840860" y="566737"/>
              <a:ext cx="2609659" cy="2257901"/>
            </a:xfrm>
            <a:custGeom>
              <a:avLst/>
              <a:gdLst>
                <a:gd name="connsiteX0" fmla="*/ 1918145 w 2609659"/>
                <a:gd name="connsiteY0" fmla="*/ 0 h 2257901"/>
                <a:gd name="connsiteX1" fmla="*/ 1304830 w 2609659"/>
                <a:gd name="connsiteY1" fmla="*/ 372332 h 2257901"/>
                <a:gd name="connsiteX2" fmla="*/ 691420 w 2609659"/>
                <a:gd name="connsiteY2" fmla="*/ 0 h 2257901"/>
                <a:gd name="connsiteX3" fmla="*/ 0 w 2609659"/>
                <a:gd name="connsiteY3" fmla="*/ 691420 h 2257901"/>
                <a:gd name="connsiteX4" fmla="*/ 1226725 w 2609659"/>
                <a:gd name="connsiteY4" fmla="*/ 2219801 h 2257901"/>
                <a:gd name="connsiteX5" fmla="*/ 1304830 w 2609659"/>
                <a:gd name="connsiteY5" fmla="*/ 2257901 h 2257901"/>
                <a:gd name="connsiteX6" fmla="*/ 1382935 w 2609659"/>
                <a:gd name="connsiteY6" fmla="*/ 2219801 h 2257901"/>
                <a:gd name="connsiteX7" fmla="*/ 2609659 w 2609659"/>
                <a:gd name="connsiteY7" fmla="*/ 691420 h 2257901"/>
                <a:gd name="connsiteX8" fmla="*/ 1918145 w 2609659"/>
                <a:gd name="connsiteY8" fmla="*/ 0 h 225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659" h="2257901">
                  <a:moveTo>
                    <a:pt x="1918145" y="0"/>
                  </a:moveTo>
                  <a:cubicBezTo>
                    <a:pt x="1651445" y="0"/>
                    <a:pt x="1420083" y="151162"/>
                    <a:pt x="1304830" y="372332"/>
                  </a:cubicBezTo>
                  <a:cubicBezTo>
                    <a:pt x="1189482" y="151162"/>
                    <a:pt x="958120" y="0"/>
                    <a:pt x="691420" y="0"/>
                  </a:cubicBezTo>
                  <a:cubicBezTo>
                    <a:pt x="309563" y="0"/>
                    <a:pt x="0" y="309563"/>
                    <a:pt x="0" y="691420"/>
                  </a:cubicBezTo>
                  <a:cubicBezTo>
                    <a:pt x="0" y="1513523"/>
                    <a:pt x="865061" y="2036921"/>
                    <a:pt x="1226725" y="2219801"/>
                  </a:cubicBezTo>
                  <a:cubicBezTo>
                    <a:pt x="1256348" y="2234756"/>
                    <a:pt x="1282637" y="2247519"/>
                    <a:pt x="1304830" y="2257901"/>
                  </a:cubicBezTo>
                  <a:cubicBezTo>
                    <a:pt x="1326928" y="2247519"/>
                    <a:pt x="1353217" y="2234756"/>
                    <a:pt x="1382935" y="2219801"/>
                  </a:cubicBezTo>
                  <a:cubicBezTo>
                    <a:pt x="1744599" y="2036921"/>
                    <a:pt x="2609659" y="1513523"/>
                    <a:pt x="2609659" y="691420"/>
                  </a:cubicBezTo>
                  <a:cubicBezTo>
                    <a:pt x="2609565" y="309563"/>
                    <a:pt x="2300002" y="0"/>
                    <a:pt x="1918145" y="0"/>
                  </a:cubicBezTo>
                  <a:close/>
                </a:path>
              </a:pathLst>
            </a:custGeom>
            <a:solidFill>
              <a:srgbClr val="DD362D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E925D78B-D955-4DE1-A687-6746910A9A96}"/>
                </a:ext>
              </a:extLst>
            </p:cNvPr>
            <p:cNvSpPr/>
            <p:nvPr/>
          </p:nvSpPr>
          <p:spPr>
            <a:xfrm>
              <a:off x="3899248" y="987932"/>
              <a:ext cx="2492787" cy="1442942"/>
            </a:xfrm>
            <a:custGeom>
              <a:avLst/>
              <a:gdLst>
                <a:gd name="connsiteX0" fmla="*/ 1468469 w 2492787"/>
                <a:gd name="connsiteY0" fmla="*/ 634365 h 1442942"/>
                <a:gd name="connsiteX1" fmla="*/ 1313117 w 2492787"/>
                <a:gd name="connsiteY1" fmla="*/ 311372 h 1442942"/>
                <a:gd name="connsiteX2" fmla="*/ 1180433 w 2492787"/>
                <a:gd name="connsiteY2" fmla="*/ 884968 h 1442942"/>
                <a:gd name="connsiteX3" fmla="*/ 906780 w 2492787"/>
                <a:gd name="connsiteY3" fmla="*/ 0 h 1442942"/>
                <a:gd name="connsiteX4" fmla="*/ 704183 w 2492787"/>
                <a:gd name="connsiteY4" fmla="*/ 712756 h 1442942"/>
                <a:gd name="connsiteX5" fmla="*/ 561213 w 2492787"/>
                <a:gd name="connsiteY5" fmla="*/ 274034 h 1442942"/>
                <a:gd name="connsiteX6" fmla="*/ 299180 w 2492787"/>
                <a:gd name="connsiteY6" fmla="*/ 634365 h 1442942"/>
                <a:gd name="connsiteX7" fmla="*/ 0 w 2492787"/>
                <a:gd name="connsiteY7" fmla="*/ 634365 h 1442942"/>
                <a:gd name="connsiteX8" fmla="*/ 46387 w 2492787"/>
                <a:gd name="connsiteY8" fmla="*/ 754761 h 1442942"/>
                <a:gd name="connsiteX9" fmla="*/ 382905 w 2492787"/>
                <a:gd name="connsiteY9" fmla="*/ 754761 h 1442942"/>
                <a:gd name="connsiteX10" fmla="*/ 509016 w 2492787"/>
                <a:gd name="connsiteY10" fmla="*/ 581311 h 1442942"/>
                <a:gd name="connsiteX11" fmla="*/ 713994 w 2492787"/>
                <a:gd name="connsiteY11" fmla="*/ 1210056 h 1442942"/>
                <a:gd name="connsiteX12" fmla="*/ 912876 w 2492787"/>
                <a:gd name="connsiteY12" fmla="*/ 510445 h 1442942"/>
                <a:gd name="connsiteX13" fmla="*/ 1201293 w 2492787"/>
                <a:gd name="connsiteY13" fmla="*/ 1442942 h 1442942"/>
                <a:gd name="connsiteX14" fmla="*/ 1363027 w 2492787"/>
                <a:gd name="connsiteY14" fmla="*/ 743807 h 1442942"/>
                <a:gd name="connsiteX15" fmla="*/ 1368267 w 2492787"/>
                <a:gd name="connsiteY15" fmla="*/ 754761 h 1442942"/>
                <a:gd name="connsiteX16" fmla="*/ 2446401 w 2492787"/>
                <a:gd name="connsiteY16" fmla="*/ 754761 h 1442942"/>
                <a:gd name="connsiteX17" fmla="*/ 2492788 w 2492787"/>
                <a:gd name="connsiteY17" fmla="*/ 634365 h 1442942"/>
                <a:gd name="connsiteX18" fmla="*/ 1468469 w 2492787"/>
                <a:gd name="connsiteY18" fmla="*/ 634365 h 144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92787" h="1442942">
                  <a:moveTo>
                    <a:pt x="1468469" y="634365"/>
                  </a:moveTo>
                  <a:lnTo>
                    <a:pt x="1313117" y="311372"/>
                  </a:lnTo>
                  <a:lnTo>
                    <a:pt x="1180433" y="884968"/>
                  </a:lnTo>
                  <a:lnTo>
                    <a:pt x="906780" y="0"/>
                  </a:lnTo>
                  <a:lnTo>
                    <a:pt x="704183" y="712756"/>
                  </a:lnTo>
                  <a:lnTo>
                    <a:pt x="561213" y="274034"/>
                  </a:lnTo>
                  <a:lnTo>
                    <a:pt x="299180" y="634365"/>
                  </a:lnTo>
                  <a:lnTo>
                    <a:pt x="0" y="634365"/>
                  </a:lnTo>
                  <a:cubicBezTo>
                    <a:pt x="13430" y="675513"/>
                    <a:pt x="29051" y="715613"/>
                    <a:pt x="46387" y="754761"/>
                  </a:cubicBezTo>
                  <a:lnTo>
                    <a:pt x="382905" y="754761"/>
                  </a:lnTo>
                  <a:lnTo>
                    <a:pt x="509016" y="581311"/>
                  </a:lnTo>
                  <a:lnTo>
                    <a:pt x="713994" y="1210056"/>
                  </a:lnTo>
                  <a:lnTo>
                    <a:pt x="912876" y="510445"/>
                  </a:lnTo>
                  <a:lnTo>
                    <a:pt x="1201293" y="1442942"/>
                  </a:lnTo>
                  <a:lnTo>
                    <a:pt x="1363027" y="743807"/>
                  </a:lnTo>
                  <a:lnTo>
                    <a:pt x="1368267" y="754761"/>
                  </a:lnTo>
                  <a:lnTo>
                    <a:pt x="2446401" y="754761"/>
                  </a:lnTo>
                  <a:cubicBezTo>
                    <a:pt x="2463737" y="715613"/>
                    <a:pt x="2479358" y="675418"/>
                    <a:pt x="2492788" y="634365"/>
                  </a:cubicBezTo>
                  <a:lnTo>
                    <a:pt x="1468469" y="63436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52" name="رسم 2">
            <a:extLst>
              <a:ext uri="{FF2B5EF4-FFF2-40B4-BE49-F238E27FC236}">
                <a16:creationId xmlns:a16="http://schemas.microsoft.com/office/drawing/2014/main" id="{9C29643D-19DF-43DB-8617-95DD96C900FD}"/>
              </a:ext>
            </a:extLst>
          </p:cNvPr>
          <p:cNvGrpSpPr/>
          <p:nvPr/>
        </p:nvGrpSpPr>
        <p:grpSpPr>
          <a:xfrm>
            <a:off x="7167615" y="4260990"/>
            <a:ext cx="844116" cy="1153563"/>
            <a:chOff x="6827095" y="233362"/>
            <a:chExt cx="2055560" cy="2809113"/>
          </a:xfrm>
        </p:grpSpPr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2A717BEF-9EF8-43AA-9463-33148C7C6C4A}"/>
                </a:ext>
              </a:extLst>
            </p:cNvPr>
            <p:cNvSpPr/>
            <p:nvPr/>
          </p:nvSpPr>
          <p:spPr>
            <a:xfrm>
              <a:off x="7854981" y="2261329"/>
              <a:ext cx="630555" cy="460343"/>
            </a:xfrm>
            <a:custGeom>
              <a:avLst/>
              <a:gdLst>
                <a:gd name="connsiteX0" fmla="*/ 630555 w 630555"/>
                <a:gd name="connsiteY0" fmla="*/ 0 h 460343"/>
                <a:gd name="connsiteX1" fmla="*/ 523018 w 630555"/>
                <a:gd name="connsiteY1" fmla="*/ 385572 h 460343"/>
                <a:gd name="connsiteX2" fmla="*/ 448246 w 630555"/>
                <a:gd name="connsiteY2" fmla="*/ 460343 h 460343"/>
                <a:gd name="connsiteX3" fmla="*/ 389573 w 630555"/>
                <a:gd name="connsiteY3" fmla="*/ 460343 h 460343"/>
                <a:gd name="connsiteX4" fmla="*/ 389573 w 630555"/>
                <a:gd name="connsiteY4" fmla="*/ 263366 h 460343"/>
                <a:gd name="connsiteX5" fmla="*/ 0 w 630555"/>
                <a:gd name="connsiteY5" fmla="*/ 263366 h 460343"/>
                <a:gd name="connsiteX6" fmla="*/ 0 w 630555"/>
                <a:gd name="connsiteY6" fmla="*/ 147828 h 460343"/>
                <a:gd name="connsiteX7" fmla="*/ 389573 w 630555"/>
                <a:gd name="connsiteY7" fmla="*/ 147828 h 460343"/>
                <a:gd name="connsiteX8" fmla="*/ 389573 w 630555"/>
                <a:gd name="connsiteY8" fmla="*/ 50292 h 460343"/>
                <a:gd name="connsiteX9" fmla="*/ 630555 w 630555"/>
                <a:gd name="connsiteY9" fmla="*/ 0 h 46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5" h="460343">
                  <a:moveTo>
                    <a:pt x="630555" y="0"/>
                  </a:moveTo>
                  <a:lnTo>
                    <a:pt x="523018" y="385572"/>
                  </a:lnTo>
                  <a:cubicBezTo>
                    <a:pt x="523018" y="426815"/>
                    <a:pt x="489585" y="460343"/>
                    <a:pt x="448246" y="460343"/>
                  </a:cubicBezTo>
                  <a:lnTo>
                    <a:pt x="389573" y="460343"/>
                  </a:lnTo>
                  <a:lnTo>
                    <a:pt x="389573" y="263366"/>
                  </a:lnTo>
                  <a:lnTo>
                    <a:pt x="0" y="263366"/>
                  </a:lnTo>
                  <a:lnTo>
                    <a:pt x="0" y="147828"/>
                  </a:lnTo>
                  <a:lnTo>
                    <a:pt x="389573" y="147828"/>
                  </a:lnTo>
                  <a:lnTo>
                    <a:pt x="389573" y="50292"/>
                  </a:lnTo>
                  <a:lnTo>
                    <a:pt x="630555" y="0"/>
                  </a:lnTo>
                  <a:close/>
                </a:path>
              </a:pathLst>
            </a:custGeom>
            <a:solidFill>
              <a:srgbClr val="42474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AE961499-C2C4-4905-815C-9CE817726AAA}"/>
                </a:ext>
              </a:extLst>
            </p:cNvPr>
            <p:cNvSpPr/>
            <p:nvPr/>
          </p:nvSpPr>
          <p:spPr>
            <a:xfrm>
              <a:off x="7224331" y="2261329"/>
              <a:ext cx="630554" cy="460343"/>
            </a:xfrm>
            <a:custGeom>
              <a:avLst/>
              <a:gdLst>
                <a:gd name="connsiteX0" fmla="*/ 0 w 630554"/>
                <a:gd name="connsiteY0" fmla="*/ 0 h 460343"/>
                <a:gd name="connsiteX1" fmla="*/ 107537 w 630554"/>
                <a:gd name="connsiteY1" fmla="*/ 385572 h 460343"/>
                <a:gd name="connsiteX2" fmla="*/ 182308 w 630554"/>
                <a:gd name="connsiteY2" fmla="*/ 460343 h 460343"/>
                <a:gd name="connsiteX3" fmla="*/ 240982 w 630554"/>
                <a:gd name="connsiteY3" fmla="*/ 460343 h 460343"/>
                <a:gd name="connsiteX4" fmla="*/ 240982 w 630554"/>
                <a:gd name="connsiteY4" fmla="*/ 263366 h 460343"/>
                <a:gd name="connsiteX5" fmla="*/ 630555 w 630554"/>
                <a:gd name="connsiteY5" fmla="*/ 263366 h 460343"/>
                <a:gd name="connsiteX6" fmla="*/ 630555 w 630554"/>
                <a:gd name="connsiteY6" fmla="*/ 147828 h 460343"/>
                <a:gd name="connsiteX7" fmla="*/ 240982 w 630554"/>
                <a:gd name="connsiteY7" fmla="*/ 147828 h 460343"/>
                <a:gd name="connsiteX8" fmla="*/ 240982 w 630554"/>
                <a:gd name="connsiteY8" fmla="*/ 50292 h 460343"/>
                <a:gd name="connsiteX9" fmla="*/ 0 w 630554"/>
                <a:gd name="connsiteY9" fmla="*/ 0 h 46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4" h="460343">
                  <a:moveTo>
                    <a:pt x="0" y="0"/>
                  </a:moveTo>
                  <a:lnTo>
                    <a:pt x="107537" y="385572"/>
                  </a:lnTo>
                  <a:cubicBezTo>
                    <a:pt x="107537" y="426815"/>
                    <a:pt x="140970" y="460343"/>
                    <a:pt x="182308" y="460343"/>
                  </a:cubicBezTo>
                  <a:lnTo>
                    <a:pt x="240982" y="460343"/>
                  </a:lnTo>
                  <a:lnTo>
                    <a:pt x="240982" y="263366"/>
                  </a:lnTo>
                  <a:lnTo>
                    <a:pt x="630555" y="263366"/>
                  </a:lnTo>
                  <a:lnTo>
                    <a:pt x="630555" y="147828"/>
                  </a:lnTo>
                  <a:lnTo>
                    <a:pt x="240982" y="147828"/>
                  </a:lnTo>
                  <a:lnTo>
                    <a:pt x="240982" y="50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74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FD898C58-DA59-48EF-8EB9-9D0CEBF7F28A}"/>
                </a:ext>
              </a:extLst>
            </p:cNvPr>
            <p:cNvSpPr/>
            <p:nvPr/>
          </p:nvSpPr>
          <p:spPr>
            <a:xfrm>
              <a:off x="7463503" y="2553937"/>
              <a:ext cx="782859" cy="488537"/>
            </a:xfrm>
            <a:custGeom>
              <a:avLst/>
              <a:gdLst>
                <a:gd name="connsiteX0" fmla="*/ 0 w 782859"/>
                <a:gd name="connsiteY0" fmla="*/ 0 h 488537"/>
                <a:gd name="connsiteX1" fmla="*/ 782860 w 782859"/>
                <a:gd name="connsiteY1" fmla="*/ 0 h 488537"/>
                <a:gd name="connsiteX2" fmla="*/ 782860 w 782859"/>
                <a:gd name="connsiteY2" fmla="*/ 488537 h 488537"/>
                <a:gd name="connsiteX3" fmla="*/ 0 w 782859"/>
                <a:gd name="connsiteY3" fmla="*/ 488537 h 48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859" h="488537">
                  <a:moveTo>
                    <a:pt x="0" y="0"/>
                  </a:moveTo>
                  <a:lnTo>
                    <a:pt x="782860" y="0"/>
                  </a:lnTo>
                  <a:lnTo>
                    <a:pt x="782860" y="488537"/>
                  </a:lnTo>
                  <a:lnTo>
                    <a:pt x="0" y="488537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8C60E425-090E-463B-953F-4431672CD549}"/>
                </a:ext>
              </a:extLst>
            </p:cNvPr>
            <p:cNvSpPr/>
            <p:nvPr/>
          </p:nvSpPr>
          <p:spPr>
            <a:xfrm>
              <a:off x="7854981" y="554164"/>
              <a:ext cx="630555" cy="460343"/>
            </a:xfrm>
            <a:custGeom>
              <a:avLst/>
              <a:gdLst>
                <a:gd name="connsiteX0" fmla="*/ 630555 w 630555"/>
                <a:gd name="connsiteY0" fmla="*/ 460343 h 460343"/>
                <a:gd name="connsiteX1" fmla="*/ 523018 w 630555"/>
                <a:gd name="connsiteY1" fmla="*/ 74771 h 460343"/>
                <a:gd name="connsiteX2" fmla="*/ 448246 w 630555"/>
                <a:gd name="connsiteY2" fmla="*/ 0 h 460343"/>
                <a:gd name="connsiteX3" fmla="*/ 389573 w 630555"/>
                <a:gd name="connsiteY3" fmla="*/ 0 h 460343"/>
                <a:gd name="connsiteX4" fmla="*/ 389573 w 630555"/>
                <a:gd name="connsiteY4" fmla="*/ 196977 h 460343"/>
                <a:gd name="connsiteX5" fmla="*/ 0 w 630555"/>
                <a:gd name="connsiteY5" fmla="*/ 196977 h 460343"/>
                <a:gd name="connsiteX6" fmla="*/ 0 w 630555"/>
                <a:gd name="connsiteY6" fmla="*/ 312611 h 460343"/>
                <a:gd name="connsiteX7" fmla="*/ 389573 w 630555"/>
                <a:gd name="connsiteY7" fmla="*/ 312611 h 460343"/>
                <a:gd name="connsiteX8" fmla="*/ 389573 w 630555"/>
                <a:gd name="connsiteY8" fmla="*/ 410146 h 460343"/>
                <a:gd name="connsiteX9" fmla="*/ 630555 w 630555"/>
                <a:gd name="connsiteY9" fmla="*/ 460343 h 46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5" h="460343">
                  <a:moveTo>
                    <a:pt x="630555" y="460343"/>
                  </a:moveTo>
                  <a:lnTo>
                    <a:pt x="523018" y="74771"/>
                  </a:lnTo>
                  <a:cubicBezTo>
                    <a:pt x="523018" y="33528"/>
                    <a:pt x="489585" y="0"/>
                    <a:pt x="448246" y="0"/>
                  </a:cubicBezTo>
                  <a:lnTo>
                    <a:pt x="389573" y="0"/>
                  </a:lnTo>
                  <a:lnTo>
                    <a:pt x="389573" y="196977"/>
                  </a:lnTo>
                  <a:lnTo>
                    <a:pt x="0" y="196977"/>
                  </a:lnTo>
                  <a:lnTo>
                    <a:pt x="0" y="312611"/>
                  </a:lnTo>
                  <a:lnTo>
                    <a:pt x="389573" y="312611"/>
                  </a:lnTo>
                  <a:lnTo>
                    <a:pt x="389573" y="410146"/>
                  </a:lnTo>
                  <a:lnTo>
                    <a:pt x="630555" y="460343"/>
                  </a:lnTo>
                  <a:close/>
                </a:path>
              </a:pathLst>
            </a:custGeom>
            <a:solidFill>
              <a:srgbClr val="42474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75CFBC2D-EF81-4748-AB8D-7EB3B0B6FA4B}"/>
                </a:ext>
              </a:extLst>
            </p:cNvPr>
            <p:cNvSpPr/>
            <p:nvPr/>
          </p:nvSpPr>
          <p:spPr>
            <a:xfrm>
              <a:off x="7224331" y="554164"/>
              <a:ext cx="630554" cy="460343"/>
            </a:xfrm>
            <a:custGeom>
              <a:avLst/>
              <a:gdLst>
                <a:gd name="connsiteX0" fmla="*/ 0 w 630554"/>
                <a:gd name="connsiteY0" fmla="*/ 460343 h 460343"/>
                <a:gd name="connsiteX1" fmla="*/ 107537 w 630554"/>
                <a:gd name="connsiteY1" fmla="*/ 74771 h 460343"/>
                <a:gd name="connsiteX2" fmla="*/ 182308 w 630554"/>
                <a:gd name="connsiteY2" fmla="*/ 0 h 460343"/>
                <a:gd name="connsiteX3" fmla="*/ 240982 w 630554"/>
                <a:gd name="connsiteY3" fmla="*/ 0 h 460343"/>
                <a:gd name="connsiteX4" fmla="*/ 240982 w 630554"/>
                <a:gd name="connsiteY4" fmla="*/ 196977 h 460343"/>
                <a:gd name="connsiteX5" fmla="*/ 630555 w 630554"/>
                <a:gd name="connsiteY5" fmla="*/ 196977 h 460343"/>
                <a:gd name="connsiteX6" fmla="*/ 630555 w 630554"/>
                <a:gd name="connsiteY6" fmla="*/ 312611 h 460343"/>
                <a:gd name="connsiteX7" fmla="*/ 240982 w 630554"/>
                <a:gd name="connsiteY7" fmla="*/ 312611 h 460343"/>
                <a:gd name="connsiteX8" fmla="*/ 240982 w 630554"/>
                <a:gd name="connsiteY8" fmla="*/ 410146 h 460343"/>
                <a:gd name="connsiteX9" fmla="*/ 0 w 630554"/>
                <a:gd name="connsiteY9" fmla="*/ 460343 h 46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4" h="460343">
                  <a:moveTo>
                    <a:pt x="0" y="460343"/>
                  </a:moveTo>
                  <a:lnTo>
                    <a:pt x="107537" y="74771"/>
                  </a:lnTo>
                  <a:cubicBezTo>
                    <a:pt x="107537" y="33528"/>
                    <a:pt x="140970" y="0"/>
                    <a:pt x="182308" y="0"/>
                  </a:cubicBezTo>
                  <a:lnTo>
                    <a:pt x="240982" y="0"/>
                  </a:lnTo>
                  <a:lnTo>
                    <a:pt x="240982" y="196977"/>
                  </a:lnTo>
                  <a:lnTo>
                    <a:pt x="630555" y="196977"/>
                  </a:lnTo>
                  <a:lnTo>
                    <a:pt x="630555" y="312611"/>
                  </a:lnTo>
                  <a:lnTo>
                    <a:pt x="240982" y="312611"/>
                  </a:lnTo>
                  <a:lnTo>
                    <a:pt x="240982" y="410146"/>
                  </a:lnTo>
                  <a:lnTo>
                    <a:pt x="0" y="460343"/>
                  </a:lnTo>
                  <a:close/>
                </a:path>
              </a:pathLst>
            </a:custGeom>
            <a:solidFill>
              <a:srgbClr val="42474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3D9E658D-39B1-44B5-A3BC-4C1BEB1E2C25}"/>
                </a:ext>
              </a:extLst>
            </p:cNvPr>
            <p:cNvSpPr/>
            <p:nvPr/>
          </p:nvSpPr>
          <p:spPr>
            <a:xfrm>
              <a:off x="6968298" y="751236"/>
              <a:ext cx="1773364" cy="1773364"/>
            </a:xfrm>
            <a:custGeom>
              <a:avLst/>
              <a:gdLst>
                <a:gd name="connsiteX0" fmla="*/ 1773365 w 1773364"/>
                <a:gd name="connsiteY0" fmla="*/ 886682 h 1773364"/>
                <a:gd name="connsiteX1" fmla="*/ 886682 w 1773364"/>
                <a:gd name="connsiteY1" fmla="*/ 1773365 h 1773364"/>
                <a:gd name="connsiteX2" fmla="*/ 0 w 1773364"/>
                <a:gd name="connsiteY2" fmla="*/ 886682 h 1773364"/>
                <a:gd name="connsiteX3" fmla="*/ 886682 w 1773364"/>
                <a:gd name="connsiteY3" fmla="*/ 0 h 1773364"/>
                <a:gd name="connsiteX4" fmla="*/ 1773365 w 1773364"/>
                <a:gd name="connsiteY4" fmla="*/ 886682 h 177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3364" h="1773364">
                  <a:moveTo>
                    <a:pt x="1773365" y="886682"/>
                  </a:moveTo>
                  <a:cubicBezTo>
                    <a:pt x="1773365" y="1376383"/>
                    <a:pt x="1376384" y="1773365"/>
                    <a:pt x="886682" y="1773365"/>
                  </a:cubicBezTo>
                  <a:cubicBezTo>
                    <a:pt x="396981" y="1773365"/>
                    <a:pt x="0" y="1376383"/>
                    <a:pt x="0" y="886682"/>
                  </a:cubicBezTo>
                  <a:cubicBezTo>
                    <a:pt x="0" y="396981"/>
                    <a:pt x="396981" y="0"/>
                    <a:pt x="886682" y="0"/>
                  </a:cubicBezTo>
                  <a:cubicBezTo>
                    <a:pt x="1376383" y="0"/>
                    <a:pt x="1773365" y="396981"/>
                    <a:pt x="1773365" y="886682"/>
                  </a:cubicBez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2F07800F-8A18-4BB9-ACC2-98408B4574F9}"/>
                </a:ext>
              </a:extLst>
            </p:cNvPr>
            <p:cNvSpPr/>
            <p:nvPr/>
          </p:nvSpPr>
          <p:spPr>
            <a:xfrm rot="-2700000">
              <a:off x="7128125" y="911186"/>
              <a:ext cx="1453501" cy="1453501"/>
            </a:xfrm>
            <a:custGeom>
              <a:avLst/>
              <a:gdLst>
                <a:gd name="connsiteX0" fmla="*/ 1453501 w 1453501"/>
                <a:gd name="connsiteY0" fmla="*/ 726751 h 1453501"/>
                <a:gd name="connsiteX1" fmla="*/ 726750 w 1453501"/>
                <a:gd name="connsiteY1" fmla="*/ 1453501 h 1453501"/>
                <a:gd name="connsiteX2" fmla="*/ 0 w 1453501"/>
                <a:gd name="connsiteY2" fmla="*/ 726751 h 1453501"/>
                <a:gd name="connsiteX3" fmla="*/ 726750 w 1453501"/>
                <a:gd name="connsiteY3" fmla="*/ 0 h 1453501"/>
                <a:gd name="connsiteX4" fmla="*/ 1453501 w 1453501"/>
                <a:gd name="connsiteY4" fmla="*/ 726751 h 14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501" h="1453501">
                  <a:moveTo>
                    <a:pt x="1453501" y="726751"/>
                  </a:moveTo>
                  <a:cubicBezTo>
                    <a:pt x="1453501" y="1128124"/>
                    <a:pt x="1128124" y="1453501"/>
                    <a:pt x="726750" y="1453501"/>
                  </a:cubicBezTo>
                  <a:cubicBezTo>
                    <a:pt x="325377" y="1453501"/>
                    <a:pt x="0" y="1128124"/>
                    <a:pt x="0" y="726751"/>
                  </a:cubicBezTo>
                  <a:cubicBezTo>
                    <a:pt x="0" y="325377"/>
                    <a:pt x="325377" y="0"/>
                    <a:pt x="726750" y="0"/>
                  </a:cubicBezTo>
                  <a:cubicBezTo>
                    <a:pt x="1128124" y="0"/>
                    <a:pt x="1453501" y="325377"/>
                    <a:pt x="1453501" y="726751"/>
                  </a:cubicBezTo>
                  <a:close/>
                </a:path>
              </a:pathLst>
            </a:custGeom>
            <a:solidFill>
              <a:srgbClr val="BEDEF5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6A6679E1-E745-441F-B193-8EDAC8C739DA}"/>
                </a:ext>
              </a:extLst>
            </p:cNvPr>
            <p:cNvSpPr/>
            <p:nvPr/>
          </p:nvSpPr>
          <p:spPr>
            <a:xfrm>
              <a:off x="8729471" y="1544192"/>
              <a:ext cx="60293" cy="187547"/>
            </a:xfrm>
            <a:custGeom>
              <a:avLst/>
              <a:gdLst>
                <a:gd name="connsiteX0" fmla="*/ 0 w 60293"/>
                <a:gd name="connsiteY0" fmla="*/ 0 h 187547"/>
                <a:gd name="connsiteX1" fmla="*/ 60293 w 60293"/>
                <a:gd name="connsiteY1" fmla="*/ 0 h 187547"/>
                <a:gd name="connsiteX2" fmla="*/ 60293 w 60293"/>
                <a:gd name="connsiteY2" fmla="*/ 187547 h 187547"/>
                <a:gd name="connsiteX3" fmla="*/ 0 w 60293"/>
                <a:gd name="connsiteY3" fmla="*/ 187547 h 18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3" h="187547">
                  <a:moveTo>
                    <a:pt x="0" y="0"/>
                  </a:moveTo>
                  <a:lnTo>
                    <a:pt x="60293" y="0"/>
                  </a:lnTo>
                  <a:lnTo>
                    <a:pt x="60293" y="187547"/>
                  </a:lnTo>
                  <a:lnTo>
                    <a:pt x="0" y="187547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D8993C3D-A9F3-4E94-B0D2-7FBF35D1B5D5}"/>
                </a:ext>
              </a:extLst>
            </p:cNvPr>
            <p:cNvSpPr/>
            <p:nvPr/>
          </p:nvSpPr>
          <p:spPr>
            <a:xfrm>
              <a:off x="8749664" y="1506663"/>
              <a:ext cx="118967" cy="262604"/>
            </a:xfrm>
            <a:custGeom>
              <a:avLst/>
              <a:gdLst>
                <a:gd name="connsiteX0" fmla="*/ 100584 w 118967"/>
                <a:gd name="connsiteY0" fmla="*/ 0 h 262604"/>
                <a:gd name="connsiteX1" fmla="*/ 18384 w 118967"/>
                <a:gd name="connsiteY1" fmla="*/ 0 h 262604"/>
                <a:gd name="connsiteX2" fmla="*/ 0 w 118967"/>
                <a:gd name="connsiteY2" fmla="*/ 18383 h 262604"/>
                <a:gd name="connsiteX3" fmla="*/ 0 w 118967"/>
                <a:gd name="connsiteY3" fmla="*/ 244221 h 262604"/>
                <a:gd name="connsiteX4" fmla="*/ 18384 w 118967"/>
                <a:gd name="connsiteY4" fmla="*/ 262604 h 262604"/>
                <a:gd name="connsiteX5" fmla="*/ 100584 w 118967"/>
                <a:gd name="connsiteY5" fmla="*/ 262604 h 262604"/>
                <a:gd name="connsiteX6" fmla="*/ 118968 w 118967"/>
                <a:gd name="connsiteY6" fmla="*/ 244221 h 262604"/>
                <a:gd name="connsiteX7" fmla="*/ 118968 w 118967"/>
                <a:gd name="connsiteY7" fmla="*/ 18383 h 262604"/>
                <a:gd name="connsiteX8" fmla="*/ 100584 w 118967"/>
                <a:gd name="connsiteY8" fmla="*/ 0 h 26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967" h="262604">
                  <a:moveTo>
                    <a:pt x="100584" y="0"/>
                  </a:moveTo>
                  <a:lnTo>
                    <a:pt x="18384" y="0"/>
                  </a:lnTo>
                  <a:cubicBezTo>
                    <a:pt x="8192" y="0"/>
                    <a:pt x="0" y="8192"/>
                    <a:pt x="0" y="18383"/>
                  </a:cubicBezTo>
                  <a:lnTo>
                    <a:pt x="0" y="244221"/>
                  </a:lnTo>
                  <a:cubicBezTo>
                    <a:pt x="0" y="254413"/>
                    <a:pt x="8192" y="262604"/>
                    <a:pt x="18384" y="262604"/>
                  </a:cubicBezTo>
                  <a:lnTo>
                    <a:pt x="100584" y="262604"/>
                  </a:lnTo>
                  <a:cubicBezTo>
                    <a:pt x="110776" y="262604"/>
                    <a:pt x="118968" y="254413"/>
                    <a:pt x="118968" y="244221"/>
                  </a:cubicBezTo>
                  <a:lnTo>
                    <a:pt x="118968" y="18383"/>
                  </a:lnTo>
                  <a:cubicBezTo>
                    <a:pt x="118968" y="8192"/>
                    <a:pt x="110680" y="0"/>
                    <a:pt x="100584" y="0"/>
                  </a:cubicBez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1B162CCA-64D8-47FA-AF80-EC1C85055B87}"/>
                </a:ext>
              </a:extLst>
            </p:cNvPr>
            <p:cNvSpPr/>
            <p:nvPr/>
          </p:nvSpPr>
          <p:spPr>
            <a:xfrm rot="-2150724">
              <a:off x="8558012" y="1014257"/>
              <a:ext cx="60293" cy="187547"/>
            </a:xfrm>
            <a:custGeom>
              <a:avLst/>
              <a:gdLst>
                <a:gd name="connsiteX0" fmla="*/ 0 w 60293"/>
                <a:gd name="connsiteY0" fmla="*/ 0 h 187547"/>
                <a:gd name="connsiteX1" fmla="*/ 60293 w 60293"/>
                <a:gd name="connsiteY1" fmla="*/ 0 h 187547"/>
                <a:gd name="connsiteX2" fmla="*/ 60293 w 60293"/>
                <a:gd name="connsiteY2" fmla="*/ 187547 h 187547"/>
                <a:gd name="connsiteX3" fmla="*/ 0 w 60293"/>
                <a:gd name="connsiteY3" fmla="*/ 187547 h 18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3" h="187547">
                  <a:moveTo>
                    <a:pt x="0" y="0"/>
                  </a:moveTo>
                  <a:lnTo>
                    <a:pt x="60293" y="0"/>
                  </a:lnTo>
                  <a:lnTo>
                    <a:pt x="60293" y="187547"/>
                  </a:lnTo>
                  <a:lnTo>
                    <a:pt x="0" y="187547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E5995D2E-5F5E-4D87-AFA2-E018110157D2}"/>
                </a:ext>
              </a:extLst>
            </p:cNvPr>
            <p:cNvSpPr/>
            <p:nvPr/>
          </p:nvSpPr>
          <p:spPr>
            <a:xfrm>
              <a:off x="8510600" y="945220"/>
              <a:ext cx="235620" cy="267964"/>
            </a:xfrm>
            <a:custGeom>
              <a:avLst/>
              <a:gdLst>
                <a:gd name="connsiteX0" fmla="*/ 74281 w 235620"/>
                <a:gd name="connsiteY0" fmla="*/ 3469 h 267964"/>
                <a:gd name="connsiteX1" fmla="*/ 7606 w 235620"/>
                <a:gd name="connsiteY1" fmla="*/ 51665 h 267964"/>
                <a:gd name="connsiteX2" fmla="*/ 3510 w 235620"/>
                <a:gd name="connsiteY2" fmla="*/ 77288 h 267964"/>
                <a:gd name="connsiteX3" fmla="*/ 135717 w 235620"/>
                <a:gd name="connsiteY3" fmla="*/ 260358 h 267964"/>
                <a:gd name="connsiteX4" fmla="*/ 161340 w 235620"/>
                <a:gd name="connsiteY4" fmla="*/ 264454 h 267964"/>
                <a:gd name="connsiteX5" fmla="*/ 228015 w 235620"/>
                <a:gd name="connsiteY5" fmla="*/ 216257 h 267964"/>
                <a:gd name="connsiteX6" fmla="*/ 232110 w 235620"/>
                <a:gd name="connsiteY6" fmla="*/ 190635 h 267964"/>
                <a:gd name="connsiteX7" fmla="*/ 99903 w 235620"/>
                <a:gd name="connsiteY7" fmla="*/ 7565 h 267964"/>
                <a:gd name="connsiteX8" fmla="*/ 74281 w 235620"/>
                <a:gd name="connsiteY8" fmla="*/ 3469 h 26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20" h="267964">
                  <a:moveTo>
                    <a:pt x="74281" y="3469"/>
                  </a:moveTo>
                  <a:lnTo>
                    <a:pt x="7606" y="51665"/>
                  </a:lnTo>
                  <a:cubicBezTo>
                    <a:pt x="-585" y="57571"/>
                    <a:pt x="-2491" y="69096"/>
                    <a:pt x="3510" y="77288"/>
                  </a:cubicBezTo>
                  <a:lnTo>
                    <a:pt x="135717" y="260358"/>
                  </a:lnTo>
                  <a:cubicBezTo>
                    <a:pt x="141623" y="268550"/>
                    <a:pt x="153148" y="270455"/>
                    <a:pt x="161340" y="264454"/>
                  </a:cubicBezTo>
                  <a:lnTo>
                    <a:pt x="228015" y="216257"/>
                  </a:lnTo>
                  <a:cubicBezTo>
                    <a:pt x="236206" y="210352"/>
                    <a:pt x="238111" y="198827"/>
                    <a:pt x="232110" y="190635"/>
                  </a:cubicBezTo>
                  <a:lnTo>
                    <a:pt x="99903" y="7565"/>
                  </a:lnTo>
                  <a:cubicBezTo>
                    <a:pt x="93998" y="-627"/>
                    <a:pt x="82472" y="-2437"/>
                    <a:pt x="74281" y="3469"/>
                  </a:cubicBez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FCB1391B-52F7-4EE7-A727-9BAA49015EF0}"/>
                </a:ext>
              </a:extLst>
            </p:cNvPr>
            <p:cNvSpPr/>
            <p:nvPr/>
          </p:nvSpPr>
          <p:spPr>
            <a:xfrm rot="2482281">
              <a:off x="8503456" y="2141744"/>
              <a:ext cx="60289" cy="187536"/>
            </a:xfrm>
            <a:custGeom>
              <a:avLst/>
              <a:gdLst>
                <a:gd name="connsiteX0" fmla="*/ 0 w 60289"/>
                <a:gd name="connsiteY0" fmla="*/ 0 h 187536"/>
                <a:gd name="connsiteX1" fmla="*/ 60290 w 60289"/>
                <a:gd name="connsiteY1" fmla="*/ 0 h 187536"/>
                <a:gd name="connsiteX2" fmla="*/ 60290 w 60289"/>
                <a:gd name="connsiteY2" fmla="*/ 187537 h 187536"/>
                <a:gd name="connsiteX3" fmla="*/ 0 w 60289"/>
                <a:gd name="connsiteY3" fmla="*/ 187537 h 1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89" h="187536">
                  <a:moveTo>
                    <a:pt x="0" y="0"/>
                  </a:moveTo>
                  <a:lnTo>
                    <a:pt x="60290" y="0"/>
                  </a:lnTo>
                  <a:lnTo>
                    <a:pt x="60290" y="187537"/>
                  </a:lnTo>
                  <a:lnTo>
                    <a:pt x="0" y="187537"/>
                  </a:lnTo>
                  <a:close/>
                </a:path>
              </a:pathLst>
            </a:custGeom>
            <a:solidFill>
              <a:srgbClr val="162633"/>
            </a:solidFill>
            <a:ln w="952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D765463F-B5FD-4940-9EAC-B00AC4304CA8}"/>
                </a:ext>
              </a:extLst>
            </p:cNvPr>
            <p:cNvSpPr/>
            <p:nvPr/>
          </p:nvSpPr>
          <p:spPr>
            <a:xfrm>
              <a:off x="8447140" y="2138256"/>
              <a:ext cx="247709" cy="260529"/>
            </a:xfrm>
            <a:custGeom>
              <a:avLst/>
              <a:gdLst>
                <a:gd name="connsiteX0" fmla="*/ 241469 w 247709"/>
                <a:gd name="connsiteY0" fmla="*/ 58970 h 260529"/>
                <a:gd name="connsiteX1" fmla="*/ 179747 w 247709"/>
                <a:gd name="connsiteY1" fmla="*/ 4582 h 260529"/>
                <a:gd name="connsiteX2" fmla="*/ 153839 w 247709"/>
                <a:gd name="connsiteY2" fmla="*/ 6202 h 260529"/>
                <a:gd name="connsiteX3" fmla="*/ 4583 w 247709"/>
                <a:gd name="connsiteY3" fmla="*/ 175651 h 260529"/>
                <a:gd name="connsiteX4" fmla="*/ 6202 w 247709"/>
                <a:gd name="connsiteY4" fmla="*/ 201559 h 260529"/>
                <a:gd name="connsiteX5" fmla="*/ 67923 w 247709"/>
                <a:gd name="connsiteY5" fmla="*/ 255947 h 260529"/>
                <a:gd name="connsiteX6" fmla="*/ 93832 w 247709"/>
                <a:gd name="connsiteY6" fmla="*/ 254328 h 260529"/>
                <a:gd name="connsiteX7" fmla="*/ 243088 w 247709"/>
                <a:gd name="connsiteY7" fmla="*/ 84878 h 260529"/>
                <a:gd name="connsiteX8" fmla="*/ 241469 w 247709"/>
                <a:gd name="connsiteY8" fmla="*/ 58970 h 26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709" h="260529">
                  <a:moveTo>
                    <a:pt x="241469" y="58970"/>
                  </a:moveTo>
                  <a:lnTo>
                    <a:pt x="179747" y="4582"/>
                  </a:lnTo>
                  <a:cubicBezTo>
                    <a:pt x="172127" y="-2085"/>
                    <a:pt x="160507" y="-1418"/>
                    <a:pt x="153839" y="6202"/>
                  </a:cubicBezTo>
                  <a:lnTo>
                    <a:pt x="4583" y="175651"/>
                  </a:lnTo>
                  <a:cubicBezTo>
                    <a:pt x="-2085" y="183271"/>
                    <a:pt x="-1418" y="194892"/>
                    <a:pt x="6202" y="201559"/>
                  </a:cubicBezTo>
                  <a:lnTo>
                    <a:pt x="67923" y="255947"/>
                  </a:lnTo>
                  <a:cubicBezTo>
                    <a:pt x="75544" y="262615"/>
                    <a:pt x="87164" y="261948"/>
                    <a:pt x="93832" y="254328"/>
                  </a:cubicBezTo>
                  <a:lnTo>
                    <a:pt x="243088" y="84878"/>
                  </a:lnTo>
                  <a:cubicBezTo>
                    <a:pt x="249851" y="77353"/>
                    <a:pt x="249089" y="65733"/>
                    <a:pt x="241469" y="58970"/>
                  </a:cubicBez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66" name="رسم 2">
              <a:extLst>
                <a:ext uri="{FF2B5EF4-FFF2-40B4-BE49-F238E27FC236}">
                  <a16:creationId xmlns:a16="http://schemas.microsoft.com/office/drawing/2014/main" id="{23F27EB9-A3DA-47EE-AC13-09490E7E50D3}"/>
                </a:ext>
              </a:extLst>
            </p:cNvPr>
            <p:cNvGrpSpPr/>
            <p:nvPr/>
          </p:nvGrpSpPr>
          <p:grpSpPr>
            <a:xfrm>
              <a:off x="7379017" y="1213198"/>
              <a:ext cx="1029271" cy="324707"/>
              <a:chOff x="7379017" y="1213198"/>
              <a:chExt cx="1029271" cy="324707"/>
            </a:xfrm>
            <a:solidFill>
              <a:srgbClr val="162633"/>
            </a:solidFill>
          </p:grpSpPr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67E9D072-D9BB-472F-AA8D-6B4747D3F6A4}"/>
                  </a:ext>
                </a:extLst>
              </p:cNvPr>
              <p:cNvSpPr/>
              <p:nvPr/>
            </p:nvSpPr>
            <p:spPr>
              <a:xfrm>
                <a:off x="7630477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69 w 60769"/>
                  <a:gd name="connsiteY1" fmla="*/ 0 h 60769"/>
                  <a:gd name="connsiteX2" fmla="*/ 60769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69" y="0"/>
                    </a:lnTo>
                    <a:lnTo>
                      <a:pt x="60769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EA454970-854C-4B28-A0E0-233461B1CC64}"/>
                  </a:ext>
                </a:extLst>
              </p:cNvPr>
              <p:cNvSpPr/>
              <p:nvPr/>
            </p:nvSpPr>
            <p:spPr>
              <a:xfrm>
                <a:off x="7697152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69 w 60769"/>
                  <a:gd name="connsiteY1" fmla="*/ 0 h 60769"/>
                  <a:gd name="connsiteX2" fmla="*/ 60769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69" y="0"/>
                    </a:lnTo>
                    <a:lnTo>
                      <a:pt x="60769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07FA1499-AACF-4360-9D2F-893FB2C5B806}"/>
                  </a:ext>
                </a:extLst>
              </p:cNvPr>
              <p:cNvSpPr/>
              <p:nvPr/>
            </p:nvSpPr>
            <p:spPr>
              <a:xfrm>
                <a:off x="7763827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69 w 60769"/>
                  <a:gd name="connsiteY1" fmla="*/ 0 h 60769"/>
                  <a:gd name="connsiteX2" fmla="*/ 60769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69" y="0"/>
                    </a:lnTo>
                    <a:lnTo>
                      <a:pt x="60769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2E1614FE-1253-46B6-A2B9-3EC7428B7F1D}"/>
                  </a:ext>
                </a:extLst>
              </p:cNvPr>
              <p:cNvSpPr/>
              <p:nvPr/>
            </p:nvSpPr>
            <p:spPr>
              <a:xfrm>
                <a:off x="7763827" y="1279207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69 w 60769"/>
                  <a:gd name="connsiteY1" fmla="*/ 0 h 60769"/>
                  <a:gd name="connsiteX2" fmla="*/ 60769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69" y="0"/>
                    </a:lnTo>
                    <a:lnTo>
                      <a:pt x="60769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3A5E3123-AEBE-4D04-9512-1109E056A609}"/>
                  </a:ext>
                </a:extLst>
              </p:cNvPr>
              <p:cNvSpPr/>
              <p:nvPr/>
            </p:nvSpPr>
            <p:spPr>
              <a:xfrm>
                <a:off x="7763827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69 w 60769"/>
                  <a:gd name="connsiteY1" fmla="*/ 0 h 60769"/>
                  <a:gd name="connsiteX2" fmla="*/ 60769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69" y="0"/>
                    </a:lnTo>
                    <a:lnTo>
                      <a:pt x="60769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15F7FD97-9F71-4E32-9BEF-D1EF3A7E6048}"/>
                  </a:ext>
                </a:extLst>
              </p:cNvPr>
              <p:cNvSpPr/>
              <p:nvPr/>
            </p:nvSpPr>
            <p:spPr>
              <a:xfrm>
                <a:off x="7763827" y="141112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69 w 60769"/>
                  <a:gd name="connsiteY1" fmla="*/ 0 h 60769"/>
                  <a:gd name="connsiteX2" fmla="*/ 60769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69" y="0"/>
                    </a:lnTo>
                    <a:lnTo>
                      <a:pt x="60769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9AB16222-CE7A-4527-9536-C3EDB43FF730}"/>
                  </a:ext>
                </a:extLst>
              </p:cNvPr>
              <p:cNvSpPr/>
              <p:nvPr/>
            </p:nvSpPr>
            <p:spPr>
              <a:xfrm>
                <a:off x="7763827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69 w 60769"/>
                  <a:gd name="connsiteY1" fmla="*/ 0 h 60769"/>
                  <a:gd name="connsiteX2" fmla="*/ 60769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69" y="0"/>
                    </a:lnTo>
                    <a:lnTo>
                      <a:pt x="60769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8" name="شكل حر: شكل 107">
                <a:extLst>
                  <a:ext uri="{FF2B5EF4-FFF2-40B4-BE49-F238E27FC236}">
                    <a16:creationId xmlns:a16="http://schemas.microsoft.com/office/drawing/2014/main" id="{0D0651C1-520B-47A9-9B17-A31A8309DCDD}"/>
                  </a:ext>
                </a:extLst>
              </p:cNvPr>
              <p:cNvSpPr/>
              <p:nvPr/>
            </p:nvSpPr>
            <p:spPr>
              <a:xfrm>
                <a:off x="7379017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9" name="شكل حر: شكل 108">
                <a:extLst>
                  <a:ext uri="{FF2B5EF4-FFF2-40B4-BE49-F238E27FC236}">
                    <a16:creationId xmlns:a16="http://schemas.microsoft.com/office/drawing/2014/main" id="{042C8C48-FEC5-4AE2-AC33-2702A94A337E}"/>
                  </a:ext>
                </a:extLst>
              </p:cNvPr>
              <p:cNvSpPr/>
              <p:nvPr/>
            </p:nvSpPr>
            <p:spPr>
              <a:xfrm>
                <a:off x="7379017" y="1279207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F317821A-4E5B-447E-8F3E-896A2EA5F8E1}"/>
                  </a:ext>
                </a:extLst>
              </p:cNvPr>
              <p:cNvSpPr/>
              <p:nvPr/>
            </p:nvSpPr>
            <p:spPr>
              <a:xfrm>
                <a:off x="7379017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CC811991-12BD-4F11-AB03-1A5E4388C53E}"/>
                  </a:ext>
                </a:extLst>
              </p:cNvPr>
              <p:cNvSpPr/>
              <p:nvPr/>
            </p:nvSpPr>
            <p:spPr>
              <a:xfrm>
                <a:off x="7379017" y="141112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2" name="شكل حر: شكل 111">
                <a:extLst>
                  <a:ext uri="{FF2B5EF4-FFF2-40B4-BE49-F238E27FC236}">
                    <a16:creationId xmlns:a16="http://schemas.microsoft.com/office/drawing/2014/main" id="{6EEBA365-6C90-4790-A9AA-38C3D7BEF1CF}"/>
                  </a:ext>
                </a:extLst>
              </p:cNvPr>
              <p:cNvSpPr/>
              <p:nvPr/>
            </p:nvSpPr>
            <p:spPr>
              <a:xfrm>
                <a:off x="7379017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3" name="شكل حر: شكل 112">
                <a:extLst>
                  <a:ext uri="{FF2B5EF4-FFF2-40B4-BE49-F238E27FC236}">
                    <a16:creationId xmlns:a16="http://schemas.microsoft.com/office/drawing/2014/main" id="{8744AC94-F7D1-471C-AAA9-CB12B96D5D70}"/>
                  </a:ext>
                </a:extLst>
              </p:cNvPr>
              <p:cNvSpPr/>
              <p:nvPr/>
            </p:nvSpPr>
            <p:spPr>
              <a:xfrm>
                <a:off x="7445787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4" name="شكل حر: شكل 113">
                <a:extLst>
                  <a:ext uri="{FF2B5EF4-FFF2-40B4-BE49-F238E27FC236}">
                    <a16:creationId xmlns:a16="http://schemas.microsoft.com/office/drawing/2014/main" id="{0C7B9578-3AAD-4520-8AA9-6FF439BD91B2}"/>
                  </a:ext>
                </a:extLst>
              </p:cNvPr>
              <p:cNvSpPr/>
              <p:nvPr/>
            </p:nvSpPr>
            <p:spPr>
              <a:xfrm>
                <a:off x="7445787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5" name="شكل حر: شكل 114">
                <a:extLst>
                  <a:ext uri="{FF2B5EF4-FFF2-40B4-BE49-F238E27FC236}">
                    <a16:creationId xmlns:a16="http://schemas.microsoft.com/office/drawing/2014/main" id="{2A4C2A87-4417-438B-9BAC-311727C93B70}"/>
                  </a:ext>
                </a:extLst>
              </p:cNvPr>
              <p:cNvSpPr/>
              <p:nvPr/>
            </p:nvSpPr>
            <p:spPr>
              <a:xfrm>
                <a:off x="7512462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6" name="شكل حر: شكل 115">
                <a:extLst>
                  <a:ext uri="{FF2B5EF4-FFF2-40B4-BE49-F238E27FC236}">
                    <a16:creationId xmlns:a16="http://schemas.microsoft.com/office/drawing/2014/main" id="{E0CC42F6-5DAF-4278-827C-DDFA8F7EDC88}"/>
                  </a:ext>
                </a:extLst>
              </p:cNvPr>
              <p:cNvSpPr/>
              <p:nvPr/>
            </p:nvSpPr>
            <p:spPr>
              <a:xfrm>
                <a:off x="7512462" y="1279207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7" name="شكل حر: شكل 116">
                <a:extLst>
                  <a:ext uri="{FF2B5EF4-FFF2-40B4-BE49-F238E27FC236}">
                    <a16:creationId xmlns:a16="http://schemas.microsoft.com/office/drawing/2014/main" id="{7C75A2D2-A5BE-4613-B4EF-2E9B4EA4FF7D}"/>
                  </a:ext>
                </a:extLst>
              </p:cNvPr>
              <p:cNvSpPr/>
              <p:nvPr/>
            </p:nvSpPr>
            <p:spPr>
              <a:xfrm>
                <a:off x="7512462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8" name="شكل حر: شكل 117">
                <a:extLst>
                  <a:ext uri="{FF2B5EF4-FFF2-40B4-BE49-F238E27FC236}">
                    <a16:creationId xmlns:a16="http://schemas.microsoft.com/office/drawing/2014/main" id="{43FD2C38-8C4E-4467-96A0-C2DD852388E8}"/>
                  </a:ext>
                </a:extLst>
              </p:cNvPr>
              <p:cNvSpPr/>
              <p:nvPr/>
            </p:nvSpPr>
            <p:spPr>
              <a:xfrm>
                <a:off x="7512462" y="141112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19" name="شكل حر: شكل 118">
                <a:extLst>
                  <a:ext uri="{FF2B5EF4-FFF2-40B4-BE49-F238E27FC236}">
                    <a16:creationId xmlns:a16="http://schemas.microsoft.com/office/drawing/2014/main" id="{5F83D379-C337-4ECD-97AB-F1D9F31B6F5C}"/>
                  </a:ext>
                </a:extLst>
              </p:cNvPr>
              <p:cNvSpPr/>
              <p:nvPr/>
            </p:nvSpPr>
            <p:spPr>
              <a:xfrm>
                <a:off x="7512462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0" name="شكل حر: شكل 119">
                <a:extLst>
                  <a:ext uri="{FF2B5EF4-FFF2-40B4-BE49-F238E27FC236}">
                    <a16:creationId xmlns:a16="http://schemas.microsoft.com/office/drawing/2014/main" id="{A2422773-020D-49B6-BB76-4DE141216C37}"/>
                  </a:ext>
                </a:extLst>
              </p:cNvPr>
              <p:cNvSpPr/>
              <p:nvPr/>
            </p:nvSpPr>
            <p:spPr>
              <a:xfrm>
                <a:off x="7964137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1" name="شكل حر: شكل 120">
                <a:extLst>
                  <a:ext uri="{FF2B5EF4-FFF2-40B4-BE49-F238E27FC236}">
                    <a16:creationId xmlns:a16="http://schemas.microsoft.com/office/drawing/2014/main" id="{88267808-48EA-48A4-BE8A-30EC478930EF}"/>
                  </a:ext>
                </a:extLst>
              </p:cNvPr>
              <p:cNvSpPr/>
              <p:nvPr/>
            </p:nvSpPr>
            <p:spPr>
              <a:xfrm>
                <a:off x="7964137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2" name="شكل حر: شكل 121">
                <a:extLst>
                  <a:ext uri="{FF2B5EF4-FFF2-40B4-BE49-F238E27FC236}">
                    <a16:creationId xmlns:a16="http://schemas.microsoft.com/office/drawing/2014/main" id="{28B72FC5-0738-4FD5-9B04-D38FE2E935B7}"/>
                  </a:ext>
                </a:extLst>
              </p:cNvPr>
              <p:cNvSpPr/>
              <p:nvPr/>
            </p:nvSpPr>
            <p:spPr>
              <a:xfrm>
                <a:off x="7964137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3" name="شكل حر: شكل 122">
                <a:extLst>
                  <a:ext uri="{FF2B5EF4-FFF2-40B4-BE49-F238E27FC236}">
                    <a16:creationId xmlns:a16="http://schemas.microsoft.com/office/drawing/2014/main" id="{C8D197B3-13DF-406C-9C36-F645B7AFD5F6}"/>
                  </a:ext>
                </a:extLst>
              </p:cNvPr>
              <p:cNvSpPr/>
              <p:nvPr/>
            </p:nvSpPr>
            <p:spPr>
              <a:xfrm>
                <a:off x="8030908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4" name="شكل حر: شكل 123">
                <a:extLst>
                  <a:ext uri="{FF2B5EF4-FFF2-40B4-BE49-F238E27FC236}">
                    <a16:creationId xmlns:a16="http://schemas.microsoft.com/office/drawing/2014/main" id="{AE24C055-9F14-4797-B0E9-14ACAEECFCED}"/>
                  </a:ext>
                </a:extLst>
              </p:cNvPr>
              <p:cNvSpPr/>
              <p:nvPr/>
            </p:nvSpPr>
            <p:spPr>
              <a:xfrm>
                <a:off x="8030908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5" name="شكل حر: شكل 124">
                <a:extLst>
                  <a:ext uri="{FF2B5EF4-FFF2-40B4-BE49-F238E27FC236}">
                    <a16:creationId xmlns:a16="http://schemas.microsoft.com/office/drawing/2014/main" id="{2ACFDE9B-EE40-403C-A0F6-51B0F02487A4}"/>
                  </a:ext>
                </a:extLst>
              </p:cNvPr>
              <p:cNvSpPr/>
              <p:nvPr/>
            </p:nvSpPr>
            <p:spPr>
              <a:xfrm>
                <a:off x="8030908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6" name="شكل حر: شكل 125">
                <a:extLst>
                  <a:ext uri="{FF2B5EF4-FFF2-40B4-BE49-F238E27FC236}">
                    <a16:creationId xmlns:a16="http://schemas.microsoft.com/office/drawing/2014/main" id="{0544C7A5-8A21-439D-8B59-32FD32ABE5EE}"/>
                  </a:ext>
                </a:extLst>
              </p:cNvPr>
              <p:cNvSpPr/>
              <p:nvPr/>
            </p:nvSpPr>
            <p:spPr>
              <a:xfrm>
                <a:off x="8097583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62187E2F-E729-42A8-8307-8B8BE76AA20D}"/>
                  </a:ext>
                </a:extLst>
              </p:cNvPr>
              <p:cNvSpPr/>
              <p:nvPr/>
            </p:nvSpPr>
            <p:spPr>
              <a:xfrm>
                <a:off x="8097583" y="1279207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9FFB4B30-3A86-4F30-9711-58E83B82E504}"/>
                  </a:ext>
                </a:extLst>
              </p:cNvPr>
              <p:cNvSpPr/>
              <p:nvPr/>
            </p:nvSpPr>
            <p:spPr>
              <a:xfrm>
                <a:off x="8097583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2A5E0B48-DA84-4930-AED3-94E213167C81}"/>
                  </a:ext>
                </a:extLst>
              </p:cNvPr>
              <p:cNvSpPr/>
              <p:nvPr/>
            </p:nvSpPr>
            <p:spPr>
              <a:xfrm>
                <a:off x="8097583" y="141112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6B7A1A2D-7491-497C-A5EB-45F6859A3F35}"/>
                  </a:ext>
                </a:extLst>
              </p:cNvPr>
              <p:cNvSpPr/>
              <p:nvPr/>
            </p:nvSpPr>
            <p:spPr>
              <a:xfrm>
                <a:off x="8097583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4C3228C2-CBDE-4F2F-BEBD-64EB01BCE75A}"/>
                  </a:ext>
                </a:extLst>
              </p:cNvPr>
              <p:cNvSpPr/>
              <p:nvPr/>
            </p:nvSpPr>
            <p:spPr>
              <a:xfrm>
                <a:off x="8214169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8A3BADF2-E496-4621-9052-A788D9AF98FF}"/>
                  </a:ext>
                </a:extLst>
              </p:cNvPr>
              <p:cNvSpPr/>
              <p:nvPr/>
            </p:nvSpPr>
            <p:spPr>
              <a:xfrm>
                <a:off x="8214169" y="1279207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8A0AA03A-AFD9-4D23-A2E4-D9B6B0EA7CB1}"/>
                  </a:ext>
                </a:extLst>
              </p:cNvPr>
              <p:cNvSpPr/>
              <p:nvPr/>
            </p:nvSpPr>
            <p:spPr>
              <a:xfrm>
                <a:off x="8214169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87678DD7-B69F-46D6-BE16-42E2D1F9DD02}"/>
                  </a:ext>
                </a:extLst>
              </p:cNvPr>
              <p:cNvSpPr/>
              <p:nvPr/>
            </p:nvSpPr>
            <p:spPr>
              <a:xfrm>
                <a:off x="8214169" y="141112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FD011818-7FBA-4412-A304-FD6F3FFB6077}"/>
                  </a:ext>
                </a:extLst>
              </p:cNvPr>
              <p:cNvSpPr/>
              <p:nvPr/>
            </p:nvSpPr>
            <p:spPr>
              <a:xfrm>
                <a:off x="8214169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F7E226F3-BE75-47D0-9A5D-20EE592CE71C}"/>
                  </a:ext>
                </a:extLst>
              </p:cNvPr>
              <p:cNvSpPr/>
              <p:nvPr/>
            </p:nvSpPr>
            <p:spPr>
              <a:xfrm>
                <a:off x="8280844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35B9FA63-0B40-476F-BFB7-136D86FB061B}"/>
                  </a:ext>
                </a:extLst>
              </p:cNvPr>
              <p:cNvSpPr/>
              <p:nvPr/>
            </p:nvSpPr>
            <p:spPr>
              <a:xfrm>
                <a:off x="8280844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EB7886BD-6DF0-49ED-9513-504D52862FFA}"/>
                  </a:ext>
                </a:extLst>
              </p:cNvPr>
              <p:cNvSpPr/>
              <p:nvPr/>
            </p:nvSpPr>
            <p:spPr>
              <a:xfrm>
                <a:off x="8280844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903690A6-E469-441C-A31D-7F32837085F6}"/>
                  </a:ext>
                </a:extLst>
              </p:cNvPr>
              <p:cNvSpPr/>
              <p:nvPr/>
            </p:nvSpPr>
            <p:spPr>
              <a:xfrm>
                <a:off x="8347519" y="121319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7028026A-B6D0-443C-A918-28EA7DAA75D3}"/>
                  </a:ext>
                </a:extLst>
              </p:cNvPr>
              <p:cNvSpPr/>
              <p:nvPr/>
            </p:nvSpPr>
            <p:spPr>
              <a:xfrm>
                <a:off x="8347519" y="1345120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76E9C2B7-61D5-4A40-A16C-EED5F4B37285}"/>
                  </a:ext>
                </a:extLst>
              </p:cNvPr>
              <p:cNvSpPr/>
              <p:nvPr/>
            </p:nvSpPr>
            <p:spPr>
              <a:xfrm>
                <a:off x="8347519" y="141112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995C9171-7000-435E-9EE4-EA8C38632AD1}"/>
                  </a:ext>
                </a:extLst>
              </p:cNvPr>
              <p:cNvSpPr/>
              <p:nvPr/>
            </p:nvSpPr>
            <p:spPr>
              <a:xfrm>
                <a:off x="8347519" y="1477136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3" name="شكل حر: شكل 142">
                <a:extLst>
                  <a:ext uri="{FF2B5EF4-FFF2-40B4-BE49-F238E27FC236}">
                    <a16:creationId xmlns:a16="http://schemas.microsoft.com/office/drawing/2014/main" id="{69EBF328-590F-4340-A2CA-1D0337AB7C4B}"/>
                  </a:ext>
                </a:extLst>
              </p:cNvPr>
              <p:cNvSpPr/>
              <p:nvPr/>
            </p:nvSpPr>
            <p:spPr>
              <a:xfrm>
                <a:off x="7863077" y="1279207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70 h 60769"/>
                  <a:gd name="connsiteX3" fmla="*/ 0 w 60769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70"/>
                    </a:lnTo>
                    <a:lnTo>
                      <a:pt x="0" y="60770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44" name="شكل حر: شكل 143">
                <a:extLst>
                  <a:ext uri="{FF2B5EF4-FFF2-40B4-BE49-F238E27FC236}">
                    <a16:creationId xmlns:a16="http://schemas.microsoft.com/office/drawing/2014/main" id="{E2DCDEB1-3A6B-409C-9FCB-9F752CFC7351}"/>
                  </a:ext>
                </a:extLst>
              </p:cNvPr>
              <p:cNvSpPr/>
              <p:nvPr/>
            </p:nvSpPr>
            <p:spPr>
              <a:xfrm>
                <a:off x="7863077" y="1411128"/>
                <a:ext cx="60769" cy="60769"/>
              </a:xfrm>
              <a:custGeom>
                <a:avLst/>
                <a:gdLst>
                  <a:gd name="connsiteX0" fmla="*/ 0 w 60769"/>
                  <a:gd name="connsiteY0" fmla="*/ 0 h 60769"/>
                  <a:gd name="connsiteX1" fmla="*/ 60770 w 60769"/>
                  <a:gd name="connsiteY1" fmla="*/ 0 h 60769"/>
                  <a:gd name="connsiteX2" fmla="*/ 60770 w 60769"/>
                  <a:gd name="connsiteY2" fmla="*/ 60769 h 60769"/>
                  <a:gd name="connsiteX3" fmla="*/ 0 w 60769"/>
                  <a:gd name="connsiteY3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" h="60769">
                    <a:moveTo>
                      <a:pt x="0" y="0"/>
                    </a:moveTo>
                    <a:lnTo>
                      <a:pt x="60770" y="0"/>
                    </a:lnTo>
                    <a:lnTo>
                      <a:pt x="60770" y="60769"/>
                    </a:lnTo>
                    <a:lnTo>
                      <a:pt x="0" y="60769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915C2F48-B466-4587-872B-E39B96364338}"/>
                </a:ext>
              </a:extLst>
            </p:cNvPr>
            <p:cNvSpPr/>
            <p:nvPr/>
          </p:nvSpPr>
          <p:spPr>
            <a:xfrm>
              <a:off x="7379112" y="2011107"/>
              <a:ext cx="182117" cy="157638"/>
            </a:xfrm>
            <a:custGeom>
              <a:avLst/>
              <a:gdLst>
                <a:gd name="connsiteX0" fmla="*/ 133826 w 182117"/>
                <a:gd name="connsiteY0" fmla="*/ 0 h 157638"/>
                <a:gd name="connsiteX1" fmla="*/ 91059 w 182117"/>
                <a:gd name="connsiteY1" fmla="*/ 26003 h 157638"/>
                <a:gd name="connsiteX2" fmla="*/ 48292 w 182117"/>
                <a:gd name="connsiteY2" fmla="*/ 0 h 157638"/>
                <a:gd name="connsiteX3" fmla="*/ 0 w 182117"/>
                <a:gd name="connsiteY3" fmla="*/ 48292 h 157638"/>
                <a:gd name="connsiteX4" fmla="*/ 85630 w 182117"/>
                <a:gd name="connsiteY4" fmla="*/ 154972 h 157638"/>
                <a:gd name="connsiteX5" fmla="*/ 91059 w 182117"/>
                <a:gd name="connsiteY5" fmla="*/ 157639 h 157638"/>
                <a:gd name="connsiteX6" fmla="*/ 96488 w 182117"/>
                <a:gd name="connsiteY6" fmla="*/ 154972 h 157638"/>
                <a:gd name="connsiteX7" fmla="*/ 182118 w 182117"/>
                <a:gd name="connsiteY7" fmla="*/ 48292 h 157638"/>
                <a:gd name="connsiteX8" fmla="*/ 133826 w 182117"/>
                <a:gd name="connsiteY8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17" h="157638">
                  <a:moveTo>
                    <a:pt x="133826" y="0"/>
                  </a:moveTo>
                  <a:cubicBezTo>
                    <a:pt x="115252" y="0"/>
                    <a:pt x="99060" y="10573"/>
                    <a:pt x="91059" y="26003"/>
                  </a:cubicBezTo>
                  <a:cubicBezTo>
                    <a:pt x="83058" y="10573"/>
                    <a:pt x="66865" y="0"/>
                    <a:pt x="48292" y="0"/>
                  </a:cubicBezTo>
                  <a:cubicBezTo>
                    <a:pt x="21621" y="0"/>
                    <a:pt x="0" y="21622"/>
                    <a:pt x="0" y="48292"/>
                  </a:cubicBezTo>
                  <a:cubicBezTo>
                    <a:pt x="0" y="105632"/>
                    <a:pt x="60388" y="142208"/>
                    <a:pt x="85630" y="154972"/>
                  </a:cubicBezTo>
                  <a:cubicBezTo>
                    <a:pt x="87725" y="156020"/>
                    <a:pt x="89535" y="156877"/>
                    <a:pt x="91059" y="157639"/>
                  </a:cubicBezTo>
                  <a:cubicBezTo>
                    <a:pt x="92583" y="156877"/>
                    <a:pt x="94392" y="156020"/>
                    <a:pt x="96488" y="154972"/>
                  </a:cubicBezTo>
                  <a:cubicBezTo>
                    <a:pt x="121729" y="142208"/>
                    <a:pt x="182118" y="105728"/>
                    <a:pt x="182118" y="48292"/>
                  </a:cubicBezTo>
                  <a:cubicBezTo>
                    <a:pt x="182023" y="21622"/>
                    <a:pt x="160401" y="0"/>
                    <a:pt x="133826" y="0"/>
                  </a:cubicBez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68" name="رسم 2">
              <a:extLst>
                <a:ext uri="{FF2B5EF4-FFF2-40B4-BE49-F238E27FC236}">
                  <a16:creationId xmlns:a16="http://schemas.microsoft.com/office/drawing/2014/main" id="{FD7A8144-E339-4599-AF48-4AAF123FD36E}"/>
                </a:ext>
              </a:extLst>
            </p:cNvPr>
            <p:cNvGrpSpPr/>
            <p:nvPr/>
          </p:nvGrpSpPr>
          <p:grpSpPr>
            <a:xfrm>
              <a:off x="7594758" y="2019204"/>
              <a:ext cx="509396" cy="238220"/>
              <a:chOff x="7594758" y="2019204"/>
              <a:chExt cx="509396" cy="238220"/>
            </a:xfrm>
            <a:solidFill>
              <a:srgbClr val="162633"/>
            </a:solidFill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DC99683F-FB9D-409E-8C02-E02270C177C1}"/>
                  </a:ext>
                </a:extLst>
              </p:cNvPr>
              <p:cNvSpPr/>
              <p:nvPr/>
            </p:nvSpPr>
            <p:spPr>
              <a:xfrm>
                <a:off x="7594758" y="2019204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9F9A81CB-35EC-4D2B-8761-A1A744A4F5E8}"/>
                  </a:ext>
                </a:extLst>
              </p:cNvPr>
              <p:cNvSpPr/>
              <p:nvPr/>
            </p:nvSpPr>
            <p:spPr>
              <a:xfrm>
                <a:off x="7594758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3B0355B6-8FB1-4243-94BF-D294C8DA182E}"/>
                  </a:ext>
                </a:extLst>
              </p:cNvPr>
              <p:cNvSpPr/>
              <p:nvPr/>
            </p:nvSpPr>
            <p:spPr>
              <a:xfrm>
                <a:off x="7643716" y="2019204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6B4BC039-690C-416F-A3BB-B0E5B748BE7B}"/>
                  </a:ext>
                </a:extLst>
              </p:cNvPr>
              <p:cNvSpPr/>
              <p:nvPr/>
            </p:nvSpPr>
            <p:spPr>
              <a:xfrm>
                <a:off x="7643716" y="2067591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4" name="شكل حر: شكل 73">
                <a:extLst>
                  <a:ext uri="{FF2B5EF4-FFF2-40B4-BE49-F238E27FC236}">
                    <a16:creationId xmlns:a16="http://schemas.microsoft.com/office/drawing/2014/main" id="{B270A2AF-0A45-491E-A10F-ED978CEC50C7}"/>
                  </a:ext>
                </a:extLst>
              </p:cNvPr>
              <p:cNvSpPr/>
              <p:nvPr/>
            </p:nvSpPr>
            <p:spPr>
              <a:xfrm>
                <a:off x="7643716" y="2115978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77E46A1A-BE23-4AAB-A156-8EC8918460C4}"/>
                  </a:ext>
                </a:extLst>
              </p:cNvPr>
              <p:cNvSpPr/>
              <p:nvPr/>
            </p:nvSpPr>
            <p:spPr>
              <a:xfrm>
                <a:off x="7643716" y="2164460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ADA98F2F-BC27-4140-B508-6BCEC1CB9636}"/>
                  </a:ext>
                </a:extLst>
              </p:cNvPr>
              <p:cNvSpPr/>
              <p:nvPr/>
            </p:nvSpPr>
            <p:spPr>
              <a:xfrm>
                <a:off x="7643716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7" name="شكل حر: شكل 76">
                <a:extLst>
                  <a:ext uri="{FF2B5EF4-FFF2-40B4-BE49-F238E27FC236}">
                    <a16:creationId xmlns:a16="http://schemas.microsoft.com/office/drawing/2014/main" id="{7AFF4132-6618-4796-8DFA-98C25B7F78A8}"/>
                  </a:ext>
                </a:extLst>
              </p:cNvPr>
              <p:cNvSpPr/>
              <p:nvPr/>
            </p:nvSpPr>
            <p:spPr>
              <a:xfrm>
                <a:off x="7692675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D0BE2E8F-FA79-48C5-B52A-096CDC822301}"/>
                  </a:ext>
                </a:extLst>
              </p:cNvPr>
              <p:cNvSpPr/>
              <p:nvPr/>
            </p:nvSpPr>
            <p:spPr>
              <a:xfrm>
                <a:off x="7778209" y="2019204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C0C20B66-7645-4F6A-AF5F-72B428CC10D2}"/>
                  </a:ext>
                </a:extLst>
              </p:cNvPr>
              <p:cNvSpPr/>
              <p:nvPr/>
            </p:nvSpPr>
            <p:spPr>
              <a:xfrm>
                <a:off x="7778209" y="2067591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86BA5721-CF30-41C8-AFF6-CDF75C19E54A}"/>
                  </a:ext>
                </a:extLst>
              </p:cNvPr>
              <p:cNvSpPr/>
              <p:nvPr/>
            </p:nvSpPr>
            <p:spPr>
              <a:xfrm>
                <a:off x="7778209" y="2115978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62367556-6557-4628-ACEB-1649D1291BB6}"/>
                  </a:ext>
                </a:extLst>
              </p:cNvPr>
              <p:cNvSpPr/>
              <p:nvPr/>
            </p:nvSpPr>
            <p:spPr>
              <a:xfrm>
                <a:off x="7778209" y="2164460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6779E7F0-2984-413A-B1FD-9E774FD36CD4}"/>
                  </a:ext>
                </a:extLst>
              </p:cNvPr>
              <p:cNvSpPr/>
              <p:nvPr/>
            </p:nvSpPr>
            <p:spPr>
              <a:xfrm>
                <a:off x="7778209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9CAA6BF5-D7B0-419A-8DF0-B110C98D1786}"/>
                  </a:ext>
                </a:extLst>
              </p:cNvPr>
              <p:cNvSpPr/>
              <p:nvPr/>
            </p:nvSpPr>
            <p:spPr>
              <a:xfrm>
                <a:off x="7827168" y="2019204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494F05B3-44FA-4D66-BEAD-9EC9A6381A4F}"/>
                  </a:ext>
                </a:extLst>
              </p:cNvPr>
              <p:cNvSpPr/>
              <p:nvPr/>
            </p:nvSpPr>
            <p:spPr>
              <a:xfrm>
                <a:off x="7827168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C52BBE01-0CDE-4FF5-ACBA-0CD76C90CFC6}"/>
                  </a:ext>
                </a:extLst>
              </p:cNvPr>
              <p:cNvSpPr/>
              <p:nvPr/>
            </p:nvSpPr>
            <p:spPr>
              <a:xfrm>
                <a:off x="7876126" y="2019204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540D8C3D-E9DC-4B75-967B-6EBCD68B3E3C}"/>
                  </a:ext>
                </a:extLst>
              </p:cNvPr>
              <p:cNvSpPr/>
              <p:nvPr/>
            </p:nvSpPr>
            <p:spPr>
              <a:xfrm>
                <a:off x="7876126" y="2067591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4942C481-E9A4-461F-86CC-A2530E4E2110}"/>
                  </a:ext>
                </a:extLst>
              </p:cNvPr>
              <p:cNvSpPr/>
              <p:nvPr/>
            </p:nvSpPr>
            <p:spPr>
              <a:xfrm>
                <a:off x="7876126" y="2115978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A4D4674C-5AD0-41B9-A0D3-2760D9C7DF43}"/>
                  </a:ext>
                </a:extLst>
              </p:cNvPr>
              <p:cNvSpPr/>
              <p:nvPr/>
            </p:nvSpPr>
            <p:spPr>
              <a:xfrm>
                <a:off x="7876126" y="2164460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33C0345A-9AEE-431E-BBFF-DC0EBDB8A800}"/>
                  </a:ext>
                </a:extLst>
              </p:cNvPr>
              <p:cNvSpPr/>
              <p:nvPr/>
            </p:nvSpPr>
            <p:spPr>
              <a:xfrm>
                <a:off x="7876126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7857600F-394C-470B-93F5-701FFA4C83FE}"/>
                  </a:ext>
                </a:extLst>
              </p:cNvPr>
              <p:cNvSpPr/>
              <p:nvPr/>
            </p:nvSpPr>
            <p:spPr>
              <a:xfrm>
                <a:off x="7961661" y="2019204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5EF237C7-B0E5-4AC0-9D49-30C86E71C34F}"/>
                  </a:ext>
                </a:extLst>
              </p:cNvPr>
              <p:cNvSpPr/>
              <p:nvPr/>
            </p:nvSpPr>
            <p:spPr>
              <a:xfrm>
                <a:off x="7961661" y="2067591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FC22A36C-6782-4E74-9F42-6D92436FAED1}"/>
                  </a:ext>
                </a:extLst>
              </p:cNvPr>
              <p:cNvSpPr/>
              <p:nvPr/>
            </p:nvSpPr>
            <p:spPr>
              <a:xfrm>
                <a:off x="7961661" y="2115978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0297B64B-F897-44DB-BCCF-DAF8AE4A4FC7}"/>
                  </a:ext>
                </a:extLst>
              </p:cNvPr>
              <p:cNvSpPr/>
              <p:nvPr/>
            </p:nvSpPr>
            <p:spPr>
              <a:xfrm>
                <a:off x="7961661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D217A236-6119-4C91-AA28-0A7651B1E374}"/>
                  </a:ext>
                </a:extLst>
              </p:cNvPr>
              <p:cNvSpPr/>
              <p:nvPr/>
            </p:nvSpPr>
            <p:spPr>
              <a:xfrm>
                <a:off x="8010619" y="2019204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07C2FF2E-E96F-4562-99A0-D16A6E38D226}"/>
                  </a:ext>
                </a:extLst>
              </p:cNvPr>
              <p:cNvSpPr/>
              <p:nvPr/>
            </p:nvSpPr>
            <p:spPr>
              <a:xfrm>
                <a:off x="8010619" y="2115978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23B09096-80BB-44A5-8330-C589E1A17F3E}"/>
                  </a:ext>
                </a:extLst>
              </p:cNvPr>
              <p:cNvSpPr/>
              <p:nvPr/>
            </p:nvSpPr>
            <p:spPr>
              <a:xfrm>
                <a:off x="8010619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B841350A-AC1E-4287-87F3-893318A7C7DC}"/>
                  </a:ext>
                </a:extLst>
              </p:cNvPr>
              <p:cNvSpPr/>
              <p:nvPr/>
            </p:nvSpPr>
            <p:spPr>
              <a:xfrm>
                <a:off x="8059578" y="2019204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8DE1800B-0CDD-4F3A-B082-0002BC375A64}"/>
                  </a:ext>
                </a:extLst>
              </p:cNvPr>
              <p:cNvSpPr/>
              <p:nvPr/>
            </p:nvSpPr>
            <p:spPr>
              <a:xfrm>
                <a:off x="8059578" y="2115978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F026E1FA-FD65-4437-9FC0-D5887CD92224}"/>
                  </a:ext>
                </a:extLst>
              </p:cNvPr>
              <p:cNvSpPr/>
              <p:nvPr/>
            </p:nvSpPr>
            <p:spPr>
              <a:xfrm>
                <a:off x="8059578" y="2164460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04FF3D14-57B4-4229-AE85-E3662D61E7B1}"/>
                  </a:ext>
                </a:extLst>
              </p:cNvPr>
              <p:cNvSpPr/>
              <p:nvPr/>
            </p:nvSpPr>
            <p:spPr>
              <a:xfrm>
                <a:off x="8059578" y="2212847"/>
                <a:ext cx="44576" cy="44577"/>
              </a:xfrm>
              <a:custGeom>
                <a:avLst/>
                <a:gdLst>
                  <a:gd name="connsiteX0" fmla="*/ 0 w 44576"/>
                  <a:gd name="connsiteY0" fmla="*/ 0 h 44577"/>
                  <a:gd name="connsiteX1" fmla="*/ 44577 w 44576"/>
                  <a:gd name="connsiteY1" fmla="*/ 0 h 44577"/>
                  <a:gd name="connsiteX2" fmla="*/ 44577 w 44576"/>
                  <a:gd name="connsiteY2" fmla="*/ 44577 h 44577"/>
                  <a:gd name="connsiteX3" fmla="*/ 0 w 44576"/>
                  <a:gd name="connsiteY3" fmla="*/ 44577 h 4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" h="44577">
                    <a:moveTo>
                      <a:pt x="0" y="0"/>
                    </a:moveTo>
                    <a:lnTo>
                      <a:pt x="44577" y="0"/>
                    </a:lnTo>
                    <a:lnTo>
                      <a:pt x="44577" y="44577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16263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90AE0BD5-CC46-4449-94D5-435A95B7A0AF}"/>
                </a:ext>
              </a:extLst>
            </p:cNvPr>
            <p:cNvSpPr/>
            <p:nvPr/>
          </p:nvSpPr>
          <p:spPr>
            <a:xfrm>
              <a:off x="7463503" y="233362"/>
              <a:ext cx="782859" cy="488537"/>
            </a:xfrm>
            <a:custGeom>
              <a:avLst/>
              <a:gdLst>
                <a:gd name="connsiteX0" fmla="*/ 0 w 782859"/>
                <a:gd name="connsiteY0" fmla="*/ 0 h 488537"/>
                <a:gd name="connsiteX1" fmla="*/ 782860 w 782859"/>
                <a:gd name="connsiteY1" fmla="*/ 0 h 488537"/>
                <a:gd name="connsiteX2" fmla="*/ 782860 w 782859"/>
                <a:gd name="connsiteY2" fmla="*/ 488537 h 488537"/>
                <a:gd name="connsiteX3" fmla="*/ 0 w 782859"/>
                <a:gd name="connsiteY3" fmla="*/ 488537 h 48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859" h="488537">
                  <a:moveTo>
                    <a:pt x="0" y="0"/>
                  </a:moveTo>
                  <a:lnTo>
                    <a:pt x="782860" y="0"/>
                  </a:lnTo>
                  <a:lnTo>
                    <a:pt x="782860" y="488537"/>
                  </a:lnTo>
                  <a:lnTo>
                    <a:pt x="0" y="488537"/>
                  </a:ln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145" name="رسم 2">
            <a:extLst>
              <a:ext uri="{FF2B5EF4-FFF2-40B4-BE49-F238E27FC236}">
                <a16:creationId xmlns:a16="http://schemas.microsoft.com/office/drawing/2014/main" id="{6D6B1FEA-AB27-4382-A232-70C4166356E5}"/>
              </a:ext>
            </a:extLst>
          </p:cNvPr>
          <p:cNvGrpSpPr/>
          <p:nvPr/>
        </p:nvGrpSpPr>
        <p:grpSpPr>
          <a:xfrm>
            <a:off x="9472639" y="3642360"/>
            <a:ext cx="898023" cy="760182"/>
            <a:chOff x="347662" y="4050220"/>
            <a:chExt cx="2891123" cy="2447353"/>
          </a:xfrm>
        </p:grpSpPr>
        <p:sp>
          <p:nvSpPr>
            <p:cNvPr id="146" name="شكل حر: شكل 145">
              <a:extLst>
                <a:ext uri="{FF2B5EF4-FFF2-40B4-BE49-F238E27FC236}">
                  <a16:creationId xmlns:a16="http://schemas.microsoft.com/office/drawing/2014/main" id="{89ABC2EE-02FC-448B-A400-C0F3D2D6C59A}"/>
                </a:ext>
              </a:extLst>
            </p:cNvPr>
            <p:cNvSpPr/>
            <p:nvPr/>
          </p:nvSpPr>
          <p:spPr>
            <a:xfrm>
              <a:off x="347662" y="4050220"/>
              <a:ext cx="2891123" cy="2447353"/>
            </a:xfrm>
            <a:custGeom>
              <a:avLst/>
              <a:gdLst>
                <a:gd name="connsiteX0" fmla="*/ 2726246 w 2891123"/>
                <a:gd name="connsiteY0" fmla="*/ 0 h 2447353"/>
                <a:gd name="connsiteX1" fmla="*/ 164878 w 2891123"/>
                <a:gd name="connsiteY1" fmla="*/ 0 h 2447353"/>
                <a:gd name="connsiteX2" fmla="*/ 0 w 2891123"/>
                <a:gd name="connsiteY2" fmla="*/ 164878 h 2447353"/>
                <a:gd name="connsiteX3" fmla="*/ 0 w 2891123"/>
                <a:gd name="connsiteY3" fmla="*/ 2282476 h 2447353"/>
                <a:gd name="connsiteX4" fmla="*/ 164878 w 2891123"/>
                <a:gd name="connsiteY4" fmla="*/ 2447353 h 2447353"/>
                <a:gd name="connsiteX5" fmla="*/ 2726246 w 2891123"/>
                <a:gd name="connsiteY5" fmla="*/ 2447353 h 2447353"/>
                <a:gd name="connsiteX6" fmla="*/ 2891123 w 2891123"/>
                <a:gd name="connsiteY6" fmla="*/ 2282476 h 2447353"/>
                <a:gd name="connsiteX7" fmla="*/ 2891123 w 2891123"/>
                <a:gd name="connsiteY7" fmla="*/ 164878 h 2447353"/>
                <a:gd name="connsiteX8" fmla="*/ 2726246 w 2891123"/>
                <a:gd name="connsiteY8" fmla="*/ 0 h 24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1123" h="2447353">
                  <a:moveTo>
                    <a:pt x="2726246" y="0"/>
                  </a:moveTo>
                  <a:lnTo>
                    <a:pt x="164878" y="0"/>
                  </a:lnTo>
                  <a:cubicBezTo>
                    <a:pt x="73819" y="0"/>
                    <a:pt x="0" y="73819"/>
                    <a:pt x="0" y="164878"/>
                  </a:cubicBezTo>
                  <a:lnTo>
                    <a:pt x="0" y="2282476"/>
                  </a:lnTo>
                  <a:cubicBezTo>
                    <a:pt x="0" y="2373535"/>
                    <a:pt x="73819" y="2447353"/>
                    <a:pt x="164878" y="2447353"/>
                  </a:cubicBezTo>
                  <a:lnTo>
                    <a:pt x="2726246" y="2447353"/>
                  </a:lnTo>
                  <a:cubicBezTo>
                    <a:pt x="2817305" y="2447353"/>
                    <a:pt x="2891123" y="2373535"/>
                    <a:pt x="2891123" y="2282476"/>
                  </a:cubicBezTo>
                  <a:lnTo>
                    <a:pt x="2891123" y="164878"/>
                  </a:lnTo>
                  <a:cubicBezTo>
                    <a:pt x="2891219" y="73819"/>
                    <a:pt x="2817305" y="0"/>
                    <a:pt x="2726246" y="0"/>
                  </a:cubicBezTo>
                  <a:close/>
                </a:path>
              </a:pathLst>
            </a:custGeom>
            <a:solidFill>
              <a:srgbClr val="162633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46CB124F-A9BA-4CC9-BAF4-BD69DF7549BA}"/>
                </a:ext>
              </a:extLst>
            </p:cNvPr>
            <p:cNvSpPr/>
            <p:nvPr/>
          </p:nvSpPr>
          <p:spPr>
            <a:xfrm>
              <a:off x="566451" y="4222241"/>
              <a:ext cx="1985486" cy="2103310"/>
            </a:xfrm>
            <a:custGeom>
              <a:avLst/>
              <a:gdLst>
                <a:gd name="connsiteX0" fmla="*/ 0 w 1985486"/>
                <a:gd name="connsiteY0" fmla="*/ 0 h 2103310"/>
                <a:gd name="connsiteX1" fmla="*/ 1985486 w 1985486"/>
                <a:gd name="connsiteY1" fmla="*/ 0 h 2103310"/>
                <a:gd name="connsiteX2" fmla="*/ 1985486 w 1985486"/>
                <a:gd name="connsiteY2" fmla="*/ 2103310 h 2103310"/>
                <a:gd name="connsiteX3" fmla="*/ 0 w 1985486"/>
                <a:gd name="connsiteY3" fmla="*/ 2103310 h 210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486" h="2103310">
                  <a:moveTo>
                    <a:pt x="0" y="0"/>
                  </a:moveTo>
                  <a:lnTo>
                    <a:pt x="1985486" y="0"/>
                  </a:lnTo>
                  <a:lnTo>
                    <a:pt x="1985486" y="2103310"/>
                  </a:lnTo>
                  <a:lnTo>
                    <a:pt x="0" y="2103310"/>
                  </a:lnTo>
                  <a:close/>
                </a:path>
              </a:pathLst>
            </a:custGeom>
            <a:solidFill>
              <a:srgbClr val="BEDEF5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44D67C03-2414-43CA-B090-112C684BB6E3}"/>
                </a:ext>
              </a:extLst>
            </p:cNvPr>
            <p:cNvSpPr/>
            <p:nvPr/>
          </p:nvSpPr>
          <p:spPr>
            <a:xfrm>
              <a:off x="756284" y="5689853"/>
              <a:ext cx="498538" cy="431196"/>
            </a:xfrm>
            <a:custGeom>
              <a:avLst/>
              <a:gdLst>
                <a:gd name="connsiteX0" fmla="*/ 366332 w 498538"/>
                <a:gd name="connsiteY0" fmla="*/ 0 h 431196"/>
                <a:gd name="connsiteX1" fmla="*/ 249174 w 498538"/>
                <a:gd name="connsiteY1" fmla="*/ 71152 h 431196"/>
                <a:gd name="connsiteX2" fmla="*/ 132016 w 498538"/>
                <a:gd name="connsiteY2" fmla="*/ 0 h 431196"/>
                <a:gd name="connsiteX3" fmla="*/ 0 w 498538"/>
                <a:gd name="connsiteY3" fmla="*/ 132016 h 431196"/>
                <a:gd name="connsiteX4" fmla="*/ 234315 w 498538"/>
                <a:gd name="connsiteY4" fmla="*/ 423958 h 431196"/>
                <a:gd name="connsiteX5" fmla="*/ 249269 w 498538"/>
                <a:gd name="connsiteY5" fmla="*/ 431197 h 431196"/>
                <a:gd name="connsiteX6" fmla="*/ 264223 w 498538"/>
                <a:gd name="connsiteY6" fmla="*/ 423958 h 431196"/>
                <a:gd name="connsiteX7" fmla="*/ 498538 w 498538"/>
                <a:gd name="connsiteY7" fmla="*/ 132016 h 431196"/>
                <a:gd name="connsiteX8" fmla="*/ 366332 w 498538"/>
                <a:gd name="connsiteY8" fmla="*/ 0 h 43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538" h="431196">
                  <a:moveTo>
                    <a:pt x="366332" y="0"/>
                  </a:moveTo>
                  <a:cubicBezTo>
                    <a:pt x="315373" y="0"/>
                    <a:pt x="271177" y="28861"/>
                    <a:pt x="249174" y="71152"/>
                  </a:cubicBezTo>
                  <a:cubicBezTo>
                    <a:pt x="227171" y="28861"/>
                    <a:pt x="182975" y="0"/>
                    <a:pt x="132016" y="0"/>
                  </a:cubicBezTo>
                  <a:cubicBezTo>
                    <a:pt x="59055" y="0"/>
                    <a:pt x="0" y="59150"/>
                    <a:pt x="0" y="132016"/>
                  </a:cubicBezTo>
                  <a:cubicBezTo>
                    <a:pt x="0" y="289084"/>
                    <a:pt x="165259" y="389001"/>
                    <a:pt x="234315" y="423958"/>
                  </a:cubicBezTo>
                  <a:cubicBezTo>
                    <a:pt x="239935" y="426815"/>
                    <a:pt x="244983" y="429292"/>
                    <a:pt x="249269" y="431197"/>
                  </a:cubicBezTo>
                  <a:cubicBezTo>
                    <a:pt x="253460" y="429196"/>
                    <a:pt x="258509" y="426815"/>
                    <a:pt x="264223" y="423958"/>
                  </a:cubicBezTo>
                  <a:cubicBezTo>
                    <a:pt x="333280" y="389001"/>
                    <a:pt x="498538" y="289084"/>
                    <a:pt x="498538" y="132016"/>
                  </a:cubicBezTo>
                  <a:cubicBezTo>
                    <a:pt x="498348" y="59150"/>
                    <a:pt x="439198" y="0"/>
                    <a:pt x="366332" y="0"/>
                  </a:cubicBezTo>
                  <a:close/>
                </a:path>
              </a:pathLst>
            </a:custGeom>
            <a:solidFill>
              <a:srgbClr val="DD362D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149" name="رسم 2">
              <a:extLst>
                <a:ext uri="{FF2B5EF4-FFF2-40B4-BE49-F238E27FC236}">
                  <a16:creationId xmlns:a16="http://schemas.microsoft.com/office/drawing/2014/main" id="{D5C46B76-706D-4730-BD0D-D24099C00F4B}"/>
                </a:ext>
              </a:extLst>
            </p:cNvPr>
            <p:cNvGrpSpPr/>
            <p:nvPr/>
          </p:nvGrpSpPr>
          <p:grpSpPr>
            <a:xfrm>
              <a:off x="1475803" y="5707474"/>
              <a:ext cx="827817" cy="387286"/>
              <a:chOff x="1475803" y="5707474"/>
              <a:chExt cx="827817" cy="387286"/>
            </a:xfrm>
            <a:solidFill>
              <a:srgbClr val="DD362D"/>
            </a:solidFill>
          </p:grpSpPr>
          <p:sp>
            <p:nvSpPr>
              <p:cNvPr id="155" name="شكل حر: شكل 154">
                <a:extLst>
                  <a:ext uri="{FF2B5EF4-FFF2-40B4-BE49-F238E27FC236}">
                    <a16:creationId xmlns:a16="http://schemas.microsoft.com/office/drawing/2014/main" id="{93CC9E07-8B9B-43EF-973C-52AA01ACC803}"/>
                  </a:ext>
                </a:extLst>
              </p:cNvPr>
              <p:cNvSpPr/>
              <p:nvPr/>
            </p:nvSpPr>
            <p:spPr>
              <a:xfrm>
                <a:off x="1475803" y="5707474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56" name="شكل حر: شكل 155">
                <a:extLst>
                  <a:ext uri="{FF2B5EF4-FFF2-40B4-BE49-F238E27FC236}">
                    <a16:creationId xmlns:a16="http://schemas.microsoft.com/office/drawing/2014/main" id="{FF2CB16C-22EA-4CBA-8D2C-BC9773774FAD}"/>
                  </a:ext>
                </a:extLst>
              </p:cNvPr>
              <p:cNvSpPr/>
              <p:nvPr/>
            </p:nvSpPr>
            <p:spPr>
              <a:xfrm>
                <a:off x="1475803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57" name="شكل حر: شكل 156">
                <a:extLst>
                  <a:ext uri="{FF2B5EF4-FFF2-40B4-BE49-F238E27FC236}">
                    <a16:creationId xmlns:a16="http://schemas.microsoft.com/office/drawing/2014/main" id="{A71B3D39-4DBD-4187-A883-CB9C07AA634F}"/>
                  </a:ext>
                </a:extLst>
              </p:cNvPr>
              <p:cNvSpPr/>
              <p:nvPr/>
            </p:nvSpPr>
            <p:spPr>
              <a:xfrm>
                <a:off x="1555336" y="5707474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58" name="شكل حر: شكل 157">
                <a:extLst>
                  <a:ext uri="{FF2B5EF4-FFF2-40B4-BE49-F238E27FC236}">
                    <a16:creationId xmlns:a16="http://schemas.microsoft.com/office/drawing/2014/main" id="{06A431CC-EA13-4537-82E0-A8BD45DA56B3}"/>
                  </a:ext>
                </a:extLst>
              </p:cNvPr>
              <p:cNvSpPr/>
              <p:nvPr/>
            </p:nvSpPr>
            <p:spPr>
              <a:xfrm>
                <a:off x="1555336" y="5786151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59" name="شكل حر: شكل 158">
                <a:extLst>
                  <a:ext uri="{FF2B5EF4-FFF2-40B4-BE49-F238E27FC236}">
                    <a16:creationId xmlns:a16="http://schemas.microsoft.com/office/drawing/2014/main" id="{3CE25E24-E5DD-4A6F-952E-118C69D48F01}"/>
                  </a:ext>
                </a:extLst>
              </p:cNvPr>
              <p:cNvSpPr/>
              <p:nvPr/>
            </p:nvSpPr>
            <p:spPr>
              <a:xfrm>
                <a:off x="1555336" y="5864923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0" name="شكل حر: شكل 159">
                <a:extLst>
                  <a:ext uri="{FF2B5EF4-FFF2-40B4-BE49-F238E27FC236}">
                    <a16:creationId xmlns:a16="http://schemas.microsoft.com/office/drawing/2014/main" id="{000E3E82-BCA8-47FB-85D7-57DF9DE57686}"/>
                  </a:ext>
                </a:extLst>
              </p:cNvPr>
              <p:cNvSpPr/>
              <p:nvPr/>
            </p:nvSpPr>
            <p:spPr>
              <a:xfrm>
                <a:off x="1555336" y="5943599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1" name="شكل حر: شكل 160">
                <a:extLst>
                  <a:ext uri="{FF2B5EF4-FFF2-40B4-BE49-F238E27FC236}">
                    <a16:creationId xmlns:a16="http://schemas.microsoft.com/office/drawing/2014/main" id="{5FB2C14E-27A5-49FF-A2F6-34FBFBCFAA31}"/>
                  </a:ext>
                </a:extLst>
              </p:cNvPr>
              <p:cNvSpPr/>
              <p:nvPr/>
            </p:nvSpPr>
            <p:spPr>
              <a:xfrm>
                <a:off x="1555336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id="{94080B2C-D10B-4AD8-B421-F8D465AFF6D2}"/>
                  </a:ext>
                </a:extLst>
              </p:cNvPr>
              <p:cNvSpPr/>
              <p:nvPr/>
            </p:nvSpPr>
            <p:spPr>
              <a:xfrm>
                <a:off x="1634870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3" name="شكل حر: شكل 162">
                <a:extLst>
                  <a:ext uri="{FF2B5EF4-FFF2-40B4-BE49-F238E27FC236}">
                    <a16:creationId xmlns:a16="http://schemas.microsoft.com/office/drawing/2014/main" id="{F007E4B0-4F23-4D41-ABD2-246057587F3E}"/>
                  </a:ext>
                </a:extLst>
              </p:cNvPr>
              <p:cNvSpPr/>
              <p:nvPr/>
            </p:nvSpPr>
            <p:spPr>
              <a:xfrm>
                <a:off x="1773935" y="5707474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4" name="شكل حر: شكل 163">
                <a:extLst>
                  <a:ext uri="{FF2B5EF4-FFF2-40B4-BE49-F238E27FC236}">
                    <a16:creationId xmlns:a16="http://schemas.microsoft.com/office/drawing/2014/main" id="{B7EF29B9-C463-4FEA-8386-A57052E30597}"/>
                  </a:ext>
                </a:extLst>
              </p:cNvPr>
              <p:cNvSpPr/>
              <p:nvPr/>
            </p:nvSpPr>
            <p:spPr>
              <a:xfrm>
                <a:off x="1773935" y="5786151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5" name="شكل حر: شكل 164">
                <a:extLst>
                  <a:ext uri="{FF2B5EF4-FFF2-40B4-BE49-F238E27FC236}">
                    <a16:creationId xmlns:a16="http://schemas.microsoft.com/office/drawing/2014/main" id="{F7BC9165-5320-4E53-8AF8-B5CC36CEEB94}"/>
                  </a:ext>
                </a:extLst>
              </p:cNvPr>
              <p:cNvSpPr/>
              <p:nvPr/>
            </p:nvSpPr>
            <p:spPr>
              <a:xfrm>
                <a:off x="1773935" y="5864923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6" name="شكل حر: شكل 165">
                <a:extLst>
                  <a:ext uri="{FF2B5EF4-FFF2-40B4-BE49-F238E27FC236}">
                    <a16:creationId xmlns:a16="http://schemas.microsoft.com/office/drawing/2014/main" id="{8995D511-1397-40F3-A624-23A4860028F2}"/>
                  </a:ext>
                </a:extLst>
              </p:cNvPr>
              <p:cNvSpPr/>
              <p:nvPr/>
            </p:nvSpPr>
            <p:spPr>
              <a:xfrm>
                <a:off x="1773935" y="5943599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7" name="شكل حر: شكل 166">
                <a:extLst>
                  <a:ext uri="{FF2B5EF4-FFF2-40B4-BE49-F238E27FC236}">
                    <a16:creationId xmlns:a16="http://schemas.microsoft.com/office/drawing/2014/main" id="{FF874333-5754-442D-BC3A-5615402BC423}"/>
                  </a:ext>
                </a:extLst>
              </p:cNvPr>
              <p:cNvSpPr/>
              <p:nvPr/>
            </p:nvSpPr>
            <p:spPr>
              <a:xfrm>
                <a:off x="1773935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8" name="شكل حر: شكل 167">
                <a:extLst>
                  <a:ext uri="{FF2B5EF4-FFF2-40B4-BE49-F238E27FC236}">
                    <a16:creationId xmlns:a16="http://schemas.microsoft.com/office/drawing/2014/main" id="{588541EF-0E72-4EE0-8156-3A51661C3E78}"/>
                  </a:ext>
                </a:extLst>
              </p:cNvPr>
              <p:cNvSpPr/>
              <p:nvPr/>
            </p:nvSpPr>
            <p:spPr>
              <a:xfrm>
                <a:off x="1853469" y="5707474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69" name="شكل حر: شكل 168">
                <a:extLst>
                  <a:ext uri="{FF2B5EF4-FFF2-40B4-BE49-F238E27FC236}">
                    <a16:creationId xmlns:a16="http://schemas.microsoft.com/office/drawing/2014/main" id="{A526B177-FA73-493E-B3FD-6395E4A96FA2}"/>
                  </a:ext>
                </a:extLst>
              </p:cNvPr>
              <p:cNvSpPr/>
              <p:nvPr/>
            </p:nvSpPr>
            <p:spPr>
              <a:xfrm>
                <a:off x="1853469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0" name="شكل حر: شكل 169">
                <a:extLst>
                  <a:ext uri="{FF2B5EF4-FFF2-40B4-BE49-F238E27FC236}">
                    <a16:creationId xmlns:a16="http://schemas.microsoft.com/office/drawing/2014/main" id="{C4A0BA93-5DF6-4D8B-BE27-BCA4B2100F43}"/>
                  </a:ext>
                </a:extLst>
              </p:cNvPr>
              <p:cNvSpPr/>
              <p:nvPr/>
            </p:nvSpPr>
            <p:spPr>
              <a:xfrm>
                <a:off x="1933003" y="5707474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1" name="شكل حر: شكل 170">
                <a:extLst>
                  <a:ext uri="{FF2B5EF4-FFF2-40B4-BE49-F238E27FC236}">
                    <a16:creationId xmlns:a16="http://schemas.microsoft.com/office/drawing/2014/main" id="{96819B6B-4BC7-4441-B08C-DE0DD042E6A0}"/>
                  </a:ext>
                </a:extLst>
              </p:cNvPr>
              <p:cNvSpPr/>
              <p:nvPr/>
            </p:nvSpPr>
            <p:spPr>
              <a:xfrm>
                <a:off x="1933003" y="5786151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2" name="شكل حر: شكل 171">
                <a:extLst>
                  <a:ext uri="{FF2B5EF4-FFF2-40B4-BE49-F238E27FC236}">
                    <a16:creationId xmlns:a16="http://schemas.microsoft.com/office/drawing/2014/main" id="{B012ECA7-3470-4ABA-8137-B3060D55BA93}"/>
                  </a:ext>
                </a:extLst>
              </p:cNvPr>
              <p:cNvSpPr/>
              <p:nvPr/>
            </p:nvSpPr>
            <p:spPr>
              <a:xfrm>
                <a:off x="1933003" y="5864923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3" name="شكل حر: شكل 172">
                <a:extLst>
                  <a:ext uri="{FF2B5EF4-FFF2-40B4-BE49-F238E27FC236}">
                    <a16:creationId xmlns:a16="http://schemas.microsoft.com/office/drawing/2014/main" id="{4E81B438-E95C-4648-AF77-E0A0627EB610}"/>
                  </a:ext>
                </a:extLst>
              </p:cNvPr>
              <p:cNvSpPr/>
              <p:nvPr/>
            </p:nvSpPr>
            <p:spPr>
              <a:xfrm>
                <a:off x="1933003" y="5943599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4" name="شكل حر: شكل 173">
                <a:extLst>
                  <a:ext uri="{FF2B5EF4-FFF2-40B4-BE49-F238E27FC236}">
                    <a16:creationId xmlns:a16="http://schemas.microsoft.com/office/drawing/2014/main" id="{890C6577-D2B2-4A16-9100-E12D03309C9F}"/>
                  </a:ext>
                </a:extLst>
              </p:cNvPr>
              <p:cNvSpPr/>
              <p:nvPr/>
            </p:nvSpPr>
            <p:spPr>
              <a:xfrm>
                <a:off x="1933003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5" name="شكل حر: شكل 174">
                <a:extLst>
                  <a:ext uri="{FF2B5EF4-FFF2-40B4-BE49-F238E27FC236}">
                    <a16:creationId xmlns:a16="http://schemas.microsoft.com/office/drawing/2014/main" id="{BBC75DB9-73E1-46F3-883C-5BA8AFB84025}"/>
                  </a:ext>
                </a:extLst>
              </p:cNvPr>
              <p:cNvSpPr/>
              <p:nvPr/>
            </p:nvSpPr>
            <p:spPr>
              <a:xfrm>
                <a:off x="2072068" y="5707474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6" name="شكل حر: شكل 175">
                <a:extLst>
                  <a:ext uri="{FF2B5EF4-FFF2-40B4-BE49-F238E27FC236}">
                    <a16:creationId xmlns:a16="http://schemas.microsoft.com/office/drawing/2014/main" id="{C0EC1CDA-785B-4313-9355-0D8FA039AD67}"/>
                  </a:ext>
                </a:extLst>
              </p:cNvPr>
              <p:cNvSpPr/>
              <p:nvPr/>
            </p:nvSpPr>
            <p:spPr>
              <a:xfrm>
                <a:off x="2072068" y="5786151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7" name="شكل حر: شكل 176">
                <a:extLst>
                  <a:ext uri="{FF2B5EF4-FFF2-40B4-BE49-F238E27FC236}">
                    <a16:creationId xmlns:a16="http://schemas.microsoft.com/office/drawing/2014/main" id="{772500DB-8CEF-4233-BA30-4A6CEFACB6E5}"/>
                  </a:ext>
                </a:extLst>
              </p:cNvPr>
              <p:cNvSpPr/>
              <p:nvPr/>
            </p:nvSpPr>
            <p:spPr>
              <a:xfrm>
                <a:off x="2072068" y="5864923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8" name="شكل حر: شكل 177">
                <a:extLst>
                  <a:ext uri="{FF2B5EF4-FFF2-40B4-BE49-F238E27FC236}">
                    <a16:creationId xmlns:a16="http://schemas.microsoft.com/office/drawing/2014/main" id="{3D5F2AE8-310B-4210-A3C2-FDC5AB3A8E9C}"/>
                  </a:ext>
                </a:extLst>
              </p:cNvPr>
              <p:cNvSpPr/>
              <p:nvPr/>
            </p:nvSpPr>
            <p:spPr>
              <a:xfrm>
                <a:off x="2072068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79" name="شكل حر: شكل 178">
                <a:extLst>
                  <a:ext uri="{FF2B5EF4-FFF2-40B4-BE49-F238E27FC236}">
                    <a16:creationId xmlns:a16="http://schemas.microsoft.com/office/drawing/2014/main" id="{CD324389-10DE-498B-AF7E-E71DA6F7FC28}"/>
                  </a:ext>
                </a:extLst>
              </p:cNvPr>
              <p:cNvSpPr/>
              <p:nvPr/>
            </p:nvSpPr>
            <p:spPr>
              <a:xfrm>
                <a:off x="2151601" y="5707474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80" name="شكل حر: شكل 179">
                <a:extLst>
                  <a:ext uri="{FF2B5EF4-FFF2-40B4-BE49-F238E27FC236}">
                    <a16:creationId xmlns:a16="http://schemas.microsoft.com/office/drawing/2014/main" id="{6F50157C-19A9-4533-B0F3-DBE262BB4216}"/>
                  </a:ext>
                </a:extLst>
              </p:cNvPr>
              <p:cNvSpPr/>
              <p:nvPr/>
            </p:nvSpPr>
            <p:spPr>
              <a:xfrm>
                <a:off x="2151601" y="5864923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81" name="شكل حر: شكل 180">
                <a:extLst>
                  <a:ext uri="{FF2B5EF4-FFF2-40B4-BE49-F238E27FC236}">
                    <a16:creationId xmlns:a16="http://schemas.microsoft.com/office/drawing/2014/main" id="{6E91F9CB-4E72-46A8-A2A4-90B4970CED95}"/>
                  </a:ext>
                </a:extLst>
              </p:cNvPr>
              <p:cNvSpPr/>
              <p:nvPr/>
            </p:nvSpPr>
            <p:spPr>
              <a:xfrm>
                <a:off x="2151601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82" name="شكل حر: شكل 181">
                <a:extLst>
                  <a:ext uri="{FF2B5EF4-FFF2-40B4-BE49-F238E27FC236}">
                    <a16:creationId xmlns:a16="http://schemas.microsoft.com/office/drawing/2014/main" id="{14049946-86C5-489F-B98B-B62626216C4C}"/>
                  </a:ext>
                </a:extLst>
              </p:cNvPr>
              <p:cNvSpPr/>
              <p:nvPr/>
            </p:nvSpPr>
            <p:spPr>
              <a:xfrm>
                <a:off x="2231135" y="5707474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83" name="شكل حر: شكل 182">
                <a:extLst>
                  <a:ext uri="{FF2B5EF4-FFF2-40B4-BE49-F238E27FC236}">
                    <a16:creationId xmlns:a16="http://schemas.microsoft.com/office/drawing/2014/main" id="{DA3CEC50-9EFE-46DD-B4DE-ECFE15B8FC91}"/>
                  </a:ext>
                </a:extLst>
              </p:cNvPr>
              <p:cNvSpPr/>
              <p:nvPr/>
            </p:nvSpPr>
            <p:spPr>
              <a:xfrm>
                <a:off x="2231135" y="5864923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84" name="شكل حر: شكل 183">
                <a:extLst>
                  <a:ext uri="{FF2B5EF4-FFF2-40B4-BE49-F238E27FC236}">
                    <a16:creationId xmlns:a16="http://schemas.microsoft.com/office/drawing/2014/main" id="{45BF4199-3F77-4754-B12A-C9177E9AB5A0}"/>
                  </a:ext>
                </a:extLst>
              </p:cNvPr>
              <p:cNvSpPr/>
              <p:nvPr/>
            </p:nvSpPr>
            <p:spPr>
              <a:xfrm>
                <a:off x="2231135" y="5943599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7C6A3AEF-1ECE-4818-9792-2D0A2BAB16A2}"/>
                  </a:ext>
                </a:extLst>
              </p:cNvPr>
              <p:cNvSpPr/>
              <p:nvPr/>
            </p:nvSpPr>
            <p:spPr>
              <a:xfrm>
                <a:off x="2231135" y="6022276"/>
                <a:ext cx="72485" cy="72485"/>
              </a:xfrm>
              <a:custGeom>
                <a:avLst/>
                <a:gdLst>
                  <a:gd name="connsiteX0" fmla="*/ 0 w 72485"/>
                  <a:gd name="connsiteY0" fmla="*/ 0 h 72485"/>
                  <a:gd name="connsiteX1" fmla="*/ 72485 w 72485"/>
                  <a:gd name="connsiteY1" fmla="*/ 0 h 72485"/>
                  <a:gd name="connsiteX2" fmla="*/ 72485 w 72485"/>
                  <a:gd name="connsiteY2" fmla="*/ 72485 h 72485"/>
                  <a:gd name="connsiteX3" fmla="*/ 0 w 72485"/>
                  <a:gd name="connsiteY3" fmla="*/ 72485 h 7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485" h="72485">
                    <a:moveTo>
                      <a:pt x="0" y="0"/>
                    </a:moveTo>
                    <a:lnTo>
                      <a:pt x="72485" y="0"/>
                    </a:lnTo>
                    <a:lnTo>
                      <a:pt x="72485" y="72485"/>
                    </a:lnTo>
                    <a:lnTo>
                      <a:pt x="0" y="72485"/>
                    </a:lnTo>
                    <a:close/>
                  </a:path>
                </a:pathLst>
              </a:custGeom>
              <a:solidFill>
                <a:srgbClr val="DD362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150" name="شكل حر: شكل 149">
              <a:extLst>
                <a:ext uri="{FF2B5EF4-FFF2-40B4-BE49-F238E27FC236}">
                  <a16:creationId xmlns:a16="http://schemas.microsoft.com/office/drawing/2014/main" id="{6850A35D-3D50-462B-A2F1-39157361E235}"/>
                </a:ext>
              </a:extLst>
            </p:cNvPr>
            <p:cNvSpPr/>
            <p:nvPr/>
          </p:nvSpPr>
          <p:spPr>
            <a:xfrm>
              <a:off x="615981" y="4504466"/>
              <a:ext cx="1761934" cy="749522"/>
            </a:xfrm>
            <a:custGeom>
              <a:avLst/>
              <a:gdLst>
                <a:gd name="connsiteX0" fmla="*/ 570929 w 1761934"/>
                <a:gd name="connsiteY0" fmla="*/ 749428 h 749522"/>
                <a:gd name="connsiteX1" fmla="*/ 544640 w 1761934"/>
                <a:gd name="connsiteY1" fmla="*/ 727615 h 749522"/>
                <a:gd name="connsiteX2" fmla="*/ 479679 w 1761934"/>
                <a:gd name="connsiteY2" fmla="*/ 383287 h 749522"/>
                <a:gd name="connsiteX3" fmla="*/ 440912 w 1761934"/>
                <a:gd name="connsiteY3" fmla="*/ 558832 h 749522"/>
                <a:gd name="connsiteX4" fmla="*/ 419195 w 1761934"/>
                <a:gd name="connsiteY4" fmla="*/ 579502 h 749522"/>
                <a:gd name="connsiteX5" fmla="*/ 391954 w 1761934"/>
                <a:gd name="connsiteY5" fmla="*/ 567119 h 749522"/>
                <a:gd name="connsiteX6" fmla="*/ 314992 w 1761934"/>
                <a:gd name="connsiteY6" fmla="*/ 441580 h 749522"/>
                <a:gd name="connsiteX7" fmla="*/ 26765 w 1761934"/>
                <a:gd name="connsiteY7" fmla="*/ 441580 h 749522"/>
                <a:gd name="connsiteX8" fmla="*/ 0 w 1761934"/>
                <a:gd name="connsiteY8" fmla="*/ 414814 h 749522"/>
                <a:gd name="connsiteX9" fmla="*/ 26765 w 1761934"/>
                <a:gd name="connsiteY9" fmla="*/ 388049 h 749522"/>
                <a:gd name="connsiteX10" fmla="*/ 330137 w 1761934"/>
                <a:gd name="connsiteY10" fmla="*/ 388049 h 749522"/>
                <a:gd name="connsiteX11" fmla="*/ 352997 w 1761934"/>
                <a:gd name="connsiteY11" fmla="*/ 400813 h 749522"/>
                <a:gd name="connsiteX12" fmla="*/ 403098 w 1761934"/>
                <a:gd name="connsiteY12" fmla="*/ 482537 h 749522"/>
                <a:gd name="connsiteX13" fmla="*/ 455581 w 1761934"/>
                <a:gd name="connsiteY13" fmla="*/ 244031 h 749522"/>
                <a:gd name="connsiteX14" fmla="*/ 482156 w 1761934"/>
                <a:gd name="connsiteY14" fmla="*/ 223076 h 749522"/>
                <a:gd name="connsiteX15" fmla="*/ 508064 w 1761934"/>
                <a:gd name="connsiteY15" fmla="*/ 244888 h 749522"/>
                <a:gd name="connsiteX16" fmla="*/ 562547 w 1761934"/>
                <a:gd name="connsiteY16" fmla="*/ 533401 h 749522"/>
                <a:gd name="connsiteX17" fmla="*/ 612077 w 1761934"/>
                <a:gd name="connsiteY17" fmla="*/ 24194 h 749522"/>
                <a:gd name="connsiteX18" fmla="*/ 637985 w 1761934"/>
                <a:gd name="connsiteY18" fmla="*/ 1 h 749522"/>
                <a:gd name="connsiteX19" fmla="*/ 665131 w 1761934"/>
                <a:gd name="connsiteY19" fmla="*/ 22765 h 749522"/>
                <a:gd name="connsiteX20" fmla="*/ 724186 w 1761934"/>
                <a:gd name="connsiteY20" fmla="*/ 410338 h 749522"/>
                <a:gd name="connsiteX21" fmla="*/ 727805 w 1761934"/>
                <a:gd name="connsiteY21" fmla="*/ 395193 h 749522"/>
                <a:gd name="connsiteX22" fmla="*/ 753809 w 1761934"/>
                <a:gd name="connsiteY22" fmla="*/ 374714 h 749522"/>
                <a:gd name="connsiteX23" fmla="*/ 1735169 w 1761934"/>
                <a:gd name="connsiteY23" fmla="*/ 374714 h 749522"/>
                <a:gd name="connsiteX24" fmla="*/ 1761935 w 1761934"/>
                <a:gd name="connsiteY24" fmla="*/ 401479 h 749522"/>
                <a:gd name="connsiteX25" fmla="*/ 1735169 w 1761934"/>
                <a:gd name="connsiteY25" fmla="*/ 428245 h 749522"/>
                <a:gd name="connsiteX26" fmla="*/ 774859 w 1761934"/>
                <a:gd name="connsiteY26" fmla="*/ 428245 h 749522"/>
                <a:gd name="connsiteX27" fmla="*/ 744093 w 1761934"/>
                <a:gd name="connsiteY27" fmla="*/ 555022 h 749522"/>
                <a:gd name="connsiteX28" fmla="*/ 716947 w 1761934"/>
                <a:gd name="connsiteY28" fmla="*/ 575501 h 749522"/>
                <a:gd name="connsiteX29" fmla="*/ 691610 w 1761934"/>
                <a:gd name="connsiteY29" fmla="*/ 552832 h 749522"/>
                <a:gd name="connsiteX30" fmla="*/ 644462 w 1761934"/>
                <a:gd name="connsiteY30" fmla="*/ 243079 h 749522"/>
                <a:gd name="connsiteX31" fmla="*/ 597503 w 1761934"/>
                <a:gd name="connsiteY31" fmla="*/ 725329 h 749522"/>
                <a:gd name="connsiteX32" fmla="*/ 572072 w 1761934"/>
                <a:gd name="connsiteY32" fmla="*/ 749523 h 749522"/>
                <a:gd name="connsiteX33" fmla="*/ 570929 w 1761934"/>
                <a:gd name="connsiteY33" fmla="*/ 749428 h 74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61934" h="749522">
                  <a:moveTo>
                    <a:pt x="570929" y="749428"/>
                  </a:moveTo>
                  <a:cubicBezTo>
                    <a:pt x="558165" y="749428"/>
                    <a:pt x="547021" y="740284"/>
                    <a:pt x="544640" y="727615"/>
                  </a:cubicBezTo>
                  <a:lnTo>
                    <a:pt x="479679" y="383287"/>
                  </a:lnTo>
                  <a:lnTo>
                    <a:pt x="440912" y="558832"/>
                  </a:lnTo>
                  <a:cubicBezTo>
                    <a:pt x="438531" y="569501"/>
                    <a:pt x="429958" y="577692"/>
                    <a:pt x="419195" y="579502"/>
                  </a:cubicBezTo>
                  <a:cubicBezTo>
                    <a:pt x="408432" y="581311"/>
                    <a:pt x="397669" y="576359"/>
                    <a:pt x="391954" y="567119"/>
                  </a:cubicBezTo>
                  <a:lnTo>
                    <a:pt x="314992" y="441580"/>
                  </a:lnTo>
                  <a:lnTo>
                    <a:pt x="26765" y="441580"/>
                  </a:lnTo>
                  <a:cubicBezTo>
                    <a:pt x="12002" y="441580"/>
                    <a:pt x="0" y="429578"/>
                    <a:pt x="0" y="414814"/>
                  </a:cubicBezTo>
                  <a:cubicBezTo>
                    <a:pt x="0" y="400051"/>
                    <a:pt x="12002" y="388049"/>
                    <a:pt x="26765" y="388049"/>
                  </a:cubicBezTo>
                  <a:lnTo>
                    <a:pt x="330137" y="388049"/>
                  </a:lnTo>
                  <a:cubicBezTo>
                    <a:pt x="339471" y="388049"/>
                    <a:pt x="348139" y="392907"/>
                    <a:pt x="352997" y="400813"/>
                  </a:cubicBezTo>
                  <a:lnTo>
                    <a:pt x="403098" y="482537"/>
                  </a:lnTo>
                  <a:lnTo>
                    <a:pt x="455581" y="244031"/>
                  </a:lnTo>
                  <a:cubicBezTo>
                    <a:pt x="458343" y="231649"/>
                    <a:pt x="469202" y="223076"/>
                    <a:pt x="482156" y="223076"/>
                  </a:cubicBezTo>
                  <a:cubicBezTo>
                    <a:pt x="494824" y="223267"/>
                    <a:pt x="505682" y="232411"/>
                    <a:pt x="508064" y="244888"/>
                  </a:cubicBezTo>
                  <a:lnTo>
                    <a:pt x="562547" y="533401"/>
                  </a:lnTo>
                  <a:lnTo>
                    <a:pt x="612077" y="24194"/>
                  </a:lnTo>
                  <a:cubicBezTo>
                    <a:pt x="613410" y="10764"/>
                    <a:pt x="624459" y="382"/>
                    <a:pt x="637985" y="1"/>
                  </a:cubicBezTo>
                  <a:cubicBezTo>
                    <a:pt x="652082" y="-95"/>
                    <a:pt x="663131" y="9430"/>
                    <a:pt x="665131" y="22765"/>
                  </a:cubicBezTo>
                  <a:lnTo>
                    <a:pt x="724186" y="410338"/>
                  </a:lnTo>
                  <a:lnTo>
                    <a:pt x="727805" y="395193"/>
                  </a:lnTo>
                  <a:cubicBezTo>
                    <a:pt x="730758" y="383192"/>
                    <a:pt x="741426" y="374714"/>
                    <a:pt x="753809" y="374714"/>
                  </a:cubicBezTo>
                  <a:lnTo>
                    <a:pt x="1735169" y="374714"/>
                  </a:lnTo>
                  <a:cubicBezTo>
                    <a:pt x="1749933" y="374714"/>
                    <a:pt x="1761935" y="386716"/>
                    <a:pt x="1761935" y="401479"/>
                  </a:cubicBezTo>
                  <a:cubicBezTo>
                    <a:pt x="1761935" y="416243"/>
                    <a:pt x="1749933" y="428245"/>
                    <a:pt x="1735169" y="428245"/>
                  </a:cubicBezTo>
                  <a:lnTo>
                    <a:pt x="774859" y="428245"/>
                  </a:lnTo>
                  <a:lnTo>
                    <a:pt x="744093" y="555022"/>
                  </a:lnTo>
                  <a:cubicBezTo>
                    <a:pt x="741045" y="567500"/>
                    <a:pt x="729615" y="575882"/>
                    <a:pt x="716947" y="575501"/>
                  </a:cubicBezTo>
                  <a:cubicBezTo>
                    <a:pt x="704183" y="574930"/>
                    <a:pt x="693611" y="565405"/>
                    <a:pt x="691610" y="552832"/>
                  </a:cubicBezTo>
                  <a:lnTo>
                    <a:pt x="644462" y="243079"/>
                  </a:lnTo>
                  <a:lnTo>
                    <a:pt x="597503" y="725329"/>
                  </a:lnTo>
                  <a:cubicBezTo>
                    <a:pt x="596170" y="738569"/>
                    <a:pt x="585407" y="748856"/>
                    <a:pt x="572072" y="749523"/>
                  </a:cubicBezTo>
                  <a:cubicBezTo>
                    <a:pt x="571691" y="749428"/>
                    <a:pt x="571310" y="749428"/>
                    <a:pt x="570929" y="749428"/>
                  </a:cubicBezTo>
                  <a:close/>
                </a:path>
              </a:pathLst>
            </a:custGeom>
            <a:solidFill>
              <a:srgbClr val="DD362D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1" name="شكل حر: شكل 150">
              <a:extLst>
                <a:ext uri="{FF2B5EF4-FFF2-40B4-BE49-F238E27FC236}">
                  <a16:creationId xmlns:a16="http://schemas.microsoft.com/office/drawing/2014/main" id="{C4F23801-350F-4617-A080-BF19413286B5}"/>
                </a:ext>
              </a:extLst>
            </p:cNvPr>
            <p:cNvSpPr/>
            <p:nvPr/>
          </p:nvSpPr>
          <p:spPr>
            <a:xfrm rot="-4846898">
              <a:off x="2728125" y="4366225"/>
              <a:ext cx="361384" cy="361384"/>
            </a:xfrm>
            <a:custGeom>
              <a:avLst/>
              <a:gdLst>
                <a:gd name="connsiteX0" fmla="*/ 361384 w 361384"/>
                <a:gd name="connsiteY0" fmla="*/ 180692 h 361384"/>
                <a:gd name="connsiteX1" fmla="*/ 180692 w 361384"/>
                <a:gd name="connsiteY1" fmla="*/ 361384 h 361384"/>
                <a:gd name="connsiteX2" fmla="*/ 0 w 361384"/>
                <a:gd name="connsiteY2" fmla="*/ 180692 h 361384"/>
                <a:gd name="connsiteX3" fmla="*/ 180692 w 361384"/>
                <a:gd name="connsiteY3" fmla="*/ 0 h 361384"/>
                <a:gd name="connsiteX4" fmla="*/ 361384 w 361384"/>
                <a:gd name="connsiteY4" fmla="*/ 180692 h 3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384" h="361384">
                  <a:moveTo>
                    <a:pt x="361384" y="180692"/>
                  </a:moveTo>
                  <a:cubicBezTo>
                    <a:pt x="361384" y="280485"/>
                    <a:pt x="280485" y="361384"/>
                    <a:pt x="180692" y="361384"/>
                  </a:cubicBezTo>
                  <a:cubicBezTo>
                    <a:pt x="80899" y="361384"/>
                    <a:pt x="0" y="280485"/>
                    <a:pt x="0" y="180692"/>
                  </a:cubicBezTo>
                  <a:cubicBezTo>
                    <a:pt x="0" y="80898"/>
                    <a:pt x="80899" y="0"/>
                    <a:pt x="180692" y="0"/>
                  </a:cubicBezTo>
                  <a:cubicBezTo>
                    <a:pt x="280485" y="0"/>
                    <a:pt x="361384" y="80898"/>
                    <a:pt x="361384" y="180692"/>
                  </a:cubicBezTo>
                  <a:close/>
                </a:path>
              </a:pathLst>
            </a:custGeom>
            <a:solidFill>
              <a:srgbClr val="BEDEF5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2" name="شكل حر: شكل 151">
              <a:extLst>
                <a:ext uri="{FF2B5EF4-FFF2-40B4-BE49-F238E27FC236}">
                  <a16:creationId xmlns:a16="http://schemas.microsoft.com/office/drawing/2014/main" id="{F4BC1B28-EB07-4C00-BF5C-F859C5D2F0B5}"/>
                </a:ext>
              </a:extLst>
            </p:cNvPr>
            <p:cNvSpPr/>
            <p:nvPr/>
          </p:nvSpPr>
          <p:spPr>
            <a:xfrm rot="-4846898">
              <a:off x="2771479" y="4914963"/>
              <a:ext cx="274705" cy="274705"/>
            </a:xfrm>
            <a:custGeom>
              <a:avLst/>
              <a:gdLst>
                <a:gd name="connsiteX0" fmla="*/ 274705 w 274705"/>
                <a:gd name="connsiteY0" fmla="*/ 137353 h 274705"/>
                <a:gd name="connsiteX1" fmla="*/ 137352 w 274705"/>
                <a:gd name="connsiteY1" fmla="*/ 274705 h 274705"/>
                <a:gd name="connsiteX2" fmla="*/ 0 w 274705"/>
                <a:gd name="connsiteY2" fmla="*/ 137353 h 274705"/>
                <a:gd name="connsiteX3" fmla="*/ 137352 w 274705"/>
                <a:gd name="connsiteY3" fmla="*/ 0 h 274705"/>
                <a:gd name="connsiteX4" fmla="*/ 274705 w 274705"/>
                <a:gd name="connsiteY4" fmla="*/ 137353 h 27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05" h="274705">
                  <a:moveTo>
                    <a:pt x="274705" y="137353"/>
                  </a:moveTo>
                  <a:cubicBezTo>
                    <a:pt x="274705" y="213211"/>
                    <a:pt x="213210" y="274705"/>
                    <a:pt x="137352" y="274705"/>
                  </a:cubicBezTo>
                  <a:cubicBezTo>
                    <a:pt x="61494" y="274705"/>
                    <a:pt x="0" y="213211"/>
                    <a:pt x="0" y="137353"/>
                  </a:cubicBezTo>
                  <a:cubicBezTo>
                    <a:pt x="0" y="61495"/>
                    <a:pt x="61494" y="0"/>
                    <a:pt x="137352" y="0"/>
                  </a:cubicBezTo>
                  <a:cubicBezTo>
                    <a:pt x="213210" y="0"/>
                    <a:pt x="274705" y="61495"/>
                    <a:pt x="274705" y="137353"/>
                  </a:cubicBezTo>
                  <a:close/>
                </a:path>
              </a:pathLst>
            </a:custGeom>
            <a:solidFill>
              <a:srgbClr val="BEDEF5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3" name="شكل حر: شكل 152">
              <a:extLst>
                <a:ext uri="{FF2B5EF4-FFF2-40B4-BE49-F238E27FC236}">
                  <a16:creationId xmlns:a16="http://schemas.microsoft.com/office/drawing/2014/main" id="{F453E0CC-3E68-43C8-8658-3D5A9F4CF815}"/>
                </a:ext>
              </a:extLst>
            </p:cNvPr>
            <p:cNvSpPr/>
            <p:nvPr/>
          </p:nvSpPr>
          <p:spPr>
            <a:xfrm rot="-4846898">
              <a:off x="2771532" y="5378891"/>
              <a:ext cx="274705" cy="274705"/>
            </a:xfrm>
            <a:custGeom>
              <a:avLst/>
              <a:gdLst>
                <a:gd name="connsiteX0" fmla="*/ 274705 w 274705"/>
                <a:gd name="connsiteY0" fmla="*/ 137353 h 274705"/>
                <a:gd name="connsiteX1" fmla="*/ 137352 w 274705"/>
                <a:gd name="connsiteY1" fmla="*/ 274705 h 274705"/>
                <a:gd name="connsiteX2" fmla="*/ 0 w 274705"/>
                <a:gd name="connsiteY2" fmla="*/ 137353 h 274705"/>
                <a:gd name="connsiteX3" fmla="*/ 137352 w 274705"/>
                <a:gd name="connsiteY3" fmla="*/ 0 h 274705"/>
                <a:gd name="connsiteX4" fmla="*/ 274705 w 274705"/>
                <a:gd name="connsiteY4" fmla="*/ 137353 h 27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05" h="274705">
                  <a:moveTo>
                    <a:pt x="274705" y="137353"/>
                  </a:moveTo>
                  <a:cubicBezTo>
                    <a:pt x="274705" y="213210"/>
                    <a:pt x="213210" y="274705"/>
                    <a:pt x="137352" y="274705"/>
                  </a:cubicBezTo>
                  <a:cubicBezTo>
                    <a:pt x="61495" y="274705"/>
                    <a:pt x="0" y="213210"/>
                    <a:pt x="0" y="137353"/>
                  </a:cubicBezTo>
                  <a:cubicBezTo>
                    <a:pt x="0" y="61495"/>
                    <a:pt x="61495" y="0"/>
                    <a:pt x="137352" y="0"/>
                  </a:cubicBezTo>
                  <a:cubicBezTo>
                    <a:pt x="213210" y="0"/>
                    <a:pt x="274705" y="61495"/>
                    <a:pt x="274705" y="137353"/>
                  </a:cubicBezTo>
                  <a:close/>
                </a:path>
              </a:pathLst>
            </a:custGeom>
            <a:solidFill>
              <a:srgbClr val="BEDEF5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4" name="شكل حر: شكل 153">
              <a:extLst>
                <a:ext uri="{FF2B5EF4-FFF2-40B4-BE49-F238E27FC236}">
                  <a16:creationId xmlns:a16="http://schemas.microsoft.com/office/drawing/2014/main" id="{A68904D7-C69B-4F92-9AF6-7042A6B49153}"/>
                </a:ext>
              </a:extLst>
            </p:cNvPr>
            <p:cNvSpPr/>
            <p:nvPr/>
          </p:nvSpPr>
          <p:spPr>
            <a:xfrm>
              <a:off x="2771393" y="5842729"/>
              <a:ext cx="274701" cy="274700"/>
            </a:xfrm>
            <a:custGeom>
              <a:avLst/>
              <a:gdLst>
                <a:gd name="connsiteX0" fmla="*/ 274701 w 274701"/>
                <a:gd name="connsiteY0" fmla="*/ 137351 h 274700"/>
                <a:gd name="connsiteX1" fmla="*/ 137350 w 274701"/>
                <a:gd name="connsiteY1" fmla="*/ 274701 h 274700"/>
                <a:gd name="connsiteX2" fmla="*/ 0 w 274701"/>
                <a:gd name="connsiteY2" fmla="*/ 137351 h 274700"/>
                <a:gd name="connsiteX3" fmla="*/ 137350 w 274701"/>
                <a:gd name="connsiteY3" fmla="*/ 0 h 274700"/>
                <a:gd name="connsiteX4" fmla="*/ 274701 w 274701"/>
                <a:gd name="connsiteY4" fmla="*/ 137351 h 2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01" h="274700">
                  <a:moveTo>
                    <a:pt x="274701" y="137351"/>
                  </a:moveTo>
                  <a:cubicBezTo>
                    <a:pt x="274701" y="213207"/>
                    <a:pt x="213207" y="274701"/>
                    <a:pt x="137350" y="274701"/>
                  </a:cubicBezTo>
                  <a:cubicBezTo>
                    <a:pt x="61494" y="274701"/>
                    <a:pt x="0" y="213207"/>
                    <a:pt x="0" y="137351"/>
                  </a:cubicBezTo>
                  <a:cubicBezTo>
                    <a:pt x="0" y="61494"/>
                    <a:pt x="61494" y="0"/>
                    <a:pt x="137350" y="0"/>
                  </a:cubicBezTo>
                  <a:cubicBezTo>
                    <a:pt x="213207" y="0"/>
                    <a:pt x="274701" y="61494"/>
                    <a:pt x="274701" y="137351"/>
                  </a:cubicBezTo>
                  <a:close/>
                </a:path>
              </a:pathLst>
            </a:custGeom>
            <a:solidFill>
              <a:srgbClr val="BEDEF5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86" name="مربع نص 185">
            <a:extLst>
              <a:ext uri="{FF2B5EF4-FFF2-40B4-BE49-F238E27FC236}">
                <a16:creationId xmlns:a16="http://schemas.microsoft.com/office/drawing/2014/main" id="{A3A0CF5B-02EF-4A4A-BA8A-3397F4B29BFB}"/>
              </a:ext>
            </a:extLst>
          </p:cNvPr>
          <p:cNvSpPr txBox="1"/>
          <p:nvPr/>
        </p:nvSpPr>
        <p:spPr>
          <a:xfrm>
            <a:off x="6672885" y="2919499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ACFF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ACFF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35D3CDD2-83D8-41C1-90A7-2D1DD58846C2}"/>
              </a:ext>
            </a:extLst>
          </p:cNvPr>
          <p:cNvSpPr txBox="1"/>
          <p:nvPr/>
        </p:nvSpPr>
        <p:spPr>
          <a:xfrm>
            <a:off x="6720740" y="3272278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CBED25FA-DAA0-4DCF-9CE7-6EF3EA343DAF}"/>
              </a:ext>
            </a:extLst>
          </p:cNvPr>
          <p:cNvSpPr txBox="1"/>
          <p:nvPr/>
        </p:nvSpPr>
        <p:spPr>
          <a:xfrm>
            <a:off x="4344206" y="4870737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ACFF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ACFF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9BC468B1-3A32-4098-BACA-6AC377A2B94A}"/>
              </a:ext>
            </a:extLst>
          </p:cNvPr>
          <p:cNvSpPr txBox="1"/>
          <p:nvPr/>
        </p:nvSpPr>
        <p:spPr>
          <a:xfrm>
            <a:off x="4392061" y="5223516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190" name="مربع نص 189">
            <a:extLst>
              <a:ext uri="{FF2B5EF4-FFF2-40B4-BE49-F238E27FC236}">
                <a16:creationId xmlns:a16="http://schemas.microsoft.com/office/drawing/2014/main" id="{676BC194-EB11-4EE4-82E9-AB23A540D1EF}"/>
              </a:ext>
            </a:extLst>
          </p:cNvPr>
          <p:cNvSpPr txBox="1"/>
          <p:nvPr/>
        </p:nvSpPr>
        <p:spPr>
          <a:xfrm>
            <a:off x="2112789" y="313330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31ACFF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ACFF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998DA333-A84A-4169-A54B-1B837DF95B0C}"/>
              </a:ext>
            </a:extLst>
          </p:cNvPr>
          <p:cNvSpPr txBox="1"/>
          <p:nvPr/>
        </p:nvSpPr>
        <p:spPr>
          <a:xfrm>
            <a:off x="2160644" y="348608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</p:spTree>
    <p:extLst>
      <p:ext uri="{BB962C8B-B14F-4D97-AF65-F5344CB8AC3E}">
        <p14:creationId xmlns:p14="http://schemas.microsoft.com/office/powerpoint/2010/main" val="7731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id="{1D90E8EF-8B4A-4448-9519-361FCF375AD9}"/>
              </a:ext>
            </a:extLst>
          </p:cNvPr>
          <p:cNvSpPr/>
          <p:nvPr/>
        </p:nvSpPr>
        <p:spPr>
          <a:xfrm>
            <a:off x="1" y="0"/>
            <a:ext cx="9957323" cy="4052012"/>
          </a:xfrm>
          <a:custGeom>
            <a:avLst/>
            <a:gdLst>
              <a:gd name="connsiteX0" fmla="*/ 0 w 9957323"/>
              <a:gd name="connsiteY0" fmla="*/ 0 h 4052012"/>
              <a:gd name="connsiteX1" fmla="*/ 9957323 w 9957323"/>
              <a:gd name="connsiteY1" fmla="*/ 0 h 4052012"/>
              <a:gd name="connsiteX2" fmla="*/ 9917430 w 9957323"/>
              <a:gd name="connsiteY2" fmla="*/ 84773 h 4052012"/>
              <a:gd name="connsiteX3" fmla="*/ 8503920 w 9957323"/>
              <a:gd name="connsiteY3" fmla="*/ 1859280 h 4052012"/>
              <a:gd name="connsiteX4" fmla="*/ 2590801 w 9957323"/>
              <a:gd name="connsiteY4" fmla="*/ 2316480 h 4052012"/>
              <a:gd name="connsiteX5" fmla="*/ 563880 w 9957323"/>
              <a:gd name="connsiteY5" fmla="*/ 3840480 h 4052012"/>
              <a:gd name="connsiteX6" fmla="*/ 225118 w 9957323"/>
              <a:gd name="connsiteY6" fmla="*/ 3976107 h 4052012"/>
              <a:gd name="connsiteX7" fmla="*/ 0 w 9957323"/>
              <a:gd name="connsiteY7" fmla="*/ 4052012 h 40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7323" h="4052012">
                <a:moveTo>
                  <a:pt x="0" y="0"/>
                </a:moveTo>
                <a:lnTo>
                  <a:pt x="9957323" y="0"/>
                </a:lnTo>
                <a:lnTo>
                  <a:pt x="9917430" y="84773"/>
                </a:lnTo>
                <a:cubicBezTo>
                  <a:pt x="9580245" y="802640"/>
                  <a:pt x="9221470" y="1530350"/>
                  <a:pt x="8503920" y="1859280"/>
                </a:cubicBezTo>
                <a:cubicBezTo>
                  <a:pt x="7068820" y="2517140"/>
                  <a:pt x="3914141" y="1986280"/>
                  <a:pt x="2590801" y="2316480"/>
                </a:cubicBezTo>
                <a:cubicBezTo>
                  <a:pt x="1267460" y="2646680"/>
                  <a:pt x="1397000" y="3472180"/>
                  <a:pt x="563880" y="3840480"/>
                </a:cubicBezTo>
                <a:cubicBezTo>
                  <a:pt x="459740" y="3886518"/>
                  <a:pt x="345917" y="3931920"/>
                  <a:pt x="225118" y="3976107"/>
                </a:cubicBezTo>
                <a:lnTo>
                  <a:pt x="0" y="4052012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9EDA6AF9-6049-46B4-A60A-8EAEAE65FBF3}"/>
              </a:ext>
            </a:extLst>
          </p:cNvPr>
          <p:cNvSpPr/>
          <p:nvPr/>
        </p:nvSpPr>
        <p:spPr>
          <a:xfrm>
            <a:off x="10949410" y="4012086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66E3FF04-E824-4064-B3DC-99122B1D015A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E8A1A2A9-FE55-465C-82C3-237154DEBB1E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C04CD2A0-CC10-489E-8026-22D04AFDB39B}"/>
              </a:ext>
            </a:extLst>
          </p:cNvPr>
          <p:cNvSpPr/>
          <p:nvPr/>
        </p:nvSpPr>
        <p:spPr>
          <a:xfrm>
            <a:off x="8433738" y="90411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cxnSp>
        <p:nvCxnSpPr>
          <p:cNvPr id="35" name="Google Shape;642;p27">
            <a:extLst>
              <a:ext uri="{FF2B5EF4-FFF2-40B4-BE49-F238E27FC236}">
                <a16:creationId xmlns:a16="http://schemas.microsoft.com/office/drawing/2014/main" id="{06D6C642-00E7-4A9C-931C-9869EC7DC867}"/>
              </a:ext>
            </a:extLst>
          </p:cNvPr>
          <p:cNvCxnSpPr>
            <a:cxnSpLocks/>
          </p:cNvCxnSpPr>
          <p:nvPr/>
        </p:nvCxnSpPr>
        <p:spPr>
          <a:xfrm>
            <a:off x="7685236" y="2023055"/>
            <a:ext cx="897318" cy="0"/>
          </a:xfrm>
          <a:prstGeom prst="straightConnector1">
            <a:avLst/>
          </a:prstGeom>
          <a:noFill/>
          <a:ln w="9525" cap="flat" cmpd="sng">
            <a:solidFill>
              <a:srgbClr val="EC3A3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7" name="Google Shape;642;p27">
            <a:extLst>
              <a:ext uri="{FF2B5EF4-FFF2-40B4-BE49-F238E27FC236}">
                <a16:creationId xmlns:a16="http://schemas.microsoft.com/office/drawing/2014/main" id="{1B36BEB3-D196-43F4-B9CB-9599B8B33DBB}"/>
              </a:ext>
            </a:extLst>
          </p:cNvPr>
          <p:cNvCxnSpPr>
            <a:cxnSpLocks/>
          </p:cNvCxnSpPr>
          <p:nvPr/>
        </p:nvCxnSpPr>
        <p:spPr>
          <a:xfrm>
            <a:off x="7900726" y="3878178"/>
            <a:ext cx="681828" cy="0"/>
          </a:xfrm>
          <a:prstGeom prst="straightConnector1">
            <a:avLst/>
          </a:prstGeom>
          <a:noFill/>
          <a:ln w="9525" cap="flat" cmpd="sng">
            <a:solidFill>
              <a:srgbClr val="5EB2FC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" name="Google Shape;642;p27">
            <a:extLst>
              <a:ext uri="{FF2B5EF4-FFF2-40B4-BE49-F238E27FC236}">
                <a16:creationId xmlns:a16="http://schemas.microsoft.com/office/drawing/2014/main" id="{051CB102-B915-4317-B32A-C164AC9C22F2}"/>
              </a:ext>
            </a:extLst>
          </p:cNvPr>
          <p:cNvCxnSpPr>
            <a:cxnSpLocks/>
          </p:cNvCxnSpPr>
          <p:nvPr/>
        </p:nvCxnSpPr>
        <p:spPr>
          <a:xfrm>
            <a:off x="7445829" y="5886339"/>
            <a:ext cx="1136725" cy="0"/>
          </a:xfrm>
          <a:prstGeom prst="straightConnector1">
            <a:avLst/>
          </a:prstGeom>
          <a:noFill/>
          <a:ln w="9525" cap="flat" cmpd="sng">
            <a:solidFill>
              <a:srgbClr val="69E78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" name="Google Shape;642;p27">
            <a:extLst>
              <a:ext uri="{FF2B5EF4-FFF2-40B4-BE49-F238E27FC236}">
                <a16:creationId xmlns:a16="http://schemas.microsoft.com/office/drawing/2014/main" id="{6AD60FD7-B46D-4980-8213-8AE2C8248B91}"/>
              </a:ext>
            </a:extLst>
          </p:cNvPr>
          <p:cNvCxnSpPr>
            <a:cxnSpLocks/>
          </p:cNvCxnSpPr>
          <p:nvPr/>
        </p:nvCxnSpPr>
        <p:spPr>
          <a:xfrm flipH="1">
            <a:off x="3395900" y="2802382"/>
            <a:ext cx="895369" cy="0"/>
          </a:xfrm>
          <a:prstGeom prst="straightConnector1">
            <a:avLst/>
          </a:prstGeom>
          <a:noFill/>
          <a:ln w="9525" cap="flat" cmpd="sng">
            <a:solidFill>
              <a:srgbClr val="4949E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" name="Google Shape;642;p27">
            <a:extLst>
              <a:ext uri="{FF2B5EF4-FFF2-40B4-BE49-F238E27FC236}">
                <a16:creationId xmlns:a16="http://schemas.microsoft.com/office/drawing/2014/main" id="{031C71D9-71E9-4F55-A581-C4159CF7EFE1}"/>
              </a:ext>
            </a:extLst>
          </p:cNvPr>
          <p:cNvCxnSpPr>
            <a:cxnSpLocks/>
          </p:cNvCxnSpPr>
          <p:nvPr/>
        </p:nvCxnSpPr>
        <p:spPr>
          <a:xfrm flipH="1">
            <a:off x="3395900" y="5029270"/>
            <a:ext cx="1083863" cy="0"/>
          </a:xfrm>
          <a:prstGeom prst="straightConnector1">
            <a:avLst/>
          </a:prstGeom>
          <a:noFill/>
          <a:ln w="9525" cap="flat" cmpd="sng">
            <a:solidFill>
              <a:srgbClr val="FCBD2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947072C-CDB0-4D6A-B164-B7A381E1BDF3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686985A-72B7-4CE0-9385-14775B7E2480}"/>
              </a:ext>
            </a:extLst>
          </p:cNvPr>
          <p:cNvSpPr txBox="1"/>
          <p:nvPr/>
        </p:nvSpPr>
        <p:spPr>
          <a:xfrm>
            <a:off x="8582554" y="158621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EC3A3B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EC3A3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930B3CC-8EFE-4537-9AFC-295F55A4B76F}"/>
              </a:ext>
            </a:extLst>
          </p:cNvPr>
          <p:cNvSpPr txBox="1"/>
          <p:nvPr/>
        </p:nvSpPr>
        <p:spPr>
          <a:xfrm>
            <a:off x="8630409" y="193899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95E8B8E-2657-4837-BF48-E305B3979060}"/>
              </a:ext>
            </a:extLst>
          </p:cNvPr>
          <p:cNvSpPr txBox="1"/>
          <p:nvPr/>
        </p:nvSpPr>
        <p:spPr>
          <a:xfrm>
            <a:off x="8582554" y="3331882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5EB2F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5EB2FC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4986B66-DA14-403F-857F-043006E2FD8B}"/>
              </a:ext>
            </a:extLst>
          </p:cNvPr>
          <p:cNvSpPr txBox="1"/>
          <p:nvPr/>
        </p:nvSpPr>
        <p:spPr>
          <a:xfrm>
            <a:off x="8630409" y="3684661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923E1C8-543E-43CA-AA9D-933214DDBE2A}"/>
              </a:ext>
            </a:extLst>
          </p:cNvPr>
          <p:cNvSpPr txBox="1"/>
          <p:nvPr/>
        </p:nvSpPr>
        <p:spPr>
          <a:xfrm>
            <a:off x="8582554" y="5277407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69E78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69E78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F3C3059-AE2F-42AC-9119-DCA61BCE21BC}"/>
              </a:ext>
            </a:extLst>
          </p:cNvPr>
          <p:cNvSpPr txBox="1"/>
          <p:nvPr/>
        </p:nvSpPr>
        <p:spPr>
          <a:xfrm>
            <a:off x="8630409" y="5630186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FD15BCC-2D58-43FE-8B6D-81261DD714B6}"/>
              </a:ext>
            </a:extLst>
          </p:cNvPr>
          <p:cNvSpPr txBox="1"/>
          <p:nvPr/>
        </p:nvSpPr>
        <p:spPr>
          <a:xfrm>
            <a:off x="1734628" y="4467538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FCBD2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FCBD2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263234D-8146-43A1-9CDB-9B1A8CFB07D1}"/>
              </a:ext>
            </a:extLst>
          </p:cNvPr>
          <p:cNvSpPr txBox="1"/>
          <p:nvPr/>
        </p:nvSpPr>
        <p:spPr>
          <a:xfrm>
            <a:off x="1782483" y="4820317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DDB999D-E790-4F98-8189-58F067F62A9A}"/>
              </a:ext>
            </a:extLst>
          </p:cNvPr>
          <p:cNvSpPr txBox="1"/>
          <p:nvPr/>
        </p:nvSpPr>
        <p:spPr>
          <a:xfrm>
            <a:off x="1763293" y="246580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4949E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4949E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00A8A4A-89F6-4A46-8E45-E1F83ACF2366}"/>
              </a:ext>
            </a:extLst>
          </p:cNvPr>
          <p:cNvSpPr txBox="1"/>
          <p:nvPr/>
        </p:nvSpPr>
        <p:spPr>
          <a:xfrm>
            <a:off x="1811148" y="281858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DEB7D5A3-10E2-4173-81AA-337EE9B26B4C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grpSp>
        <p:nvGrpSpPr>
          <p:cNvPr id="36" name="رسم 2">
            <a:extLst>
              <a:ext uri="{FF2B5EF4-FFF2-40B4-BE49-F238E27FC236}">
                <a16:creationId xmlns:a16="http://schemas.microsoft.com/office/drawing/2014/main" id="{553A7672-C7B7-478B-9E7C-0917AFEC936E}"/>
              </a:ext>
            </a:extLst>
          </p:cNvPr>
          <p:cNvGrpSpPr/>
          <p:nvPr/>
        </p:nvGrpSpPr>
        <p:grpSpPr>
          <a:xfrm>
            <a:off x="4291269" y="1474973"/>
            <a:ext cx="3609462" cy="4514037"/>
            <a:chOff x="1899735" y="4823646"/>
            <a:chExt cx="787060" cy="984307"/>
          </a:xfrm>
        </p:grpSpPr>
        <p:grpSp>
          <p:nvGrpSpPr>
            <p:cNvPr id="57" name="رسم 2">
              <a:extLst>
                <a:ext uri="{FF2B5EF4-FFF2-40B4-BE49-F238E27FC236}">
                  <a16:creationId xmlns:a16="http://schemas.microsoft.com/office/drawing/2014/main" id="{CB01609B-1899-4A47-9503-19BE0F95DBF9}"/>
                </a:ext>
              </a:extLst>
            </p:cNvPr>
            <p:cNvGrpSpPr/>
            <p:nvPr/>
          </p:nvGrpSpPr>
          <p:grpSpPr>
            <a:xfrm>
              <a:off x="1899735" y="5123079"/>
              <a:ext cx="256671" cy="497331"/>
              <a:chOff x="1899735" y="5123079"/>
              <a:chExt cx="256671" cy="497331"/>
            </a:xfrm>
          </p:grpSpPr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C5029CE1-A699-472B-AB42-63018FC96BDD}"/>
                  </a:ext>
                </a:extLst>
              </p:cNvPr>
              <p:cNvSpPr/>
              <p:nvPr/>
            </p:nvSpPr>
            <p:spPr>
              <a:xfrm>
                <a:off x="1899735" y="5123079"/>
                <a:ext cx="256671" cy="497331"/>
              </a:xfrm>
              <a:custGeom>
                <a:avLst/>
                <a:gdLst>
                  <a:gd name="connsiteX0" fmla="*/ 231081 w 256671"/>
                  <a:gd name="connsiteY0" fmla="*/ 497331 h 497331"/>
                  <a:gd name="connsiteX1" fmla="*/ 60470 w 256671"/>
                  <a:gd name="connsiteY1" fmla="*/ 244215 h 497331"/>
                  <a:gd name="connsiteX2" fmla="*/ 8965 w 256671"/>
                  <a:gd name="connsiteY2" fmla="*/ 87181 h 497331"/>
                  <a:gd name="connsiteX3" fmla="*/ 26390 w 256671"/>
                  <a:gd name="connsiteY3" fmla="*/ 22869 h 497331"/>
                  <a:gd name="connsiteX4" fmla="*/ 91051 w 256671"/>
                  <a:gd name="connsiteY4" fmla="*/ 12303 h 497331"/>
                  <a:gd name="connsiteX5" fmla="*/ 207917 w 256671"/>
                  <a:gd name="connsiteY5" fmla="*/ 45683 h 497331"/>
                  <a:gd name="connsiteX6" fmla="*/ 231081 w 256671"/>
                  <a:gd name="connsiteY6" fmla="*/ 497331 h 49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71" h="497331">
                    <a:moveTo>
                      <a:pt x="231081" y="497331"/>
                    </a:moveTo>
                    <a:cubicBezTo>
                      <a:pt x="132759" y="476967"/>
                      <a:pt x="54872" y="363880"/>
                      <a:pt x="60470" y="244215"/>
                    </a:cubicBezTo>
                    <a:cubicBezTo>
                      <a:pt x="65999" y="124550"/>
                      <a:pt x="26600" y="104536"/>
                      <a:pt x="8965" y="87181"/>
                    </a:cubicBezTo>
                    <a:cubicBezTo>
                      <a:pt x="-8670" y="69826"/>
                      <a:pt x="1058" y="47013"/>
                      <a:pt x="26390" y="22869"/>
                    </a:cubicBezTo>
                    <a:cubicBezTo>
                      <a:pt x="53402" y="-2883"/>
                      <a:pt x="68308" y="-7571"/>
                      <a:pt x="91051" y="12303"/>
                    </a:cubicBezTo>
                    <a:cubicBezTo>
                      <a:pt x="110506" y="29238"/>
                      <a:pt x="113865" y="52821"/>
                      <a:pt x="207917" y="45683"/>
                    </a:cubicBezTo>
                    <a:cubicBezTo>
                      <a:pt x="301900" y="38615"/>
                      <a:pt x="231081" y="497331"/>
                      <a:pt x="231081" y="497331"/>
                    </a:cubicBezTo>
                    <a:close/>
                  </a:path>
                </a:pathLst>
              </a:custGeom>
              <a:solidFill>
                <a:srgbClr val="FDB913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D53A6885-61C5-440D-BB7F-010579498378}"/>
                  </a:ext>
                </a:extLst>
              </p:cNvPr>
              <p:cNvSpPr/>
              <p:nvPr/>
            </p:nvSpPr>
            <p:spPr>
              <a:xfrm>
                <a:off x="1910494" y="5131794"/>
                <a:ext cx="60686" cy="61910"/>
              </a:xfrm>
              <a:custGeom>
                <a:avLst/>
                <a:gdLst>
                  <a:gd name="connsiteX0" fmla="*/ 1285 w 60686"/>
                  <a:gd name="connsiteY0" fmla="*/ 61041 h 61910"/>
                  <a:gd name="connsiteX1" fmla="*/ 18221 w 60686"/>
                  <a:gd name="connsiteY1" fmla="*/ 23183 h 61910"/>
                  <a:gd name="connsiteX2" fmla="*/ 58949 w 60686"/>
                  <a:gd name="connsiteY2" fmla="*/ 789 h 61910"/>
                  <a:gd name="connsiteX3" fmla="*/ 37745 w 60686"/>
                  <a:gd name="connsiteY3" fmla="*/ 39278 h 61910"/>
                  <a:gd name="connsiteX4" fmla="*/ 1285 w 60686"/>
                  <a:gd name="connsiteY4" fmla="*/ 61041 h 6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86" h="61910">
                    <a:moveTo>
                      <a:pt x="1285" y="61041"/>
                    </a:moveTo>
                    <a:cubicBezTo>
                      <a:pt x="-2773" y="56843"/>
                      <a:pt x="2755" y="38368"/>
                      <a:pt x="18221" y="23183"/>
                    </a:cubicBezTo>
                    <a:cubicBezTo>
                      <a:pt x="36205" y="5548"/>
                      <a:pt x="52161" y="-2710"/>
                      <a:pt x="58949" y="789"/>
                    </a:cubicBezTo>
                    <a:cubicBezTo>
                      <a:pt x="64827" y="3868"/>
                      <a:pt x="55310" y="23043"/>
                      <a:pt x="37745" y="39278"/>
                    </a:cubicBezTo>
                    <a:cubicBezTo>
                      <a:pt x="24449" y="51384"/>
                      <a:pt x="5694" y="65590"/>
                      <a:pt x="1285" y="61041"/>
                    </a:cubicBezTo>
                    <a:close/>
                  </a:path>
                </a:pathLst>
              </a:custGeom>
              <a:solidFill>
                <a:srgbClr val="C6920E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grpSp>
          <p:nvGrpSpPr>
            <p:cNvPr id="58" name="رسم 2">
              <a:extLst>
                <a:ext uri="{FF2B5EF4-FFF2-40B4-BE49-F238E27FC236}">
                  <a16:creationId xmlns:a16="http://schemas.microsoft.com/office/drawing/2014/main" id="{E1D9D0A1-6C25-46DF-A0ED-194CF8DFC059}"/>
                </a:ext>
              </a:extLst>
            </p:cNvPr>
            <p:cNvGrpSpPr/>
            <p:nvPr/>
          </p:nvGrpSpPr>
          <p:grpSpPr>
            <a:xfrm>
              <a:off x="2073441" y="4823646"/>
              <a:ext cx="351835" cy="543718"/>
              <a:chOff x="2073441" y="4823646"/>
              <a:chExt cx="351835" cy="543718"/>
            </a:xfrm>
          </p:grpSpPr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90F51018-9A7A-4D10-8B2C-A4633CF32B8B}"/>
                  </a:ext>
                </a:extLst>
              </p:cNvPr>
              <p:cNvSpPr/>
              <p:nvPr/>
            </p:nvSpPr>
            <p:spPr>
              <a:xfrm>
                <a:off x="2073441" y="4823646"/>
                <a:ext cx="351835" cy="543718"/>
              </a:xfrm>
              <a:custGeom>
                <a:avLst/>
                <a:gdLst>
                  <a:gd name="connsiteX0" fmla="*/ 34911 w 351835"/>
                  <a:gd name="connsiteY0" fmla="*/ 543718 h 543718"/>
                  <a:gd name="connsiteX1" fmla="*/ 28753 w 351835"/>
                  <a:gd name="connsiteY1" fmla="*/ 287103 h 543718"/>
                  <a:gd name="connsiteX2" fmla="*/ 36731 w 351835"/>
                  <a:gd name="connsiteY2" fmla="*/ 121182 h 543718"/>
                  <a:gd name="connsiteX3" fmla="*/ 59404 w 351835"/>
                  <a:gd name="connsiteY3" fmla="*/ 73036 h 543718"/>
                  <a:gd name="connsiteX4" fmla="*/ 116298 w 351835"/>
                  <a:gd name="connsiteY4" fmla="*/ 68347 h 543718"/>
                  <a:gd name="connsiteX5" fmla="*/ 157516 w 351835"/>
                  <a:gd name="connsiteY5" fmla="*/ 114254 h 543718"/>
                  <a:gd name="connsiteX6" fmla="*/ 211890 w 351835"/>
                  <a:gd name="connsiteY6" fmla="*/ 27339 h 543718"/>
                  <a:gd name="connsiteX7" fmla="*/ 254087 w 351835"/>
                  <a:gd name="connsiteY7" fmla="*/ 537 h 543718"/>
                  <a:gd name="connsiteX8" fmla="*/ 293346 w 351835"/>
                  <a:gd name="connsiteY8" fmla="*/ 40845 h 543718"/>
                  <a:gd name="connsiteX9" fmla="*/ 343031 w 351835"/>
                  <a:gd name="connsiteY9" fmla="*/ 162470 h 543718"/>
                  <a:gd name="connsiteX10" fmla="*/ 34911 w 351835"/>
                  <a:gd name="connsiteY10" fmla="*/ 543718 h 54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1835" h="543718">
                    <a:moveTo>
                      <a:pt x="34911" y="543718"/>
                    </a:moveTo>
                    <a:cubicBezTo>
                      <a:pt x="-6517" y="454494"/>
                      <a:pt x="-14144" y="377377"/>
                      <a:pt x="28753" y="287103"/>
                    </a:cubicBezTo>
                    <a:cubicBezTo>
                      <a:pt x="71651" y="196830"/>
                      <a:pt x="53596" y="142735"/>
                      <a:pt x="36731" y="121182"/>
                    </a:cubicBezTo>
                    <a:cubicBezTo>
                      <a:pt x="30153" y="112784"/>
                      <a:pt x="30223" y="94869"/>
                      <a:pt x="59404" y="73036"/>
                    </a:cubicBezTo>
                    <a:cubicBezTo>
                      <a:pt x="86206" y="52952"/>
                      <a:pt x="109440" y="58830"/>
                      <a:pt x="116298" y="68347"/>
                    </a:cubicBezTo>
                    <a:cubicBezTo>
                      <a:pt x="131623" y="89831"/>
                      <a:pt x="133023" y="117543"/>
                      <a:pt x="157516" y="114254"/>
                    </a:cubicBezTo>
                    <a:cubicBezTo>
                      <a:pt x="182078" y="110965"/>
                      <a:pt x="205312" y="54351"/>
                      <a:pt x="211890" y="27339"/>
                    </a:cubicBezTo>
                    <a:cubicBezTo>
                      <a:pt x="217278" y="5295"/>
                      <a:pt x="232044" y="-2192"/>
                      <a:pt x="254087" y="537"/>
                    </a:cubicBezTo>
                    <a:cubicBezTo>
                      <a:pt x="278580" y="3616"/>
                      <a:pt x="297265" y="18382"/>
                      <a:pt x="293346" y="40845"/>
                    </a:cubicBezTo>
                    <a:cubicBezTo>
                      <a:pt x="289217" y="64638"/>
                      <a:pt x="281659" y="129439"/>
                      <a:pt x="343031" y="162470"/>
                    </a:cubicBezTo>
                    <a:cubicBezTo>
                      <a:pt x="413781" y="200469"/>
                      <a:pt x="34911" y="543718"/>
                      <a:pt x="34911" y="543718"/>
                    </a:cubicBezTo>
                    <a:close/>
                  </a:path>
                </a:pathLst>
              </a:custGeom>
              <a:solidFill>
                <a:srgbClr val="0095DA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1825468C-FBAC-482F-9237-C4ED637119D1}"/>
                  </a:ext>
                </a:extLst>
              </p:cNvPr>
              <p:cNvSpPr/>
              <p:nvPr/>
            </p:nvSpPr>
            <p:spPr>
              <a:xfrm>
                <a:off x="2117441" y="4893533"/>
                <a:ext cx="59929" cy="41891"/>
              </a:xfrm>
              <a:custGeom>
                <a:avLst/>
                <a:gdLst>
                  <a:gd name="connsiteX0" fmla="*/ 428 w 59929"/>
                  <a:gd name="connsiteY0" fmla="*/ 39607 h 41891"/>
                  <a:gd name="connsiteX1" fmla="*/ 38147 w 59929"/>
                  <a:gd name="connsiteY1" fmla="*/ 28970 h 41891"/>
                  <a:gd name="connsiteX2" fmla="*/ 59350 w 59929"/>
                  <a:gd name="connsiteY2" fmla="*/ 1888 h 41891"/>
                  <a:gd name="connsiteX3" fmla="*/ 24571 w 59929"/>
                  <a:gd name="connsiteY3" fmla="*/ 10146 h 41891"/>
                  <a:gd name="connsiteX4" fmla="*/ 428 w 59929"/>
                  <a:gd name="connsiteY4" fmla="*/ 39607 h 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29" h="41891">
                    <a:moveTo>
                      <a:pt x="428" y="39607"/>
                    </a:moveTo>
                    <a:cubicBezTo>
                      <a:pt x="3227" y="45906"/>
                      <a:pt x="25480" y="38138"/>
                      <a:pt x="38147" y="28970"/>
                    </a:cubicBezTo>
                    <a:cubicBezTo>
                      <a:pt x="49273" y="20923"/>
                      <a:pt x="62919" y="9516"/>
                      <a:pt x="59350" y="1888"/>
                    </a:cubicBezTo>
                    <a:cubicBezTo>
                      <a:pt x="56901" y="-3430"/>
                      <a:pt x="35277" y="3498"/>
                      <a:pt x="24571" y="10146"/>
                    </a:cubicBezTo>
                    <a:cubicBezTo>
                      <a:pt x="7146" y="20993"/>
                      <a:pt x="-2162" y="33729"/>
                      <a:pt x="428" y="39607"/>
                    </a:cubicBezTo>
                    <a:close/>
                  </a:path>
                </a:pathLst>
              </a:custGeom>
              <a:solidFill>
                <a:srgbClr val="0066B3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1124F31F-C935-4E9C-B935-2C846F3D3FCB}"/>
                  </a:ext>
                </a:extLst>
              </p:cNvPr>
              <p:cNvSpPr/>
              <p:nvPr/>
            </p:nvSpPr>
            <p:spPr>
              <a:xfrm>
                <a:off x="2299529" y="4834064"/>
                <a:ext cx="60251" cy="32731"/>
              </a:xfrm>
              <a:custGeom>
                <a:avLst/>
                <a:gdLst>
                  <a:gd name="connsiteX0" fmla="*/ 287 w 60251"/>
                  <a:gd name="connsiteY0" fmla="*/ 7054 h 32731"/>
                  <a:gd name="connsiteX1" fmla="*/ 35417 w 60251"/>
                  <a:gd name="connsiteY1" fmla="*/ 2855 h 32731"/>
                  <a:gd name="connsiteX2" fmla="*/ 60049 w 60251"/>
                  <a:gd name="connsiteY2" fmla="*/ 25529 h 32731"/>
                  <a:gd name="connsiteX3" fmla="*/ 25270 w 60251"/>
                  <a:gd name="connsiteY3" fmla="*/ 30077 h 32731"/>
                  <a:gd name="connsiteX4" fmla="*/ 287 w 60251"/>
                  <a:gd name="connsiteY4" fmla="*/ 7054 h 3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51" h="32731">
                    <a:moveTo>
                      <a:pt x="287" y="7054"/>
                    </a:moveTo>
                    <a:cubicBezTo>
                      <a:pt x="2596" y="-1064"/>
                      <a:pt x="21211" y="-1763"/>
                      <a:pt x="35417" y="2855"/>
                    </a:cubicBezTo>
                    <a:cubicBezTo>
                      <a:pt x="50322" y="7614"/>
                      <a:pt x="61939" y="17551"/>
                      <a:pt x="60049" y="25529"/>
                    </a:cubicBezTo>
                    <a:cubicBezTo>
                      <a:pt x="57810" y="34976"/>
                      <a:pt x="37306" y="33576"/>
                      <a:pt x="25270" y="30077"/>
                    </a:cubicBezTo>
                    <a:cubicBezTo>
                      <a:pt x="12323" y="26298"/>
                      <a:pt x="-2233" y="15732"/>
                      <a:pt x="287" y="7054"/>
                    </a:cubicBezTo>
                    <a:close/>
                  </a:path>
                </a:pathLst>
              </a:custGeom>
              <a:solidFill>
                <a:srgbClr val="0066B3"/>
              </a:solidFill>
              <a:ln w="699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D032559E-D88C-4BFD-8A39-14B1A9AA8B92}"/>
                </a:ext>
              </a:extLst>
            </p:cNvPr>
            <p:cNvSpPr/>
            <p:nvPr/>
          </p:nvSpPr>
          <p:spPr>
            <a:xfrm>
              <a:off x="2070213" y="4926829"/>
              <a:ext cx="616581" cy="881123"/>
            </a:xfrm>
            <a:custGeom>
              <a:avLst/>
              <a:gdLst>
                <a:gd name="connsiteX0" fmla="*/ 0 w 616581"/>
                <a:gd name="connsiteY0" fmla="*/ 523461 h 881123"/>
                <a:gd name="connsiteX1" fmla="*/ 189505 w 616581"/>
                <a:gd name="connsiteY1" fmla="*/ 186999 h 881123"/>
                <a:gd name="connsiteX2" fmla="*/ 441011 w 616581"/>
                <a:gd name="connsiteY2" fmla="*/ 294 h 881123"/>
                <a:gd name="connsiteX3" fmla="*/ 494266 w 616581"/>
                <a:gd name="connsiteY3" fmla="*/ 48300 h 881123"/>
                <a:gd name="connsiteX4" fmla="*/ 489227 w 616581"/>
                <a:gd name="connsiteY4" fmla="*/ 122688 h 881123"/>
                <a:gd name="connsiteX5" fmla="*/ 437582 w 616581"/>
                <a:gd name="connsiteY5" fmla="*/ 246902 h 881123"/>
                <a:gd name="connsiteX6" fmla="*/ 551859 w 616581"/>
                <a:gd name="connsiteY6" fmla="*/ 171114 h 881123"/>
                <a:gd name="connsiteX7" fmla="*/ 605114 w 616581"/>
                <a:gd name="connsiteY7" fmla="*/ 220519 h 881123"/>
                <a:gd name="connsiteX8" fmla="*/ 605324 w 616581"/>
                <a:gd name="connsiteY8" fmla="*/ 294278 h 881123"/>
                <a:gd name="connsiteX9" fmla="*/ 544721 w 616581"/>
                <a:gd name="connsiteY9" fmla="*/ 369226 h 881123"/>
                <a:gd name="connsiteX10" fmla="*/ 576422 w 616581"/>
                <a:gd name="connsiteY10" fmla="*/ 489031 h 881123"/>
                <a:gd name="connsiteX11" fmla="*/ 467394 w 616581"/>
                <a:gd name="connsiteY11" fmla="*/ 716884 h 881123"/>
                <a:gd name="connsiteX12" fmla="*/ 252276 w 616581"/>
                <a:gd name="connsiteY12" fmla="*/ 881057 h 881123"/>
                <a:gd name="connsiteX13" fmla="*/ 0 w 616581"/>
                <a:gd name="connsiteY13" fmla="*/ 523461 h 88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6581" h="881123">
                  <a:moveTo>
                    <a:pt x="0" y="523461"/>
                  </a:moveTo>
                  <a:cubicBezTo>
                    <a:pt x="0" y="402886"/>
                    <a:pt x="38419" y="300016"/>
                    <a:pt x="189505" y="186999"/>
                  </a:cubicBezTo>
                  <a:cubicBezTo>
                    <a:pt x="333733" y="79091"/>
                    <a:pt x="379149" y="9601"/>
                    <a:pt x="441011" y="294"/>
                  </a:cubicBezTo>
                  <a:cubicBezTo>
                    <a:pt x="465434" y="-3345"/>
                    <a:pt x="486218" y="27655"/>
                    <a:pt x="494266" y="48300"/>
                  </a:cubicBezTo>
                  <a:cubicBezTo>
                    <a:pt x="505882" y="78041"/>
                    <a:pt x="510571" y="109462"/>
                    <a:pt x="489227" y="122688"/>
                  </a:cubicBezTo>
                  <a:cubicBezTo>
                    <a:pt x="446960" y="148790"/>
                    <a:pt x="418058" y="193017"/>
                    <a:pt x="437582" y="246902"/>
                  </a:cubicBezTo>
                  <a:cubicBezTo>
                    <a:pt x="451578" y="209323"/>
                    <a:pt x="497555" y="175662"/>
                    <a:pt x="551859" y="171114"/>
                  </a:cubicBezTo>
                  <a:cubicBezTo>
                    <a:pt x="566345" y="169924"/>
                    <a:pt x="584749" y="175872"/>
                    <a:pt x="605114" y="220519"/>
                  </a:cubicBezTo>
                  <a:cubicBezTo>
                    <a:pt x="618970" y="250820"/>
                    <a:pt x="621699" y="283711"/>
                    <a:pt x="605324" y="294278"/>
                  </a:cubicBezTo>
                  <a:cubicBezTo>
                    <a:pt x="590558" y="303795"/>
                    <a:pt x="544721" y="324859"/>
                    <a:pt x="544721" y="369226"/>
                  </a:cubicBezTo>
                  <a:cubicBezTo>
                    <a:pt x="544721" y="413593"/>
                    <a:pt x="576422" y="422200"/>
                    <a:pt x="576422" y="489031"/>
                  </a:cubicBezTo>
                  <a:cubicBezTo>
                    <a:pt x="576422" y="555861"/>
                    <a:pt x="511971" y="622692"/>
                    <a:pt x="467394" y="716884"/>
                  </a:cubicBezTo>
                  <a:cubicBezTo>
                    <a:pt x="422817" y="811077"/>
                    <a:pt x="342690" y="883646"/>
                    <a:pt x="252276" y="881057"/>
                  </a:cubicBezTo>
                  <a:cubicBezTo>
                    <a:pt x="161863" y="878397"/>
                    <a:pt x="0" y="714575"/>
                    <a:pt x="0" y="523461"/>
                  </a:cubicBezTo>
                  <a:close/>
                </a:path>
              </a:pathLst>
            </a:custGeom>
            <a:solidFill>
              <a:srgbClr val="ED1C24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9DAD4A95-017D-4FBB-9B76-FC2FF84E333B}"/>
                </a:ext>
              </a:extLst>
            </p:cNvPr>
            <p:cNvSpPr/>
            <p:nvPr/>
          </p:nvSpPr>
          <p:spPr>
            <a:xfrm>
              <a:off x="2497775" y="4937905"/>
              <a:ext cx="64638" cy="96482"/>
            </a:xfrm>
            <a:custGeom>
              <a:avLst/>
              <a:gdLst>
                <a:gd name="connsiteX0" fmla="*/ 8551 w 64638"/>
                <a:gd name="connsiteY0" fmla="*/ 1814 h 96482"/>
                <a:gd name="connsiteX1" fmla="*/ 51518 w 64638"/>
                <a:gd name="connsiteY1" fmla="*/ 30925 h 96482"/>
                <a:gd name="connsiteX2" fmla="*/ 57467 w 64638"/>
                <a:gd name="connsiteY2" fmla="*/ 94537 h 96482"/>
                <a:gd name="connsiteX3" fmla="*/ 8621 w 64638"/>
                <a:gd name="connsiteY3" fmla="*/ 56677 h 96482"/>
                <a:gd name="connsiteX4" fmla="*/ 8551 w 64638"/>
                <a:gd name="connsiteY4" fmla="*/ 1814 h 9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38" h="96482">
                  <a:moveTo>
                    <a:pt x="8551" y="1814"/>
                  </a:moveTo>
                  <a:cubicBezTo>
                    <a:pt x="18418" y="-4555"/>
                    <a:pt x="36613" y="6012"/>
                    <a:pt x="51518" y="30925"/>
                  </a:cubicBezTo>
                  <a:cubicBezTo>
                    <a:pt x="62995" y="50100"/>
                    <a:pt x="71183" y="86069"/>
                    <a:pt x="57467" y="94537"/>
                  </a:cubicBezTo>
                  <a:cubicBezTo>
                    <a:pt x="43821" y="103004"/>
                    <a:pt x="20867" y="82640"/>
                    <a:pt x="8621" y="56677"/>
                  </a:cubicBezTo>
                  <a:cubicBezTo>
                    <a:pt x="-2366" y="33375"/>
                    <a:pt x="-3346" y="9511"/>
                    <a:pt x="8551" y="1814"/>
                  </a:cubicBezTo>
                  <a:close/>
                </a:path>
              </a:pathLst>
            </a:custGeom>
            <a:solidFill>
              <a:srgbClr val="C4161C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2FC670FE-39D7-4466-95B7-5454CA121305}"/>
                </a:ext>
              </a:extLst>
            </p:cNvPr>
            <p:cNvSpPr/>
            <p:nvPr/>
          </p:nvSpPr>
          <p:spPr>
            <a:xfrm>
              <a:off x="2607068" y="5110739"/>
              <a:ext cx="65475" cy="99547"/>
            </a:xfrm>
            <a:custGeom>
              <a:avLst/>
              <a:gdLst>
                <a:gd name="connsiteX0" fmla="*/ 8286 w 65475"/>
                <a:gd name="connsiteY0" fmla="*/ 920 h 99547"/>
                <a:gd name="connsiteX1" fmla="*/ 52653 w 65475"/>
                <a:gd name="connsiteY1" fmla="*/ 37869 h 99547"/>
                <a:gd name="connsiteX2" fmla="*/ 58251 w 65475"/>
                <a:gd name="connsiteY2" fmla="*/ 98331 h 99547"/>
                <a:gd name="connsiteX3" fmla="*/ 10875 w 65475"/>
                <a:gd name="connsiteY3" fmla="*/ 62152 h 99547"/>
                <a:gd name="connsiteX4" fmla="*/ 8286 w 65475"/>
                <a:gd name="connsiteY4" fmla="*/ 920 h 9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75" h="99547">
                  <a:moveTo>
                    <a:pt x="8286" y="920"/>
                  </a:moveTo>
                  <a:cubicBezTo>
                    <a:pt x="20602" y="-4259"/>
                    <a:pt x="39357" y="13026"/>
                    <a:pt x="52653" y="37869"/>
                  </a:cubicBezTo>
                  <a:cubicBezTo>
                    <a:pt x="66999" y="64671"/>
                    <a:pt x="69938" y="92033"/>
                    <a:pt x="58251" y="98331"/>
                  </a:cubicBezTo>
                  <a:cubicBezTo>
                    <a:pt x="48804" y="103439"/>
                    <a:pt x="27111" y="92663"/>
                    <a:pt x="10875" y="62152"/>
                  </a:cubicBezTo>
                  <a:cubicBezTo>
                    <a:pt x="-5850" y="30731"/>
                    <a:pt x="-461" y="4628"/>
                    <a:pt x="8286" y="920"/>
                  </a:cubicBezTo>
                  <a:close/>
                </a:path>
              </a:pathLst>
            </a:custGeom>
            <a:solidFill>
              <a:srgbClr val="C4161C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6978E39A-CDD3-4CAF-A675-848D61BDC18D}"/>
                </a:ext>
              </a:extLst>
            </p:cNvPr>
            <p:cNvSpPr/>
            <p:nvPr/>
          </p:nvSpPr>
          <p:spPr>
            <a:xfrm>
              <a:off x="2141312" y="5082827"/>
              <a:ext cx="396241" cy="593566"/>
            </a:xfrm>
            <a:custGeom>
              <a:avLst/>
              <a:gdLst>
                <a:gd name="connsiteX0" fmla="*/ 305251 w 396241"/>
                <a:gd name="connsiteY0" fmla="*/ 157874 h 593566"/>
                <a:gd name="connsiteX1" fmla="*/ 278659 w 396241"/>
                <a:gd name="connsiteY1" fmla="*/ 81036 h 593566"/>
                <a:gd name="connsiteX2" fmla="*/ 330094 w 396241"/>
                <a:gd name="connsiteY2" fmla="*/ 12666 h 593566"/>
                <a:gd name="connsiteX3" fmla="*/ 319387 w 396241"/>
                <a:gd name="connsiteY3" fmla="*/ 0 h 593566"/>
                <a:gd name="connsiteX4" fmla="*/ 155915 w 396241"/>
                <a:gd name="connsiteY4" fmla="*/ 320506 h 593566"/>
                <a:gd name="connsiteX5" fmla="*/ 0 w 396241"/>
                <a:gd name="connsiteY5" fmla="*/ 458017 h 593566"/>
                <a:gd name="connsiteX6" fmla="*/ 152485 w 396241"/>
                <a:gd name="connsiteY6" fmla="*/ 340171 h 593566"/>
                <a:gd name="connsiteX7" fmla="*/ 169770 w 396241"/>
                <a:gd name="connsiteY7" fmla="*/ 593567 h 593566"/>
                <a:gd name="connsiteX8" fmla="*/ 181247 w 396241"/>
                <a:gd name="connsiteY8" fmla="*/ 294964 h 593566"/>
                <a:gd name="connsiteX9" fmla="*/ 226734 w 396241"/>
                <a:gd name="connsiteY9" fmla="*/ 358156 h 593566"/>
                <a:gd name="connsiteX10" fmla="*/ 334712 w 396241"/>
                <a:gd name="connsiteY10" fmla="*/ 493286 h 593566"/>
                <a:gd name="connsiteX11" fmla="*/ 237161 w 396241"/>
                <a:gd name="connsiteY11" fmla="*/ 355146 h 593566"/>
                <a:gd name="connsiteX12" fmla="*/ 185726 w 396241"/>
                <a:gd name="connsiteY12" fmla="*/ 278869 h 593566"/>
                <a:gd name="connsiteX13" fmla="*/ 264453 w 396241"/>
                <a:gd name="connsiteY13" fmla="*/ 102940 h 593566"/>
                <a:gd name="connsiteX14" fmla="*/ 294264 w 396241"/>
                <a:gd name="connsiteY14" fmla="*/ 162283 h 593566"/>
                <a:gd name="connsiteX15" fmla="*/ 303012 w 396241"/>
                <a:gd name="connsiteY15" fmla="*/ 296713 h 593566"/>
                <a:gd name="connsiteX16" fmla="*/ 301332 w 396241"/>
                <a:gd name="connsiteY16" fmla="*/ 167601 h 593566"/>
                <a:gd name="connsiteX17" fmla="*/ 395805 w 396241"/>
                <a:gd name="connsiteY17" fmla="*/ 321906 h 593566"/>
                <a:gd name="connsiteX18" fmla="*/ 305251 w 396241"/>
                <a:gd name="connsiteY18" fmla="*/ 157874 h 59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6241" h="593566">
                  <a:moveTo>
                    <a:pt x="305251" y="157874"/>
                  </a:moveTo>
                  <a:cubicBezTo>
                    <a:pt x="276769" y="137160"/>
                    <a:pt x="274530" y="106369"/>
                    <a:pt x="278659" y="81036"/>
                  </a:cubicBezTo>
                  <a:cubicBezTo>
                    <a:pt x="293984" y="58293"/>
                    <a:pt x="311059" y="35480"/>
                    <a:pt x="330094" y="12666"/>
                  </a:cubicBezTo>
                  <a:lnTo>
                    <a:pt x="319387" y="0"/>
                  </a:lnTo>
                  <a:cubicBezTo>
                    <a:pt x="274530" y="38909"/>
                    <a:pt x="186496" y="161653"/>
                    <a:pt x="155915" y="320506"/>
                  </a:cubicBezTo>
                  <a:cubicBezTo>
                    <a:pt x="116026" y="332543"/>
                    <a:pt x="7628" y="373761"/>
                    <a:pt x="0" y="458017"/>
                  </a:cubicBezTo>
                  <a:cubicBezTo>
                    <a:pt x="20084" y="372991"/>
                    <a:pt x="117636" y="347099"/>
                    <a:pt x="152485" y="340171"/>
                  </a:cubicBezTo>
                  <a:cubicBezTo>
                    <a:pt x="140029" y="418478"/>
                    <a:pt x="141989" y="504763"/>
                    <a:pt x="169770" y="593567"/>
                  </a:cubicBezTo>
                  <a:cubicBezTo>
                    <a:pt x="156264" y="508052"/>
                    <a:pt x="152695" y="405182"/>
                    <a:pt x="181247" y="294964"/>
                  </a:cubicBezTo>
                  <a:cubicBezTo>
                    <a:pt x="193004" y="300702"/>
                    <a:pt x="219106" y="317637"/>
                    <a:pt x="226734" y="358156"/>
                  </a:cubicBezTo>
                  <a:cubicBezTo>
                    <a:pt x="239890" y="428065"/>
                    <a:pt x="276559" y="528766"/>
                    <a:pt x="334712" y="493286"/>
                  </a:cubicBezTo>
                  <a:cubicBezTo>
                    <a:pt x="272850" y="520438"/>
                    <a:pt x="247168" y="425336"/>
                    <a:pt x="237161" y="355146"/>
                  </a:cubicBezTo>
                  <a:cubicBezTo>
                    <a:pt x="231073" y="312739"/>
                    <a:pt x="206510" y="290345"/>
                    <a:pt x="185726" y="278869"/>
                  </a:cubicBezTo>
                  <a:cubicBezTo>
                    <a:pt x="202101" y="221625"/>
                    <a:pt x="227294" y="162562"/>
                    <a:pt x="264453" y="102940"/>
                  </a:cubicBezTo>
                  <a:cubicBezTo>
                    <a:pt x="264383" y="119665"/>
                    <a:pt x="269841" y="142548"/>
                    <a:pt x="294264" y="162283"/>
                  </a:cubicBezTo>
                  <a:cubicBezTo>
                    <a:pt x="277749" y="181807"/>
                    <a:pt x="253886" y="234082"/>
                    <a:pt x="303012" y="296713"/>
                  </a:cubicBezTo>
                  <a:cubicBezTo>
                    <a:pt x="268372" y="221905"/>
                    <a:pt x="288946" y="182787"/>
                    <a:pt x="301332" y="167601"/>
                  </a:cubicBezTo>
                  <a:cubicBezTo>
                    <a:pt x="353817" y="203851"/>
                    <a:pt x="388807" y="246748"/>
                    <a:pt x="395805" y="321906"/>
                  </a:cubicBezTo>
                  <a:cubicBezTo>
                    <a:pt x="401893" y="235201"/>
                    <a:pt x="343040" y="185376"/>
                    <a:pt x="305251" y="157874"/>
                  </a:cubicBezTo>
                  <a:close/>
                </a:path>
              </a:pathLst>
            </a:custGeom>
            <a:solidFill>
              <a:srgbClr val="F0AF13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val="135628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id="{1D90E8EF-8B4A-4448-9519-361FCF375AD9}"/>
              </a:ext>
            </a:extLst>
          </p:cNvPr>
          <p:cNvSpPr/>
          <p:nvPr/>
        </p:nvSpPr>
        <p:spPr>
          <a:xfrm>
            <a:off x="1" y="0"/>
            <a:ext cx="9957323" cy="4052012"/>
          </a:xfrm>
          <a:custGeom>
            <a:avLst/>
            <a:gdLst>
              <a:gd name="connsiteX0" fmla="*/ 0 w 9957323"/>
              <a:gd name="connsiteY0" fmla="*/ 0 h 4052012"/>
              <a:gd name="connsiteX1" fmla="*/ 9957323 w 9957323"/>
              <a:gd name="connsiteY1" fmla="*/ 0 h 4052012"/>
              <a:gd name="connsiteX2" fmla="*/ 9917430 w 9957323"/>
              <a:gd name="connsiteY2" fmla="*/ 84773 h 4052012"/>
              <a:gd name="connsiteX3" fmla="*/ 8503920 w 9957323"/>
              <a:gd name="connsiteY3" fmla="*/ 1859280 h 4052012"/>
              <a:gd name="connsiteX4" fmla="*/ 2590801 w 9957323"/>
              <a:gd name="connsiteY4" fmla="*/ 2316480 h 4052012"/>
              <a:gd name="connsiteX5" fmla="*/ 563880 w 9957323"/>
              <a:gd name="connsiteY5" fmla="*/ 3840480 h 4052012"/>
              <a:gd name="connsiteX6" fmla="*/ 225118 w 9957323"/>
              <a:gd name="connsiteY6" fmla="*/ 3976107 h 4052012"/>
              <a:gd name="connsiteX7" fmla="*/ 0 w 9957323"/>
              <a:gd name="connsiteY7" fmla="*/ 4052012 h 40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7323" h="4052012">
                <a:moveTo>
                  <a:pt x="0" y="0"/>
                </a:moveTo>
                <a:lnTo>
                  <a:pt x="9957323" y="0"/>
                </a:lnTo>
                <a:lnTo>
                  <a:pt x="9917430" y="84773"/>
                </a:lnTo>
                <a:cubicBezTo>
                  <a:pt x="9580245" y="802640"/>
                  <a:pt x="9221470" y="1530350"/>
                  <a:pt x="8503920" y="1859280"/>
                </a:cubicBezTo>
                <a:cubicBezTo>
                  <a:pt x="7068820" y="2517140"/>
                  <a:pt x="3914141" y="1986280"/>
                  <a:pt x="2590801" y="2316480"/>
                </a:cubicBezTo>
                <a:cubicBezTo>
                  <a:pt x="1267460" y="2646680"/>
                  <a:pt x="1397000" y="3472180"/>
                  <a:pt x="563880" y="3840480"/>
                </a:cubicBezTo>
                <a:cubicBezTo>
                  <a:pt x="459740" y="3886518"/>
                  <a:pt x="345917" y="3931920"/>
                  <a:pt x="225118" y="3976107"/>
                </a:cubicBezTo>
                <a:lnTo>
                  <a:pt x="0" y="4052012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9EDA6AF9-6049-46B4-A60A-8EAEAE65FBF3}"/>
              </a:ext>
            </a:extLst>
          </p:cNvPr>
          <p:cNvSpPr/>
          <p:nvPr/>
        </p:nvSpPr>
        <p:spPr>
          <a:xfrm>
            <a:off x="10949410" y="4012086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66E3FF04-E824-4064-B3DC-99122B1D015A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E8A1A2A9-FE55-465C-82C3-237154DEBB1E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C04CD2A0-CC10-489E-8026-22D04AFDB39B}"/>
              </a:ext>
            </a:extLst>
          </p:cNvPr>
          <p:cNvSpPr/>
          <p:nvPr/>
        </p:nvSpPr>
        <p:spPr>
          <a:xfrm>
            <a:off x="8433738" y="90411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cxnSp>
        <p:nvCxnSpPr>
          <p:cNvPr id="35" name="Google Shape;642;p27">
            <a:extLst>
              <a:ext uri="{FF2B5EF4-FFF2-40B4-BE49-F238E27FC236}">
                <a16:creationId xmlns:a16="http://schemas.microsoft.com/office/drawing/2014/main" id="{06D6C642-00E7-4A9C-931C-9869EC7DC867}"/>
              </a:ext>
            </a:extLst>
          </p:cNvPr>
          <p:cNvCxnSpPr>
            <a:cxnSpLocks/>
          </p:cNvCxnSpPr>
          <p:nvPr/>
        </p:nvCxnSpPr>
        <p:spPr>
          <a:xfrm>
            <a:off x="7685236" y="2023055"/>
            <a:ext cx="897318" cy="0"/>
          </a:xfrm>
          <a:prstGeom prst="straightConnector1">
            <a:avLst/>
          </a:prstGeom>
          <a:noFill/>
          <a:ln w="9525" cap="flat" cmpd="sng">
            <a:solidFill>
              <a:srgbClr val="EC3A3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7" name="Google Shape;642;p27">
            <a:extLst>
              <a:ext uri="{FF2B5EF4-FFF2-40B4-BE49-F238E27FC236}">
                <a16:creationId xmlns:a16="http://schemas.microsoft.com/office/drawing/2014/main" id="{1B36BEB3-D196-43F4-B9CB-9599B8B33DBB}"/>
              </a:ext>
            </a:extLst>
          </p:cNvPr>
          <p:cNvCxnSpPr>
            <a:cxnSpLocks/>
          </p:cNvCxnSpPr>
          <p:nvPr/>
        </p:nvCxnSpPr>
        <p:spPr>
          <a:xfrm>
            <a:off x="7900726" y="3878178"/>
            <a:ext cx="681828" cy="0"/>
          </a:xfrm>
          <a:prstGeom prst="straightConnector1">
            <a:avLst/>
          </a:prstGeom>
          <a:noFill/>
          <a:ln w="9525" cap="flat" cmpd="sng">
            <a:solidFill>
              <a:srgbClr val="5EB2FC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" name="Google Shape;642;p27">
            <a:extLst>
              <a:ext uri="{FF2B5EF4-FFF2-40B4-BE49-F238E27FC236}">
                <a16:creationId xmlns:a16="http://schemas.microsoft.com/office/drawing/2014/main" id="{051CB102-B915-4317-B32A-C164AC9C22F2}"/>
              </a:ext>
            </a:extLst>
          </p:cNvPr>
          <p:cNvCxnSpPr>
            <a:cxnSpLocks/>
          </p:cNvCxnSpPr>
          <p:nvPr/>
        </p:nvCxnSpPr>
        <p:spPr>
          <a:xfrm>
            <a:off x="7445829" y="5886339"/>
            <a:ext cx="1136725" cy="0"/>
          </a:xfrm>
          <a:prstGeom prst="straightConnector1">
            <a:avLst/>
          </a:prstGeom>
          <a:noFill/>
          <a:ln w="9525" cap="flat" cmpd="sng">
            <a:solidFill>
              <a:srgbClr val="69E78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" name="Google Shape;642;p27">
            <a:extLst>
              <a:ext uri="{FF2B5EF4-FFF2-40B4-BE49-F238E27FC236}">
                <a16:creationId xmlns:a16="http://schemas.microsoft.com/office/drawing/2014/main" id="{6AD60FD7-B46D-4980-8213-8AE2C8248B91}"/>
              </a:ext>
            </a:extLst>
          </p:cNvPr>
          <p:cNvCxnSpPr>
            <a:cxnSpLocks/>
          </p:cNvCxnSpPr>
          <p:nvPr/>
        </p:nvCxnSpPr>
        <p:spPr>
          <a:xfrm flipH="1">
            <a:off x="3395900" y="2802382"/>
            <a:ext cx="895369" cy="0"/>
          </a:xfrm>
          <a:prstGeom prst="straightConnector1">
            <a:avLst/>
          </a:prstGeom>
          <a:noFill/>
          <a:ln w="9525" cap="flat" cmpd="sng">
            <a:solidFill>
              <a:srgbClr val="4949E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" name="Google Shape;642;p27">
            <a:extLst>
              <a:ext uri="{FF2B5EF4-FFF2-40B4-BE49-F238E27FC236}">
                <a16:creationId xmlns:a16="http://schemas.microsoft.com/office/drawing/2014/main" id="{031C71D9-71E9-4F55-A581-C4159CF7EFE1}"/>
              </a:ext>
            </a:extLst>
          </p:cNvPr>
          <p:cNvCxnSpPr>
            <a:cxnSpLocks/>
          </p:cNvCxnSpPr>
          <p:nvPr/>
        </p:nvCxnSpPr>
        <p:spPr>
          <a:xfrm flipH="1">
            <a:off x="3395900" y="5029270"/>
            <a:ext cx="1083863" cy="0"/>
          </a:xfrm>
          <a:prstGeom prst="straightConnector1">
            <a:avLst/>
          </a:prstGeom>
          <a:noFill/>
          <a:ln w="9525" cap="flat" cmpd="sng">
            <a:solidFill>
              <a:srgbClr val="FCBD2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947072C-CDB0-4D6A-B164-B7A381E1BDF3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686985A-72B7-4CE0-9385-14775B7E2480}"/>
              </a:ext>
            </a:extLst>
          </p:cNvPr>
          <p:cNvSpPr txBox="1"/>
          <p:nvPr/>
        </p:nvSpPr>
        <p:spPr>
          <a:xfrm>
            <a:off x="8582554" y="158621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EC3A3B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EC3A3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930B3CC-8EFE-4537-9AFC-295F55A4B76F}"/>
              </a:ext>
            </a:extLst>
          </p:cNvPr>
          <p:cNvSpPr txBox="1"/>
          <p:nvPr/>
        </p:nvSpPr>
        <p:spPr>
          <a:xfrm>
            <a:off x="8630409" y="193899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95E8B8E-2657-4837-BF48-E305B3979060}"/>
              </a:ext>
            </a:extLst>
          </p:cNvPr>
          <p:cNvSpPr txBox="1"/>
          <p:nvPr/>
        </p:nvSpPr>
        <p:spPr>
          <a:xfrm>
            <a:off x="8582554" y="3331882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5EB2F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5EB2FC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4986B66-DA14-403F-857F-043006E2FD8B}"/>
              </a:ext>
            </a:extLst>
          </p:cNvPr>
          <p:cNvSpPr txBox="1"/>
          <p:nvPr/>
        </p:nvSpPr>
        <p:spPr>
          <a:xfrm>
            <a:off x="8630409" y="3684661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923E1C8-543E-43CA-AA9D-933214DDBE2A}"/>
              </a:ext>
            </a:extLst>
          </p:cNvPr>
          <p:cNvSpPr txBox="1"/>
          <p:nvPr/>
        </p:nvSpPr>
        <p:spPr>
          <a:xfrm>
            <a:off x="8582554" y="5277407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69E78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69E78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F3C3059-AE2F-42AC-9119-DCA61BCE21BC}"/>
              </a:ext>
            </a:extLst>
          </p:cNvPr>
          <p:cNvSpPr txBox="1"/>
          <p:nvPr/>
        </p:nvSpPr>
        <p:spPr>
          <a:xfrm>
            <a:off x="8630409" y="5630186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FD15BCC-2D58-43FE-8B6D-81261DD714B6}"/>
              </a:ext>
            </a:extLst>
          </p:cNvPr>
          <p:cNvSpPr txBox="1"/>
          <p:nvPr/>
        </p:nvSpPr>
        <p:spPr>
          <a:xfrm>
            <a:off x="1734628" y="4467538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FCBD2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FCBD2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263234D-8146-43A1-9CDB-9B1A8CFB07D1}"/>
              </a:ext>
            </a:extLst>
          </p:cNvPr>
          <p:cNvSpPr txBox="1"/>
          <p:nvPr/>
        </p:nvSpPr>
        <p:spPr>
          <a:xfrm>
            <a:off x="1782483" y="4820317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DDB999D-E790-4F98-8189-58F067F62A9A}"/>
              </a:ext>
            </a:extLst>
          </p:cNvPr>
          <p:cNvSpPr txBox="1"/>
          <p:nvPr/>
        </p:nvSpPr>
        <p:spPr>
          <a:xfrm>
            <a:off x="1763293" y="246580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4949E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4949E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00A8A4A-89F6-4A46-8E45-E1F83ACF2366}"/>
              </a:ext>
            </a:extLst>
          </p:cNvPr>
          <p:cNvSpPr txBox="1"/>
          <p:nvPr/>
        </p:nvSpPr>
        <p:spPr>
          <a:xfrm>
            <a:off x="1811148" y="281858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DEB7D5A3-10E2-4173-81AA-337EE9B26B4C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grpSp>
        <p:nvGrpSpPr>
          <p:cNvPr id="69" name="رسم 2">
            <a:extLst>
              <a:ext uri="{FF2B5EF4-FFF2-40B4-BE49-F238E27FC236}">
                <a16:creationId xmlns:a16="http://schemas.microsoft.com/office/drawing/2014/main" id="{EC51A13B-3A69-40D1-B78D-34BC1B1E4E6B}"/>
              </a:ext>
            </a:extLst>
          </p:cNvPr>
          <p:cNvGrpSpPr/>
          <p:nvPr/>
        </p:nvGrpSpPr>
        <p:grpSpPr>
          <a:xfrm>
            <a:off x="4360286" y="1408909"/>
            <a:ext cx="3492585" cy="4244850"/>
            <a:chOff x="9508554" y="4983156"/>
            <a:chExt cx="635422" cy="772285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0EB7ABA-FD83-4E24-A6EB-F3A54152114C}"/>
                </a:ext>
              </a:extLst>
            </p:cNvPr>
            <p:cNvSpPr/>
            <p:nvPr/>
          </p:nvSpPr>
          <p:spPr>
            <a:xfrm>
              <a:off x="9614043" y="4983156"/>
              <a:ext cx="529932" cy="772285"/>
            </a:xfrm>
            <a:custGeom>
              <a:avLst/>
              <a:gdLst>
                <a:gd name="connsiteX0" fmla="*/ 44407 w 529932"/>
                <a:gd name="connsiteY0" fmla="*/ 55304 h 772285"/>
                <a:gd name="connsiteX1" fmla="*/ 451478 w 529932"/>
                <a:gd name="connsiteY1" fmla="*/ 240820 h 772285"/>
                <a:gd name="connsiteX2" fmla="*/ 324605 w 529932"/>
                <a:gd name="connsiteY2" fmla="*/ 769166 h 772285"/>
                <a:gd name="connsiteX3" fmla="*/ 144758 w 529932"/>
                <a:gd name="connsiteY3" fmla="*/ 418778 h 772285"/>
                <a:gd name="connsiteX4" fmla="*/ 44407 w 529932"/>
                <a:gd name="connsiteY4" fmla="*/ 55304 h 77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932" h="772285">
                  <a:moveTo>
                    <a:pt x="44407" y="55304"/>
                  </a:moveTo>
                  <a:cubicBezTo>
                    <a:pt x="90943" y="7088"/>
                    <a:pt x="274010" y="-101870"/>
                    <a:pt x="451478" y="240820"/>
                  </a:cubicBezTo>
                  <a:cubicBezTo>
                    <a:pt x="616210" y="558878"/>
                    <a:pt x="496195" y="802896"/>
                    <a:pt x="324605" y="769166"/>
                  </a:cubicBezTo>
                  <a:cubicBezTo>
                    <a:pt x="140979" y="733057"/>
                    <a:pt x="246998" y="549430"/>
                    <a:pt x="144758" y="418778"/>
                  </a:cubicBezTo>
                  <a:cubicBezTo>
                    <a:pt x="42518" y="288197"/>
                    <a:pt x="-61612" y="165172"/>
                    <a:pt x="44407" y="55304"/>
                  </a:cubicBezTo>
                  <a:close/>
                </a:path>
              </a:pathLst>
            </a:custGeom>
            <a:solidFill>
              <a:srgbClr val="CA5873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557006BC-750F-4CF5-8407-72FC2E03BC6E}"/>
                </a:ext>
              </a:extLst>
            </p:cNvPr>
            <p:cNvSpPr/>
            <p:nvPr/>
          </p:nvSpPr>
          <p:spPr>
            <a:xfrm>
              <a:off x="9847615" y="5068831"/>
              <a:ext cx="225961" cy="581320"/>
            </a:xfrm>
            <a:custGeom>
              <a:avLst/>
              <a:gdLst>
                <a:gd name="connsiteX0" fmla="*/ 12166 w 225961"/>
                <a:gd name="connsiteY0" fmla="*/ 0 h 581320"/>
                <a:gd name="connsiteX1" fmla="*/ 57234 w 225961"/>
                <a:gd name="connsiteY1" fmla="*/ 144648 h 581320"/>
                <a:gd name="connsiteX2" fmla="*/ 129522 w 225961"/>
                <a:gd name="connsiteY2" fmla="*/ 271451 h 581320"/>
                <a:gd name="connsiteX3" fmla="*/ 190544 w 225961"/>
                <a:gd name="connsiteY3" fmla="*/ 397274 h 581320"/>
                <a:gd name="connsiteX4" fmla="*/ 171790 w 225961"/>
                <a:gd name="connsiteY4" fmla="*/ 581321 h 581320"/>
                <a:gd name="connsiteX5" fmla="*/ 201811 w 225961"/>
                <a:gd name="connsiteY5" fmla="*/ 386007 h 581320"/>
                <a:gd name="connsiteX6" fmla="*/ 146388 w 225961"/>
                <a:gd name="connsiteY6" fmla="*/ 274250 h 581320"/>
                <a:gd name="connsiteX7" fmla="*/ 64651 w 225961"/>
                <a:gd name="connsiteY7" fmla="*/ 130582 h 581320"/>
                <a:gd name="connsiteX8" fmla="*/ 12166 w 225961"/>
                <a:gd name="connsiteY8" fmla="*/ 0 h 58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61" h="581320">
                  <a:moveTo>
                    <a:pt x="12166" y="0"/>
                  </a:moveTo>
                  <a:cubicBezTo>
                    <a:pt x="-8477" y="57313"/>
                    <a:pt x="-8477" y="112737"/>
                    <a:pt x="57234" y="144648"/>
                  </a:cubicBezTo>
                  <a:cubicBezTo>
                    <a:pt x="123015" y="176558"/>
                    <a:pt x="159614" y="165292"/>
                    <a:pt x="129522" y="271451"/>
                  </a:cubicBezTo>
                  <a:cubicBezTo>
                    <a:pt x="99501" y="377610"/>
                    <a:pt x="170950" y="377680"/>
                    <a:pt x="190544" y="397274"/>
                  </a:cubicBezTo>
                  <a:cubicBezTo>
                    <a:pt x="235612" y="442341"/>
                    <a:pt x="169901" y="507142"/>
                    <a:pt x="171790" y="581321"/>
                  </a:cubicBezTo>
                  <a:cubicBezTo>
                    <a:pt x="180257" y="486498"/>
                    <a:pt x="267102" y="427645"/>
                    <a:pt x="201811" y="386007"/>
                  </a:cubicBezTo>
                  <a:cubicBezTo>
                    <a:pt x="134211" y="342830"/>
                    <a:pt x="130362" y="333103"/>
                    <a:pt x="146388" y="274250"/>
                  </a:cubicBezTo>
                  <a:cubicBezTo>
                    <a:pt x="168921" y="191604"/>
                    <a:pt x="163322" y="160603"/>
                    <a:pt x="64651" y="130582"/>
                  </a:cubicBezTo>
                  <a:cubicBezTo>
                    <a:pt x="-19884" y="104759"/>
                    <a:pt x="2789" y="34780"/>
                    <a:pt x="12166" y="0"/>
                  </a:cubicBezTo>
                  <a:close/>
                </a:path>
              </a:pathLst>
            </a:custGeom>
            <a:solidFill>
              <a:srgbClr val="9F184D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9AD3ACC7-B00A-461C-830A-DFB0518A4A25}"/>
                </a:ext>
              </a:extLst>
            </p:cNvPr>
            <p:cNvSpPr/>
            <p:nvPr/>
          </p:nvSpPr>
          <p:spPr>
            <a:xfrm>
              <a:off x="9508624" y="5228245"/>
              <a:ext cx="404761" cy="287358"/>
            </a:xfrm>
            <a:custGeom>
              <a:avLst/>
              <a:gdLst>
                <a:gd name="connsiteX0" fmla="*/ 298463 w 404761"/>
                <a:gd name="connsiteY0" fmla="*/ 209729 h 287358"/>
                <a:gd name="connsiteX1" fmla="*/ 388247 w 404761"/>
                <a:gd name="connsiteY1" fmla="*/ 191184 h 287358"/>
                <a:gd name="connsiteX2" fmla="*/ 387057 w 404761"/>
                <a:gd name="connsiteY2" fmla="*/ 186846 h 287358"/>
                <a:gd name="connsiteX3" fmla="*/ 293774 w 404761"/>
                <a:gd name="connsiteY3" fmla="*/ 198112 h 287358"/>
                <a:gd name="connsiteX4" fmla="*/ 288316 w 404761"/>
                <a:gd name="connsiteY4" fmla="*/ 183347 h 287358"/>
                <a:gd name="connsiteX5" fmla="*/ 339051 w 404761"/>
                <a:gd name="connsiteY5" fmla="*/ 100701 h 287358"/>
                <a:gd name="connsiteX6" fmla="*/ 334293 w 404761"/>
                <a:gd name="connsiteY6" fmla="*/ 95102 h 287358"/>
                <a:gd name="connsiteX7" fmla="*/ 270401 w 404761"/>
                <a:gd name="connsiteY7" fmla="*/ 134151 h 287358"/>
                <a:gd name="connsiteX8" fmla="*/ 214907 w 404761"/>
                <a:gd name="connsiteY8" fmla="*/ 96852 h 287358"/>
                <a:gd name="connsiteX9" fmla="*/ 256825 w 404761"/>
                <a:gd name="connsiteY9" fmla="*/ 5389 h 287358"/>
                <a:gd name="connsiteX10" fmla="*/ 253256 w 404761"/>
                <a:gd name="connsiteY10" fmla="*/ 0 h 287358"/>
                <a:gd name="connsiteX11" fmla="*/ 204760 w 404761"/>
                <a:gd name="connsiteY11" fmla="*/ 95872 h 287358"/>
                <a:gd name="connsiteX12" fmla="*/ 157803 w 404761"/>
                <a:gd name="connsiteY12" fmla="*/ 187895 h 287358"/>
                <a:gd name="connsiteX13" fmla="*/ 0 w 404761"/>
                <a:gd name="connsiteY13" fmla="*/ 201961 h 287358"/>
                <a:gd name="connsiteX14" fmla="*/ 0 w 404761"/>
                <a:gd name="connsiteY14" fmla="*/ 261164 h 287358"/>
                <a:gd name="connsiteX15" fmla="*/ 172779 w 404761"/>
                <a:gd name="connsiteY15" fmla="*/ 219806 h 287358"/>
                <a:gd name="connsiteX16" fmla="*/ 277959 w 404761"/>
                <a:gd name="connsiteY16" fmla="*/ 186006 h 287358"/>
                <a:gd name="connsiteX17" fmla="*/ 404762 w 404761"/>
                <a:gd name="connsiteY17" fmla="*/ 286496 h 287358"/>
                <a:gd name="connsiteX18" fmla="*/ 404762 w 404761"/>
                <a:gd name="connsiteY18" fmla="*/ 280199 h 287358"/>
                <a:gd name="connsiteX19" fmla="*/ 298463 w 404761"/>
                <a:gd name="connsiteY19" fmla="*/ 209729 h 28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4761" h="287358">
                  <a:moveTo>
                    <a:pt x="298463" y="209729"/>
                  </a:moveTo>
                  <a:cubicBezTo>
                    <a:pt x="321836" y="217637"/>
                    <a:pt x="357806" y="216377"/>
                    <a:pt x="388247" y="191184"/>
                  </a:cubicBezTo>
                  <a:lnTo>
                    <a:pt x="387057" y="186846"/>
                  </a:lnTo>
                  <a:cubicBezTo>
                    <a:pt x="351017" y="211618"/>
                    <a:pt x="309869" y="205880"/>
                    <a:pt x="293774" y="198112"/>
                  </a:cubicBezTo>
                  <a:cubicBezTo>
                    <a:pt x="291955" y="193424"/>
                    <a:pt x="290135" y="188595"/>
                    <a:pt x="288316" y="183347"/>
                  </a:cubicBezTo>
                  <a:cubicBezTo>
                    <a:pt x="271590" y="136110"/>
                    <a:pt x="292934" y="101820"/>
                    <a:pt x="339051" y="100701"/>
                  </a:cubicBezTo>
                  <a:lnTo>
                    <a:pt x="334293" y="95102"/>
                  </a:lnTo>
                  <a:cubicBezTo>
                    <a:pt x="311409" y="97832"/>
                    <a:pt x="292305" y="106299"/>
                    <a:pt x="270401" y="134151"/>
                  </a:cubicBezTo>
                  <a:cubicBezTo>
                    <a:pt x="247378" y="163542"/>
                    <a:pt x="214907" y="135201"/>
                    <a:pt x="214907" y="96852"/>
                  </a:cubicBezTo>
                  <a:cubicBezTo>
                    <a:pt x="214907" y="62072"/>
                    <a:pt x="231282" y="17005"/>
                    <a:pt x="256825" y="5389"/>
                  </a:cubicBezTo>
                  <a:lnTo>
                    <a:pt x="253256" y="0"/>
                  </a:lnTo>
                  <a:cubicBezTo>
                    <a:pt x="223235" y="14276"/>
                    <a:pt x="208539" y="48916"/>
                    <a:pt x="204760" y="95872"/>
                  </a:cubicBezTo>
                  <a:cubicBezTo>
                    <a:pt x="200981" y="142829"/>
                    <a:pt x="203851" y="169141"/>
                    <a:pt x="157803" y="187895"/>
                  </a:cubicBezTo>
                  <a:cubicBezTo>
                    <a:pt x="111757" y="206650"/>
                    <a:pt x="0" y="201961"/>
                    <a:pt x="0" y="201961"/>
                  </a:cubicBezTo>
                  <a:lnTo>
                    <a:pt x="0" y="261164"/>
                  </a:lnTo>
                  <a:cubicBezTo>
                    <a:pt x="0" y="261164"/>
                    <a:pt x="128693" y="249897"/>
                    <a:pt x="172779" y="219806"/>
                  </a:cubicBezTo>
                  <a:cubicBezTo>
                    <a:pt x="216937" y="189785"/>
                    <a:pt x="255426" y="133381"/>
                    <a:pt x="277959" y="186006"/>
                  </a:cubicBezTo>
                  <a:cubicBezTo>
                    <a:pt x="300492" y="238631"/>
                    <a:pt x="321207" y="295034"/>
                    <a:pt x="404762" y="286496"/>
                  </a:cubicBezTo>
                  <a:lnTo>
                    <a:pt x="404762" y="280199"/>
                  </a:lnTo>
                  <a:cubicBezTo>
                    <a:pt x="357036" y="282088"/>
                    <a:pt x="328974" y="281668"/>
                    <a:pt x="298463" y="209729"/>
                  </a:cubicBezTo>
                  <a:close/>
                </a:path>
              </a:pathLst>
            </a:custGeom>
            <a:solidFill>
              <a:srgbClr val="C4161C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3E831DA4-3FF2-4787-92F1-BE008112D480}"/>
                </a:ext>
              </a:extLst>
            </p:cNvPr>
            <p:cNvSpPr/>
            <p:nvPr/>
          </p:nvSpPr>
          <p:spPr>
            <a:xfrm>
              <a:off x="9508554" y="5248609"/>
              <a:ext cx="404411" cy="292177"/>
            </a:xfrm>
            <a:custGeom>
              <a:avLst/>
              <a:gdLst>
                <a:gd name="connsiteX0" fmla="*/ 0 w 404411"/>
                <a:gd name="connsiteY0" fmla="*/ 226104 h 292177"/>
                <a:gd name="connsiteX1" fmla="*/ 0 w 404411"/>
                <a:gd name="connsiteY1" fmla="*/ 292165 h 292177"/>
                <a:gd name="connsiteX2" fmla="*/ 170260 w 404411"/>
                <a:gd name="connsiteY2" fmla="*/ 274250 h 292177"/>
                <a:gd name="connsiteX3" fmla="*/ 302592 w 404411"/>
                <a:gd name="connsiteY3" fmla="*/ 259134 h 292177"/>
                <a:gd name="connsiteX4" fmla="*/ 404412 w 404411"/>
                <a:gd name="connsiteY4" fmla="*/ 281178 h 292177"/>
                <a:gd name="connsiteX5" fmla="*/ 404412 w 404411"/>
                <a:gd name="connsiteY5" fmla="*/ 275020 h 292177"/>
                <a:gd name="connsiteX6" fmla="*/ 308610 w 404411"/>
                <a:gd name="connsiteY6" fmla="*/ 219316 h 292177"/>
                <a:gd name="connsiteX7" fmla="*/ 401962 w 404411"/>
                <a:gd name="connsiteY7" fmla="*/ 222955 h 292177"/>
                <a:gd name="connsiteX8" fmla="*/ 401263 w 404411"/>
                <a:gd name="connsiteY8" fmla="*/ 216237 h 292177"/>
                <a:gd name="connsiteX9" fmla="*/ 327225 w 404411"/>
                <a:gd name="connsiteY9" fmla="*/ 187405 h 292177"/>
                <a:gd name="connsiteX10" fmla="*/ 352487 w 404411"/>
                <a:gd name="connsiteY10" fmla="*/ 97132 h 292177"/>
                <a:gd name="connsiteX11" fmla="*/ 348359 w 404411"/>
                <a:gd name="connsiteY11" fmla="*/ 92513 h 292177"/>
                <a:gd name="connsiteX12" fmla="*/ 264803 w 404411"/>
                <a:gd name="connsiteY12" fmla="*/ 136880 h 292177"/>
                <a:gd name="connsiteX13" fmla="*/ 273550 w 404411"/>
                <a:gd name="connsiteY13" fmla="*/ 3849 h 292177"/>
                <a:gd name="connsiteX14" fmla="*/ 270331 w 404411"/>
                <a:gd name="connsiteY14" fmla="*/ 0 h 292177"/>
                <a:gd name="connsiteX15" fmla="*/ 246748 w 404411"/>
                <a:gd name="connsiteY15" fmla="*/ 136390 h 292177"/>
                <a:gd name="connsiteX16" fmla="*/ 188455 w 404411"/>
                <a:gd name="connsiteY16" fmla="*/ 216307 h 292177"/>
                <a:gd name="connsiteX17" fmla="*/ 0 w 404411"/>
                <a:gd name="connsiteY17" fmla="*/ 226104 h 2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4411" h="292177">
                  <a:moveTo>
                    <a:pt x="0" y="226104"/>
                  </a:moveTo>
                  <a:lnTo>
                    <a:pt x="0" y="292165"/>
                  </a:lnTo>
                  <a:cubicBezTo>
                    <a:pt x="0" y="292165"/>
                    <a:pt x="105949" y="293284"/>
                    <a:pt x="170260" y="274250"/>
                  </a:cubicBezTo>
                  <a:cubicBezTo>
                    <a:pt x="234572" y="255285"/>
                    <a:pt x="258644" y="226104"/>
                    <a:pt x="302592" y="259134"/>
                  </a:cubicBezTo>
                  <a:cubicBezTo>
                    <a:pt x="349618" y="294404"/>
                    <a:pt x="378100" y="298813"/>
                    <a:pt x="404412" y="281178"/>
                  </a:cubicBezTo>
                  <a:lnTo>
                    <a:pt x="404412" y="275020"/>
                  </a:lnTo>
                  <a:cubicBezTo>
                    <a:pt x="375650" y="296713"/>
                    <a:pt x="302592" y="259134"/>
                    <a:pt x="308610" y="219316"/>
                  </a:cubicBezTo>
                  <a:cubicBezTo>
                    <a:pt x="315748" y="171800"/>
                    <a:pt x="401962" y="222955"/>
                    <a:pt x="401962" y="222955"/>
                  </a:cubicBezTo>
                  <a:lnTo>
                    <a:pt x="401263" y="216237"/>
                  </a:lnTo>
                  <a:cubicBezTo>
                    <a:pt x="401263" y="216237"/>
                    <a:pt x="370472" y="188455"/>
                    <a:pt x="327225" y="187405"/>
                  </a:cubicBezTo>
                  <a:cubicBezTo>
                    <a:pt x="275650" y="186216"/>
                    <a:pt x="298323" y="125543"/>
                    <a:pt x="352487" y="97132"/>
                  </a:cubicBezTo>
                  <a:lnTo>
                    <a:pt x="348359" y="92513"/>
                  </a:lnTo>
                  <a:cubicBezTo>
                    <a:pt x="301962" y="117286"/>
                    <a:pt x="293844" y="145068"/>
                    <a:pt x="264803" y="136880"/>
                  </a:cubicBezTo>
                  <a:cubicBezTo>
                    <a:pt x="237440" y="129112"/>
                    <a:pt x="239540" y="31141"/>
                    <a:pt x="273550" y="3849"/>
                  </a:cubicBezTo>
                  <a:lnTo>
                    <a:pt x="270331" y="0"/>
                  </a:lnTo>
                  <a:cubicBezTo>
                    <a:pt x="245208" y="19314"/>
                    <a:pt x="225964" y="64801"/>
                    <a:pt x="246748" y="136390"/>
                  </a:cubicBezTo>
                  <a:cubicBezTo>
                    <a:pt x="256965" y="171590"/>
                    <a:pt x="235131" y="201261"/>
                    <a:pt x="188455" y="216307"/>
                  </a:cubicBezTo>
                  <a:cubicBezTo>
                    <a:pt x="124913" y="236811"/>
                    <a:pt x="0" y="226104"/>
                    <a:pt x="0" y="226104"/>
                  </a:cubicBezTo>
                  <a:close/>
                </a:path>
              </a:pathLst>
            </a:custGeom>
            <a:solidFill>
              <a:srgbClr val="0095DA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8FD23A6E-C0A4-4CE9-BFE8-BF933E375F6E}"/>
                </a:ext>
              </a:extLst>
            </p:cNvPr>
            <p:cNvSpPr/>
            <p:nvPr/>
          </p:nvSpPr>
          <p:spPr>
            <a:xfrm>
              <a:off x="9733548" y="5116697"/>
              <a:ext cx="185961" cy="502453"/>
            </a:xfrm>
            <a:custGeom>
              <a:avLst/>
              <a:gdLst>
                <a:gd name="connsiteX0" fmla="*/ 1320 w 185961"/>
                <a:gd name="connsiteY0" fmla="*/ 0 h 502453"/>
                <a:gd name="connsiteX1" fmla="*/ 156255 w 185961"/>
                <a:gd name="connsiteY1" fmla="*/ 302382 h 502453"/>
                <a:gd name="connsiteX2" fmla="*/ 173190 w 185961"/>
                <a:gd name="connsiteY2" fmla="*/ 502453 h 502453"/>
                <a:gd name="connsiteX3" fmla="*/ 170391 w 185961"/>
                <a:gd name="connsiteY3" fmla="*/ 294894 h 502453"/>
                <a:gd name="connsiteX4" fmla="*/ 1320 w 185961"/>
                <a:gd name="connsiteY4" fmla="*/ 0 h 5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61" h="502453">
                  <a:moveTo>
                    <a:pt x="1320" y="0"/>
                  </a:moveTo>
                  <a:cubicBezTo>
                    <a:pt x="-13726" y="145557"/>
                    <a:pt x="103770" y="156825"/>
                    <a:pt x="156255" y="302382"/>
                  </a:cubicBezTo>
                  <a:cubicBezTo>
                    <a:pt x="185366" y="383138"/>
                    <a:pt x="173190" y="502453"/>
                    <a:pt x="173190" y="502453"/>
                  </a:cubicBezTo>
                  <a:cubicBezTo>
                    <a:pt x="189145" y="428275"/>
                    <a:pt x="192224" y="353607"/>
                    <a:pt x="170391" y="294894"/>
                  </a:cubicBezTo>
                  <a:cubicBezTo>
                    <a:pt x="115946" y="148427"/>
                    <a:pt x="-9667" y="127923"/>
                    <a:pt x="1320" y="0"/>
                  </a:cubicBezTo>
                  <a:close/>
                </a:path>
              </a:pathLst>
            </a:custGeom>
            <a:solidFill>
              <a:srgbClr val="9F184D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val="410629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id="{1D90E8EF-8B4A-4448-9519-361FCF375AD9}"/>
              </a:ext>
            </a:extLst>
          </p:cNvPr>
          <p:cNvSpPr/>
          <p:nvPr/>
        </p:nvSpPr>
        <p:spPr>
          <a:xfrm>
            <a:off x="1" y="0"/>
            <a:ext cx="9957323" cy="4052012"/>
          </a:xfrm>
          <a:custGeom>
            <a:avLst/>
            <a:gdLst>
              <a:gd name="connsiteX0" fmla="*/ 0 w 9957323"/>
              <a:gd name="connsiteY0" fmla="*/ 0 h 4052012"/>
              <a:gd name="connsiteX1" fmla="*/ 9957323 w 9957323"/>
              <a:gd name="connsiteY1" fmla="*/ 0 h 4052012"/>
              <a:gd name="connsiteX2" fmla="*/ 9917430 w 9957323"/>
              <a:gd name="connsiteY2" fmla="*/ 84773 h 4052012"/>
              <a:gd name="connsiteX3" fmla="*/ 8503920 w 9957323"/>
              <a:gd name="connsiteY3" fmla="*/ 1859280 h 4052012"/>
              <a:gd name="connsiteX4" fmla="*/ 2590801 w 9957323"/>
              <a:gd name="connsiteY4" fmla="*/ 2316480 h 4052012"/>
              <a:gd name="connsiteX5" fmla="*/ 563880 w 9957323"/>
              <a:gd name="connsiteY5" fmla="*/ 3840480 h 4052012"/>
              <a:gd name="connsiteX6" fmla="*/ 225118 w 9957323"/>
              <a:gd name="connsiteY6" fmla="*/ 3976107 h 4052012"/>
              <a:gd name="connsiteX7" fmla="*/ 0 w 9957323"/>
              <a:gd name="connsiteY7" fmla="*/ 4052012 h 40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7323" h="4052012">
                <a:moveTo>
                  <a:pt x="0" y="0"/>
                </a:moveTo>
                <a:lnTo>
                  <a:pt x="9957323" y="0"/>
                </a:lnTo>
                <a:lnTo>
                  <a:pt x="9917430" y="84773"/>
                </a:lnTo>
                <a:cubicBezTo>
                  <a:pt x="9580245" y="802640"/>
                  <a:pt x="9221470" y="1530350"/>
                  <a:pt x="8503920" y="1859280"/>
                </a:cubicBezTo>
                <a:cubicBezTo>
                  <a:pt x="7068820" y="2517140"/>
                  <a:pt x="3914141" y="1986280"/>
                  <a:pt x="2590801" y="2316480"/>
                </a:cubicBezTo>
                <a:cubicBezTo>
                  <a:pt x="1267460" y="2646680"/>
                  <a:pt x="1397000" y="3472180"/>
                  <a:pt x="563880" y="3840480"/>
                </a:cubicBezTo>
                <a:cubicBezTo>
                  <a:pt x="459740" y="3886518"/>
                  <a:pt x="345917" y="3931920"/>
                  <a:pt x="225118" y="3976107"/>
                </a:cubicBezTo>
                <a:lnTo>
                  <a:pt x="0" y="4052012"/>
                </a:ln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9EDA6AF9-6049-46B4-A60A-8EAEAE65FBF3}"/>
              </a:ext>
            </a:extLst>
          </p:cNvPr>
          <p:cNvSpPr/>
          <p:nvPr/>
        </p:nvSpPr>
        <p:spPr>
          <a:xfrm>
            <a:off x="10949410" y="4012086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66E3FF04-E824-4064-B3DC-99122B1D015A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E8A1A2A9-FE55-465C-82C3-237154DEBB1E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C04CD2A0-CC10-489E-8026-22D04AFDB39B}"/>
              </a:ext>
            </a:extLst>
          </p:cNvPr>
          <p:cNvSpPr/>
          <p:nvPr/>
        </p:nvSpPr>
        <p:spPr>
          <a:xfrm>
            <a:off x="8433738" y="90411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cxnSp>
        <p:nvCxnSpPr>
          <p:cNvPr id="35" name="Google Shape;642;p27">
            <a:extLst>
              <a:ext uri="{FF2B5EF4-FFF2-40B4-BE49-F238E27FC236}">
                <a16:creationId xmlns:a16="http://schemas.microsoft.com/office/drawing/2014/main" id="{06D6C642-00E7-4A9C-931C-9869EC7DC867}"/>
              </a:ext>
            </a:extLst>
          </p:cNvPr>
          <p:cNvCxnSpPr>
            <a:cxnSpLocks/>
          </p:cNvCxnSpPr>
          <p:nvPr/>
        </p:nvCxnSpPr>
        <p:spPr>
          <a:xfrm>
            <a:off x="7685236" y="2023055"/>
            <a:ext cx="897318" cy="0"/>
          </a:xfrm>
          <a:prstGeom prst="straightConnector1">
            <a:avLst/>
          </a:prstGeom>
          <a:noFill/>
          <a:ln w="9525" cap="flat" cmpd="sng">
            <a:solidFill>
              <a:srgbClr val="EC3A3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7" name="Google Shape;642;p27">
            <a:extLst>
              <a:ext uri="{FF2B5EF4-FFF2-40B4-BE49-F238E27FC236}">
                <a16:creationId xmlns:a16="http://schemas.microsoft.com/office/drawing/2014/main" id="{1B36BEB3-D196-43F4-B9CB-9599B8B33DBB}"/>
              </a:ext>
            </a:extLst>
          </p:cNvPr>
          <p:cNvCxnSpPr>
            <a:cxnSpLocks/>
          </p:cNvCxnSpPr>
          <p:nvPr/>
        </p:nvCxnSpPr>
        <p:spPr>
          <a:xfrm>
            <a:off x="7900726" y="3878178"/>
            <a:ext cx="681828" cy="0"/>
          </a:xfrm>
          <a:prstGeom prst="straightConnector1">
            <a:avLst/>
          </a:prstGeom>
          <a:noFill/>
          <a:ln w="9525" cap="flat" cmpd="sng">
            <a:solidFill>
              <a:srgbClr val="5EB2FC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" name="Google Shape;642;p27">
            <a:extLst>
              <a:ext uri="{FF2B5EF4-FFF2-40B4-BE49-F238E27FC236}">
                <a16:creationId xmlns:a16="http://schemas.microsoft.com/office/drawing/2014/main" id="{051CB102-B915-4317-B32A-C164AC9C22F2}"/>
              </a:ext>
            </a:extLst>
          </p:cNvPr>
          <p:cNvCxnSpPr>
            <a:cxnSpLocks/>
          </p:cNvCxnSpPr>
          <p:nvPr/>
        </p:nvCxnSpPr>
        <p:spPr>
          <a:xfrm>
            <a:off x="7445829" y="5886339"/>
            <a:ext cx="1136725" cy="0"/>
          </a:xfrm>
          <a:prstGeom prst="straightConnector1">
            <a:avLst/>
          </a:prstGeom>
          <a:noFill/>
          <a:ln w="9525" cap="flat" cmpd="sng">
            <a:solidFill>
              <a:srgbClr val="69E78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" name="Google Shape;642;p27">
            <a:extLst>
              <a:ext uri="{FF2B5EF4-FFF2-40B4-BE49-F238E27FC236}">
                <a16:creationId xmlns:a16="http://schemas.microsoft.com/office/drawing/2014/main" id="{6AD60FD7-B46D-4980-8213-8AE2C8248B91}"/>
              </a:ext>
            </a:extLst>
          </p:cNvPr>
          <p:cNvCxnSpPr>
            <a:cxnSpLocks/>
          </p:cNvCxnSpPr>
          <p:nvPr/>
        </p:nvCxnSpPr>
        <p:spPr>
          <a:xfrm flipH="1">
            <a:off x="3395900" y="2802382"/>
            <a:ext cx="895369" cy="0"/>
          </a:xfrm>
          <a:prstGeom prst="straightConnector1">
            <a:avLst/>
          </a:prstGeom>
          <a:noFill/>
          <a:ln w="9525" cap="flat" cmpd="sng">
            <a:solidFill>
              <a:srgbClr val="4949E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" name="Google Shape;642;p27">
            <a:extLst>
              <a:ext uri="{FF2B5EF4-FFF2-40B4-BE49-F238E27FC236}">
                <a16:creationId xmlns:a16="http://schemas.microsoft.com/office/drawing/2014/main" id="{031C71D9-71E9-4F55-A581-C4159CF7EFE1}"/>
              </a:ext>
            </a:extLst>
          </p:cNvPr>
          <p:cNvCxnSpPr>
            <a:cxnSpLocks/>
          </p:cNvCxnSpPr>
          <p:nvPr/>
        </p:nvCxnSpPr>
        <p:spPr>
          <a:xfrm flipH="1">
            <a:off x="3395900" y="5029270"/>
            <a:ext cx="1083863" cy="0"/>
          </a:xfrm>
          <a:prstGeom prst="straightConnector1">
            <a:avLst/>
          </a:prstGeom>
          <a:noFill/>
          <a:ln w="9525" cap="flat" cmpd="sng">
            <a:solidFill>
              <a:srgbClr val="FCBD2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947072C-CDB0-4D6A-B164-B7A381E1BDF3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686985A-72B7-4CE0-9385-14775B7E2480}"/>
              </a:ext>
            </a:extLst>
          </p:cNvPr>
          <p:cNvSpPr txBox="1"/>
          <p:nvPr/>
        </p:nvSpPr>
        <p:spPr>
          <a:xfrm>
            <a:off x="8582554" y="158621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EC3A3B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EC3A3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930B3CC-8EFE-4537-9AFC-295F55A4B76F}"/>
              </a:ext>
            </a:extLst>
          </p:cNvPr>
          <p:cNvSpPr txBox="1"/>
          <p:nvPr/>
        </p:nvSpPr>
        <p:spPr>
          <a:xfrm>
            <a:off x="8630409" y="193899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95E8B8E-2657-4837-BF48-E305B3979060}"/>
              </a:ext>
            </a:extLst>
          </p:cNvPr>
          <p:cNvSpPr txBox="1"/>
          <p:nvPr/>
        </p:nvSpPr>
        <p:spPr>
          <a:xfrm>
            <a:off x="8582554" y="3331882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5EB2F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5EB2FC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4986B66-DA14-403F-857F-043006E2FD8B}"/>
              </a:ext>
            </a:extLst>
          </p:cNvPr>
          <p:cNvSpPr txBox="1"/>
          <p:nvPr/>
        </p:nvSpPr>
        <p:spPr>
          <a:xfrm>
            <a:off x="8630409" y="3684661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923E1C8-543E-43CA-AA9D-933214DDBE2A}"/>
              </a:ext>
            </a:extLst>
          </p:cNvPr>
          <p:cNvSpPr txBox="1"/>
          <p:nvPr/>
        </p:nvSpPr>
        <p:spPr>
          <a:xfrm>
            <a:off x="8582554" y="5277407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69E78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69E78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F3C3059-AE2F-42AC-9119-DCA61BCE21BC}"/>
              </a:ext>
            </a:extLst>
          </p:cNvPr>
          <p:cNvSpPr txBox="1"/>
          <p:nvPr/>
        </p:nvSpPr>
        <p:spPr>
          <a:xfrm>
            <a:off x="8630409" y="5630186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FD15BCC-2D58-43FE-8B6D-81261DD714B6}"/>
              </a:ext>
            </a:extLst>
          </p:cNvPr>
          <p:cNvSpPr txBox="1"/>
          <p:nvPr/>
        </p:nvSpPr>
        <p:spPr>
          <a:xfrm>
            <a:off x="1734628" y="4467538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FCBD2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FCBD2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263234D-8146-43A1-9CDB-9B1A8CFB07D1}"/>
              </a:ext>
            </a:extLst>
          </p:cNvPr>
          <p:cNvSpPr txBox="1"/>
          <p:nvPr/>
        </p:nvSpPr>
        <p:spPr>
          <a:xfrm>
            <a:off x="1782483" y="4820317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DDB999D-E790-4F98-8189-58F067F62A9A}"/>
              </a:ext>
            </a:extLst>
          </p:cNvPr>
          <p:cNvSpPr txBox="1"/>
          <p:nvPr/>
        </p:nvSpPr>
        <p:spPr>
          <a:xfrm>
            <a:off x="1763293" y="2465801"/>
            <a:ext cx="179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b="1" dirty="0">
                <a:solidFill>
                  <a:srgbClr val="4949E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4949E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00A8A4A-89F6-4A46-8E45-E1F83ACF2366}"/>
              </a:ext>
            </a:extLst>
          </p:cNvPr>
          <p:cNvSpPr txBox="1"/>
          <p:nvPr/>
        </p:nvSpPr>
        <p:spPr>
          <a:xfrm>
            <a:off x="1811148" y="281858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DEB7D5A3-10E2-4173-81AA-337EE9B26B4C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grpSp>
        <p:nvGrpSpPr>
          <p:cNvPr id="69" name="رسم 2">
            <a:extLst>
              <a:ext uri="{FF2B5EF4-FFF2-40B4-BE49-F238E27FC236}">
                <a16:creationId xmlns:a16="http://schemas.microsoft.com/office/drawing/2014/main" id="{C9E368F3-1504-4D29-8AFE-BE02C774761C}"/>
              </a:ext>
            </a:extLst>
          </p:cNvPr>
          <p:cNvGrpSpPr/>
          <p:nvPr/>
        </p:nvGrpSpPr>
        <p:grpSpPr>
          <a:xfrm>
            <a:off x="4419671" y="1435197"/>
            <a:ext cx="3381651" cy="4467359"/>
            <a:chOff x="6995936" y="4850215"/>
            <a:chExt cx="733561" cy="969077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9908D7-7AC1-4A97-8F04-8C914F5F4525}"/>
                </a:ext>
              </a:extLst>
            </p:cNvPr>
            <p:cNvSpPr/>
            <p:nvPr/>
          </p:nvSpPr>
          <p:spPr>
            <a:xfrm>
              <a:off x="6995936" y="5100882"/>
              <a:ext cx="325545" cy="161233"/>
            </a:xfrm>
            <a:custGeom>
              <a:avLst/>
              <a:gdLst>
                <a:gd name="connsiteX0" fmla="*/ 238071 w 325545"/>
                <a:gd name="connsiteY0" fmla="*/ 18125 h 161233"/>
                <a:gd name="connsiteX1" fmla="*/ 34150 w 325545"/>
                <a:gd name="connsiteY1" fmla="*/ 0 h 161233"/>
                <a:gd name="connsiteX2" fmla="*/ 0 w 325545"/>
                <a:gd name="connsiteY2" fmla="*/ 70470 h 161233"/>
                <a:gd name="connsiteX3" fmla="*/ 294614 w 325545"/>
                <a:gd name="connsiteY3" fmla="*/ 161233 h 161233"/>
                <a:gd name="connsiteX4" fmla="*/ 304202 w 325545"/>
                <a:gd name="connsiteY4" fmla="*/ 133451 h 161233"/>
                <a:gd name="connsiteX5" fmla="*/ 274320 w 325545"/>
                <a:gd name="connsiteY5" fmla="*/ 108888 h 161233"/>
                <a:gd name="connsiteX6" fmla="*/ 325545 w 325545"/>
                <a:gd name="connsiteY6" fmla="*/ 93913 h 161233"/>
                <a:gd name="connsiteX7" fmla="*/ 313789 w 325545"/>
                <a:gd name="connsiteY7" fmla="*/ 51225 h 161233"/>
                <a:gd name="connsiteX8" fmla="*/ 238001 w 325545"/>
                <a:gd name="connsiteY8" fmla="*/ 80617 h 161233"/>
                <a:gd name="connsiteX9" fmla="*/ 261514 w 325545"/>
                <a:gd name="connsiteY9" fmla="*/ 28832 h 161233"/>
                <a:gd name="connsiteX10" fmla="*/ 238071 w 325545"/>
                <a:gd name="connsiteY10" fmla="*/ 18125 h 16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545" h="161233">
                  <a:moveTo>
                    <a:pt x="238071" y="18125"/>
                  </a:moveTo>
                  <a:cubicBezTo>
                    <a:pt x="162843" y="64031"/>
                    <a:pt x="107839" y="37229"/>
                    <a:pt x="34150" y="0"/>
                  </a:cubicBezTo>
                  <a:lnTo>
                    <a:pt x="0" y="70470"/>
                  </a:lnTo>
                  <a:cubicBezTo>
                    <a:pt x="74808" y="81666"/>
                    <a:pt x="192164" y="105669"/>
                    <a:pt x="294614" y="161233"/>
                  </a:cubicBezTo>
                  <a:lnTo>
                    <a:pt x="304202" y="133451"/>
                  </a:lnTo>
                  <a:cubicBezTo>
                    <a:pt x="304202" y="133451"/>
                    <a:pt x="271101" y="128133"/>
                    <a:pt x="274320" y="108888"/>
                  </a:cubicBezTo>
                  <a:cubicBezTo>
                    <a:pt x="277539" y="89644"/>
                    <a:pt x="325545" y="93913"/>
                    <a:pt x="325545" y="93913"/>
                  </a:cubicBezTo>
                  <a:lnTo>
                    <a:pt x="313789" y="51225"/>
                  </a:lnTo>
                  <a:cubicBezTo>
                    <a:pt x="313789" y="51225"/>
                    <a:pt x="262564" y="99791"/>
                    <a:pt x="238001" y="80617"/>
                  </a:cubicBezTo>
                  <a:cubicBezTo>
                    <a:pt x="213438" y="61372"/>
                    <a:pt x="261514" y="28832"/>
                    <a:pt x="261514" y="28832"/>
                  </a:cubicBezTo>
                  <a:lnTo>
                    <a:pt x="238071" y="18125"/>
                  </a:lnTo>
                  <a:close/>
                </a:path>
              </a:pathLst>
            </a:custGeom>
            <a:solidFill>
              <a:srgbClr val="ED1C24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BED5C34B-C683-4F96-8B29-502EC02730A7}"/>
                </a:ext>
              </a:extLst>
            </p:cNvPr>
            <p:cNvSpPr/>
            <p:nvPr/>
          </p:nvSpPr>
          <p:spPr>
            <a:xfrm>
              <a:off x="7019450" y="5336713"/>
              <a:ext cx="218825" cy="136600"/>
            </a:xfrm>
            <a:custGeom>
              <a:avLst/>
              <a:gdLst>
                <a:gd name="connsiteX0" fmla="*/ 213507 w 218825"/>
                <a:gd name="connsiteY0" fmla="*/ 0 h 136600"/>
                <a:gd name="connsiteX1" fmla="*/ 0 w 218825"/>
                <a:gd name="connsiteY1" fmla="*/ 46956 h 136600"/>
                <a:gd name="connsiteX2" fmla="*/ 8537 w 218825"/>
                <a:gd name="connsiteY2" fmla="*/ 136600 h 136600"/>
                <a:gd name="connsiteX3" fmla="*/ 218826 w 218825"/>
                <a:gd name="connsiteY3" fmla="*/ 109938 h 136600"/>
                <a:gd name="connsiteX4" fmla="*/ 213507 w 218825"/>
                <a:gd name="connsiteY4" fmla="*/ 0 h 1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25" h="136600">
                  <a:moveTo>
                    <a:pt x="213507" y="0"/>
                  </a:moveTo>
                  <a:cubicBezTo>
                    <a:pt x="158014" y="37369"/>
                    <a:pt x="60812" y="48426"/>
                    <a:pt x="0" y="46956"/>
                  </a:cubicBezTo>
                  <a:lnTo>
                    <a:pt x="8537" y="136600"/>
                  </a:lnTo>
                  <a:cubicBezTo>
                    <a:pt x="86495" y="109938"/>
                    <a:pt x="149966" y="108749"/>
                    <a:pt x="218826" y="109938"/>
                  </a:cubicBezTo>
                  <a:lnTo>
                    <a:pt x="213507" y="0"/>
                  </a:lnTo>
                  <a:close/>
                </a:path>
              </a:pathLst>
            </a:custGeom>
            <a:solidFill>
              <a:srgbClr val="0095DA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B102F4C5-4BA6-4EF5-8086-FC05E400F976}"/>
                </a:ext>
              </a:extLst>
            </p:cNvPr>
            <p:cNvSpPr/>
            <p:nvPr/>
          </p:nvSpPr>
          <p:spPr>
            <a:xfrm>
              <a:off x="7179563" y="5270465"/>
              <a:ext cx="181435" cy="548827"/>
            </a:xfrm>
            <a:custGeom>
              <a:avLst/>
              <a:gdLst>
                <a:gd name="connsiteX0" fmla="*/ 137720 w 181435"/>
                <a:gd name="connsiteY0" fmla="*/ 47 h 548827"/>
                <a:gd name="connsiteX1" fmla="*/ 0 w 181435"/>
                <a:gd name="connsiteY1" fmla="*/ 221113 h 548827"/>
                <a:gd name="connsiteX2" fmla="*/ 49125 w 181435"/>
                <a:gd name="connsiteY2" fmla="*/ 548827 h 548827"/>
                <a:gd name="connsiteX3" fmla="*/ 104619 w 181435"/>
                <a:gd name="connsiteY3" fmla="*/ 548827 h 548827"/>
                <a:gd name="connsiteX4" fmla="*/ 131281 w 181435"/>
                <a:gd name="connsiteY4" fmla="*/ 177305 h 548827"/>
                <a:gd name="connsiteX5" fmla="*/ 170750 w 181435"/>
                <a:gd name="connsiteY5" fmla="*/ 48123 h 548827"/>
                <a:gd name="connsiteX6" fmla="*/ 137720 w 181435"/>
                <a:gd name="connsiteY6" fmla="*/ 47 h 54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35" h="548827">
                  <a:moveTo>
                    <a:pt x="137720" y="47"/>
                  </a:moveTo>
                  <a:cubicBezTo>
                    <a:pt x="91813" y="-1982"/>
                    <a:pt x="0" y="60999"/>
                    <a:pt x="0" y="221113"/>
                  </a:cubicBezTo>
                  <a:cubicBezTo>
                    <a:pt x="0" y="381226"/>
                    <a:pt x="49125" y="548827"/>
                    <a:pt x="49125" y="548827"/>
                  </a:cubicBezTo>
                  <a:lnTo>
                    <a:pt x="104619" y="548827"/>
                  </a:lnTo>
                  <a:cubicBezTo>
                    <a:pt x="96082" y="433501"/>
                    <a:pt x="50175" y="234969"/>
                    <a:pt x="131281" y="177305"/>
                  </a:cubicBezTo>
                  <a:cubicBezTo>
                    <a:pt x="212388" y="119642"/>
                    <a:pt x="170750" y="48123"/>
                    <a:pt x="170750" y="48123"/>
                  </a:cubicBezTo>
                  <a:lnTo>
                    <a:pt x="137720" y="47"/>
                  </a:lnTo>
                  <a:close/>
                </a:path>
              </a:pathLst>
            </a:custGeom>
            <a:solidFill>
              <a:srgbClr val="FFCC67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BCC742D4-2A85-4199-955D-4B1F9F76757B}"/>
                </a:ext>
              </a:extLst>
            </p:cNvPr>
            <p:cNvSpPr/>
            <p:nvPr/>
          </p:nvSpPr>
          <p:spPr>
            <a:xfrm>
              <a:off x="7187349" y="4850215"/>
              <a:ext cx="542149" cy="840594"/>
            </a:xfrm>
            <a:custGeom>
              <a:avLst/>
              <a:gdLst>
                <a:gd name="connsiteX0" fmla="*/ 402 w 542149"/>
                <a:gd name="connsiteY0" fmla="*/ 162492 h 840594"/>
                <a:gd name="connsiteX1" fmla="*/ 209291 w 542149"/>
                <a:gd name="connsiteY1" fmla="*/ 0 h 840594"/>
                <a:gd name="connsiteX2" fmla="*/ 540854 w 542149"/>
                <a:gd name="connsiteY2" fmla="*/ 392935 h 840594"/>
                <a:gd name="connsiteX3" fmla="*/ 270593 w 542149"/>
                <a:gd name="connsiteY3" fmla="*/ 840595 h 840594"/>
                <a:gd name="connsiteX4" fmla="*/ 82768 w 542149"/>
                <a:gd name="connsiteY4" fmla="*/ 667465 h 840594"/>
                <a:gd name="connsiteX5" fmla="*/ 134063 w 542149"/>
                <a:gd name="connsiteY5" fmla="*/ 548150 h 840594"/>
                <a:gd name="connsiteX6" fmla="*/ 93195 w 542149"/>
                <a:gd name="connsiteY6" fmla="*/ 450949 h 840594"/>
                <a:gd name="connsiteX7" fmla="*/ 109780 w 542149"/>
                <a:gd name="connsiteY7" fmla="*/ 338211 h 840594"/>
                <a:gd name="connsiteX8" fmla="*/ 402 w 542149"/>
                <a:gd name="connsiteY8" fmla="*/ 162492 h 8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149" h="840594">
                  <a:moveTo>
                    <a:pt x="402" y="162492"/>
                  </a:moveTo>
                  <a:cubicBezTo>
                    <a:pt x="4741" y="77327"/>
                    <a:pt x="83958" y="0"/>
                    <a:pt x="209291" y="0"/>
                  </a:cubicBezTo>
                  <a:cubicBezTo>
                    <a:pt x="333645" y="0"/>
                    <a:pt x="523640" y="109938"/>
                    <a:pt x="540854" y="392935"/>
                  </a:cubicBezTo>
                  <a:cubicBezTo>
                    <a:pt x="557999" y="674463"/>
                    <a:pt x="401595" y="840595"/>
                    <a:pt x="270593" y="840595"/>
                  </a:cubicBezTo>
                  <a:cubicBezTo>
                    <a:pt x="139592" y="840595"/>
                    <a:pt x="82768" y="758649"/>
                    <a:pt x="82768" y="667465"/>
                  </a:cubicBezTo>
                  <a:cubicBezTo>
                    <a:pt x="82768" y="576282"/>
                    <a:pt x="134063" y="548150"/>
                    <a:pt x="134063" y="548150"/>
                  </a:cubicBezTo>
                  <a:cubicBezTo>
                    <a:pt x="134063" y="548150"/>
                    <a:pt x="99563" y="512041"/>
                    <a:pt x="93195" y="450949"/>
                  </a:cubicBezTo>
                  <a:cubicBezTo>
                    <a:pt x="86477" y="386707"/>
                    <a:pt x="109780" y="338211"/>
                    <a:pt x="109780" y="338211"/>
                  </a:cubicBezTo>
                  <a:cubicBezTo>
                    <a:pt x="109780" y="338211"/>
                    <a:pt x="-7716" y="320506"/>
                    <a:pt x="402" y="162492"/>
                  </a:cubicBezTo>
                  <a:close/>
                </a:path>
              </a:pathLst>
            </a:custGeom>
            <a:solidFill>
              <a:srgbClr val="914737"/>
            </a:solidFill>
            <a:ln w="69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val="357020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شكل حر: شكل 426">
            <a:extLst>
              <a:ext uri="{FF2B5EF4-FFF2-40B4-BE49-F238E27FC236}">
                <a16:creationId xmlns:a16="http://schemas.microsoft.com/office/drawing/2014/main" id="{BCBA0CAA-C225-44A3-8EDC-8CEA75898B97}"/>
              </a:ext>
            </a:extLst>
          </p:cNvPr>
          <p:cNvSpPr/>
          <p:nvPr/>
        </p:nvSpPr>
        <p:spPr>
          <a:xfrm flipV="1">
            <a:off x="7188212" y="5201810"/>
            <a:ext cx="5003788" cy="1647951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253" name="مربع نص 252">
            <a:extLst>
              <a:ext uri="{FF2B5EF4-FFF2-40B4-BE49-F238E27FC236}">
                <a16:creationId xmlns:a16="http://schemas.microsoft.com/office/drawing/2014/main" id="{91A6633B-AF7F-4518-A0B0-DF50C69DD252}"/>
              </a:ext>
            </a:extLst>
          </p:cNvPr>
          <p:cNvSpPr txBox="1"/>
          <p:nvPr/>
        </p:nvSpPr>
        <p:spPr>
          <a:xfrm>
            <a:off x="5123842" y="144283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54" name="مربع نص 253">
            <a:extLst>
              <a:ext uri="{FF2B5EF4-FFF2-40B4-BE49-F238E27FC236}">
                <a16:creationId xmlns:a16="http://schemas.microsoft.com/office/drawing/2014/main" id="{C70C3C22-31F1-4207-AACA-8E241CE54581}"/>
              </a:ext>
            </a:extLst>
          </p:cNvPr>
          <p:cNvSpPr txBox="1"/>
          <p:nvPr/>
        </p:nvSpPr>
        <p:spPr>
          <a:xfrm>
            <a:off x="5766357" y="231640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55" name="مربع نص 254">
            <a:extLst>
              <a:ext uri="{FF2B5EF4-FFF2-40B4-BE49-F238E27FC236}">
                <a16:creationId xmlns:a16="http://schemas.microsoft.com/office/drawing/2014/main" id="{5F5165C7-4C55-477C-A34A-9F0658C1BC4C}"/>
              </a:ext>
            </a:extLst>
          </p:cNvPr>
          <p:cNvSpPr txBox="1"/>
          <p:nvPr/>
        </p:nvSpPr>
        <p:spPr>
          <a:xfrm>
            <a:off x="5924663" y="3679340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56" name="مربع نص 255">
            <a:extLst>
              <a:ext uri="{FF2B5EF4-FFF2-40B4-BE49-F238E27FC236}">
                <a16:creationId xmlns:a16="http://schemas.microsoft.com/office/drawing/2014/main" id="{EC354694-72B6-4499-8AD7-36627461657F}"/>
              </a:ext>
            </a:extLst>
          </p:cNvPr>
          <p:cNvSpPr txBox="1"/>
          <p:nvPr/>
        </p:nvSpPr>
        <p:spPr>
          <a:xfrm>
            <a:off x="5829979" y="486899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57" name="مربع نص 256">
            <a:extLst>
              <a:ext uri="{FF2B5EF4-FFF2-40B4-BE49-F238E27FC236}">
                <a16:creationId xmlns:a16="http://schemas.microsoft.com/office/drawing/2014/main" id="{255DE2A2-32E2-4AEC-9C19-317A07E8D75A}"/>
              </a:ext>
            </a:extLst>
          </p:cNvPr>
          <p:cNvSpPr txBox="1"/>
          <p:nvPr/>
        </p:nvSpPr>
        <p:spPr>
          <a:xfrm>
            <a:off x="1051137" y="1396177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58" name="مربع نص 257">
            <a:extLst>
              <a:ext uri="{FF2B5EF4-FFF2-40B4-BE49-F238E27FC236}">
                <a16:creationId xmlns:a16="http://schemas.microsoft.com/office/drawing/2014/main" id="{056452DF-F154-4341-A59D-C16A448A1963}"/>
              </a:ext>
            </a:extLst>
          </p:cNvPr>
          <p:cNvSpPr txBox="1"/>
          <p:nvPr/>
        </p:nvSpPr>
        <p:spPr>
          <a:xfrm>
            <a:off x="142134" y="2468342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59" name="مربع نص 258">
            <a:extLst>
              <a:ext uri="{FF2B5EF4-FFF2-40B4-BE49-F238E27FC236}">
                <a16:creationId xmlns:a16="http://schemas.microsoft.com/office/drawing/2014/main" id="{7493AD64-9E9E-461B-95D7-B5E70A92AD06}"/>
              </a:ext>
            </a:extLst>
          </p:cNvPr>
          <p:cNvSpPr txBox="1"/>
          <p:nvPr/>
        </p:nvSpPr>
        <p:spPr>
          <a:xfrm>
            <a:off x="27963" y="3671893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60" name="مربع نص 259">
            <a:extLst>
              <a:ext uri="{FF2B5EF4-FFF2-40B4-BE49-F238E27FC236}">
                <a16:creationId xmlns:a16="http://schemas.microsoft.com/office/drawing/2014/main" id="{8B81E78E-3E4F-4FF0-BE80-E1059448676A}"/>
              </a:ext>
            </a:extLst>
          </p:cNvPr>
          <p:cNvSpPr txBox="1"/>
          <p:nvPr/>
        </p:nvSpPr>
        <p:spPr>
          <a:xfrm>
            <a:off x="215562" y="4847714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61" name="مربع نص 260">
            <a:extLst>
              <a:ext uri="{FF2B5EF4-FFF2-40B4-BE49-F238E27FC236}">
                <a16:creationId xmlns:a16="http://schemas.microsoft.com/office/drawing/2014/main" id="{8D64FAEE-240A-453B-B40B-DD36EFBF2467}"/>
              </a:ext>
            </a:extLst>
          </p:cNvPr>
          <p:cNvSpPr txBox="1"/>
          <p:nvPr/>
        </p:nvSpPr>
        <p:spPr>
          <a:xfrm>
            <a:off x="1519292" y="5688734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179DC3F3-C53C-46BB-B363-70A4003693AB}"/>
              </a:ext>
            </a:extLst>
          </p:cNvPr>
          <p:cNvSpPr txBox="1"/>
          <p:nvPr/>
        </p:nvSpPr>
        <p:spPr>
          <a:xfrm>
            <a:off x="5036641" y="5704079"/>
            <a:ext cx="17029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428" name="شكل بيضاوي 427">
            <a:extLst>
              <a:ext uri="{FF2B5EF4-FFF2-40B4-BE49-F238E27FC236}">
                <a16:creationId xmlns:a16="http://schemas.microsoft.com/office/drawing/2014/main" id="{D3F08218-9B90-429A-9D68-9D81A6155BFE}"/>
              </a:ext>
            </a:extLst>
          </p:cNvPr>
          <p:cNvSpPr/>
          <p:nvPr/>
        </p:nvSpPr>
        <p:spPr>
          <a:xfrm>
            <a:off x="10949410" y="4386571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شكل بيضاوي 428">
            <a:extLst>
              <a:ext uri="{FF2B5EF4-FFF2-40B4-BE49-F238E27FC236}">
                <a16:creationId xmlns:a16="http://schemas.microsoft.com/office/drawing/2014/main" id="{5DDB9B56-9BAB-4860-9B87-96239203B053}"/>
              </a:ext>
            </a:extLst>
          </p:cNvPr>
          <p:cNvSpPr/>
          <p:nvPr/>
        </p:nvSpPr>
        <p:spPr>
          <a:xfrm>
            <a:off x="10772609" y="1364084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30" name="شكل بيضاوي 429">
            <a:extLst>
              <a:ext uri="{FF2B5EF4-FFF2-40B4-BE49-F238E27FC236}">
                <a16:creationId xmlns:a16="http://schemas.microsoft.com/office/drawing/2014/main" id="{B15320C9-F98C-4AE8-9148-01C0545E7F4C}"/>
              </a:ext>
            </a:extLst>
          </p:cNvPr>
          <p:cNvSpPr/>
          <p:nvPr/>
        </p:nvSpPr>
        <p:spPr>
          <a:xfrm>
            <a:off x="9902166" y="335420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431" name="شكل بيضاوي 430">
            <a:extLst>
              <a:ext uri="{FF2B5EF4-FFF2-40B4-BE49-F238E27FC236}">
                <a16:creationId xmlns:a16="http://schemas.microsoft.com/office/drawing/2014/main" id="{33F4374B-6DCB-4A85-B00E-2F16CA57CF04}"/>
              </a:ext>
            </a:extLst>
          </p:cNvPr>
          <p:cNvSpPr/>
          <p:nvPr/>
        </p:nvSpPr>
        <p:spPr>
          <a:xfrm>
            <a:off x="8067135" y="1074335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grpSp>
        <p:nvGrpSpPr>
          <p:cNvPr id="515" name="مجموعة 514">
            <a:extLst>
              <a:ext uri="{FF2B5EF4-FFF2-40B4-BE49-F238E27FC236}">
                <a16:creationId xmlns:a16="http://schemas.microsoft.com/office/drawing/2014/main" id="{7D259EB8-362B-416A-8A85-19F5269BC3D1}"/>
              </a:ext>
            </a:extLst>
          </p:cNvPr>
          <p:cNvGrpSpPr/>
          <p:nvPr/>
        </p:nvGrpSpPr>
        <p:grpSpPr>
          <a:xfrm>
            <a:off x="1555980" y="1369773"/>
            <a:ext cx="4553347" cy="4748068"/>
            <a:chOff x="1860935" y="809660"/>
            <a:chExt cx="5016282" cy="5230800"/>
          </a:xfrm>
        </p:grpSpPr>
        <p:grpSp>
          <p:nvGrpSpPr>
            <p:cNvPr id="9" name="رسم 2">
              <a:extLst>
                <a:ext uri="{FF2B5EF4-FFF2-40B4-BE49-F238E27FC236}">
                  <a16:creationId xmlns:a16="http://schemas.microsoft.com/office/drawing/2014/main" id="{AC24A90B-5770-4835-AC40-1EFD1BA8956D}"/>
                </a:ext>
              </a:extLst>
            </p:cNvPr>
            <p:cNvGrpSpPr/>
            <p:nvPr/>
          </p:nvGrpSpPr>
          <p:grpSpPr>
            <a:xfrm>
              <a:off x="1860935" y="809660"/>
              <a:ext cx="5016282" cy="5230800"/>
              <a:chOff x="2890239" y="210220"/>
              <a:chExt cx="6173564" cy="6437572"/>
            </a:xfrm>
          </p:grpSpPr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25688900-B586-441A-A9AB-DD25CA31BFF4}"/>
                  </a:ext>
                </a:extLst>
              </p:cNvPr>
              <p:cNvSpPr/>
              <p:nvPr/>
            </p:nvSpPr>
            <p:spPr>
              <a:xfrm>
                <a:off x="3293040" y="685101"/>
                <a:ext cx="5635879" cy="5626739"/>
              </a:xfrm>
              <a:custGeom>
                <a:avLst/>
                <a:gdLst>
                  <a:gd name="connsiteX0" fmla="*/ 0 w 5635879"/>
                  <a:gd name="connsiteY0" fmla="*/ 2817891 h 5626739"/>
                  <a:gd name="connsiteX1" fmla="*/ 699 w 5635879"/>
                  <a:gd name="connsiteY1" fmla="*/ 2767028 h 5626739"/>
                  <a:gd name="connsiteX2" fmla="*/ 1233 w 5635879"/>
                  <a:gd name="connsiteY2" fmla="*/ 2738843 h 5626739"/>
                  <a:gd name="connsiteX3" fmla="*/ 2562 w 5635879"/>
                  <a:gd name="connsiteY3" fmla="*/ 2704683 h 5626739"/>
                  <a:gd name="connsiteX4" fmla="*/ 4330 w 5635879"/>
                  <a:gd name="connsiteY4" fmla="*/ 2664672 h 5626739"/>
                  <a:gd name="connsiteX5" fmla="*/ 7276 w 5635879"/>
                  <a:gd name="connsiteY5" fmla="*/ 2618920 h 5626739"/>
                  <a:gd name="connsiteX6" fmla="*/ 34091 w 5635879"/>
                  <a:gd name="connsiteY6" fmla="*/ 2381309 h 5626739"/>
                  <a:gd name="connsiteX7" fmla="*/ 102466 w 5635879"/>
                  <a:gd name="connsiteY7" fmla="*/ 2065183 h 5626739"/>
                  <a:gd name="connsiteX8" fmla="*/ 108536 w 5635879"/>
                  <a:gd name="connsiteY8" fmla="*/ 2043122 h 5626739"/>
                  <a:gd name="connsiteX9" fmla="*/ 115154 w 5635879"/>
                  <a:gd name="connsiteY9" fmla="*/ 2020897 h 5626739"/>
                  <a:gd name="connsiteX10" fmla="*/ 128760 w 5635879"/>
                  <a:gd name="connsiteY10" fmla="*/ 1975638 h 5626739"/>
                  <a:gd name="connsiteX11" fmla="*/ 159906 w 5635879"/>
                  <a:gd name="connsiteY11" fmla="*/ 1882614 h 5626739"/>
                  <a:gd name="connsiteX12" fmla="*/ 195669 w 5635879"/>
                  <a:gd name="connsiteY12" fmla="*/ 1786300 h 5626739"/>
                  <a:gd name="connsiteX13" fmla="*/ 237091 w 5635879"/>
                  <a:gd name="connsiteY13" fmla="*/ 1687301 h 5626739"/>
                  <a:gd name="connsiteX14" fmla="*/ 462603 w 5635879"/>
                  <a:gd name="connsiteY14" fmla="*/ 1272382 h 5626739"/>
                  <a:gd name="connsiteX15" fmla="*/ 798762 w 5635879"/>
                  <a:gd name="connsiteY15" fmla="*/ 853859 h 5626739"/>
                  <a:gd name="connsiteX16" fmla="*/ 1255884 w 5635879"/>
                  <a:gd name="connsiteY16" fmla="*/ 473291 h 5626739"/>
                  <a:gd name="connsiteX17" fmla="*/ 1529505 w 5635879"/>
                  <a:gd name="connsiteY17" fmla="*/ 312015 h 5626739"/>
                  <a:gd name="connsiteX18" fmla="*/ 1830956 w 5635879"/>
                  <a:gd name="connsiteY18" fmla="*/ 178445 h 5626739"/>
                  <a:gd name="connsiteX19" fmla="*/ 2157002 w 5635879"/>
                  <a:gd name="connsiteY19" fmla="*/ 78514 h 5626739"/>
                  <a:gd name="connsiteX20" fmla="*/ 2241861 w 5635879"/>
                  <a:gd name="connsiteY20" fmla="*/ 59372 h 5626739"/>
                  <a:gd name="connsiteX21" fmla="*/ 2284749 w 5635879"/>
                  <a:gd name="connsiteY21" fmla="*/ 50863 h 5626739"/>
                  <a:gd name="connsiteX22" fmla="*/ 2327870 w 5635879"/>
                  <a:gd name="connsiteY22" fmla="*/ 42765 h 5626739"/>
                  <a:gd name="connsiteX23" fmla="*/ 2371347 w 5635879"/>
                  <a:gd name="connsiteY23" fmla="*/ 35599 h 5626739"/>
                  <a:gd name="connsiteX24" fmla="*/ 2393134 w 5635879"/>
                  <a:gd name="connsiteY24" fmla="*/ 32009 h 5626739"/>
                  <a:gd name="connsiteX25" fmla="*/ 2415057 w 5635879"/>
                  <a:gd name="connsiteY25" fmla="*/ 28953 h 5626739"/>
                  <a:gd name="connsiteX26" fmla="*/ 2459001 w 5635879"/>
                  <a:gd name="connsiteY26" fmla="*/ 22842 h 5626739"/>
                  <a:gd name="connsiteX27" fmla="*/ 2503218 w 5635879"/>
                  <a:gd name="connsiteY27" fmla="*/ 17717 h 5626739"/>
                  <a:gd name="connsiteX28" fmla="*/ 2592256 w 5635879"/>
                  <a:gd name="connsiteY28" fmla="*/ 9112 h 5626739"/>
                  <a:gd name="connsiteX29" fmla="*/ 2637117 w 5635879"/>
                  <a:gd name="connsiteY29" fmla="*/ 5974 h 5626739"/>
                  <a:gd name="connsiteX30" fmla="*/ 2682156 w 5635879"/>
                  <a:gd name="connsiteY30" fmla="*/ 3289 h 5626739"/>
                  <a:gd name="connsiteX31" fmla="*/ 2727484 w 5635879"/>
                  <a:gd name="connsiteY31" fmla="*/ 1617 h 5626739"/>
                  <a:gd name="connsiteX32" fmla="*/ 2750188 w 5635879"/>
                  <a:gd name="connsiteY32" fmla="*/ 795 h 5626739"/>
                  <a:gd name="connsiteX33" fmla="*/ 2772811 w 5635879"/>
                  <a:gd name="connsiteY33" fmla="*/ 534 h 5626739"/>
                  <a:gd name="connsiteX34" fmla="*/ 2818124 w 5635879"/>
                  <a:gd name="connsiteY34" fmla="*/ 0 h 5626739"/>
                  <a:gd name="connsiteX35" fmla="*/ 2863945 w 5635879"/>
                  <a:gd name="connsiteY35" fmla="*/ 507 h 5626739"/>
                  <a:gd name="connsiteX36" fmla="*/ 2955654 w 5635879"/>
                  <a:gd name="connsiteY36" fmla="*/ 3302 h 5626739"/>
                  <a:gd name="connsiteX37" fmla="*/ 3001653 w 5635879"/>
                  <a:gd name="connsiteY37" fmla="*/ 5974 h 5626739"/>
                  <a:gd name="connsiteX38" fmla="*/ 3047761 w 5635879"/>
                  <a:gd name="connsiteY38" fmla="*/ 9153 h 5626739"/>
                  <a:gd name="connsiteX39" fmla="*/ 3140156 w 5635879"/>
                  <a:gd name="connsiteY39" fmla="*/ 18210 h 5626739"/>
                  <a:gd name="connsiteX40" fmla="*/ 3186442 w 5635879"/>
                  <a:gd name="connsiteY40" fmla="*/ 23691 h 5626739"/>
                  <a:gd name="connsiteX41" fmla="*/ 3232715 w 5635879"/>
                  <a:gd name="connsiteY41" fmla="*/ 30200 h 5626739"/>
                  <a:gd name="connsiteX42" fmla="*/ 3279028 w 5635879"/>
                  <a:gd name="connsiteY42" fmla="*/ 37448 h 5626739"/>
                  <a:gd name="connsiteX43" fmla="*/ 3325356 w 5635879"/>
                  <a:gd name="connsiteY43" fmla="*/ 45272 h 5626739"/>
                  <a:gd name="connsiteX44" fmla="*/ 3417860 w 5635879"/>
                  <a:gd name="connsiteY44" fmla="*/ 63825 h 5626739"/>
                  <a:gd name="connsiteX45" fmla="*/ 3602197 w 5635879"/>
                  <a:gd name="connsiteY45" fmla="*/ 110180 h 5626739"/>
                  <a:gd name="connsiteX46" fmla="*/ 3693688 w 5635879"/>
                  <a:gd name="connsiteY46" fmla="*/ 138379 h 5626739"/>
                  <a:gd name="connsiteX47" fmla="*/ 3784643 w 5635879"/>
                  <a:gd name="connsiteY47" fmla="*/ 169634 h 5626739"/>
                  <a:gd name="connsiteX48" fmla="*/ 3829792 w 5635879"/>
                  <a:gd name="connsiteY48" fmla="*/ 186680 h 5626739"/>
                  <a:gd name="connsiteX49" fmla="*/ 3852360 w 5635879"/>
                  <a:gd name="connsiteY49" fmla="*/ 195285 h 5626739"/>
                  <a:gd name="connsiteX50" fmla="*/ 3874777 w 5635879"/>
                  <a:gd name="connsiteY50" fmla="*/ 204384 h 5626739"/>
                  <a:gd name="connsiteX51" fmla="*/ 3919625 w 5635879"/>
                  <a:gd name="connsiteY51" fmla="*/ 222772 h 5626739"/>
                  <a:gd name="connsiteX52" fmla="*/ 3964102 w 5635879"/>
                  <a:gd name="connsiteY52" fmla="*/ 242284 h 5626739"/>
                  <a:gd name="connsiteX53" fmla="*/ 4631213 w 5635879"/>
                  <a:gd name="connsiteY53" fmla="*/ 659807 h 5626739"/>
                  <a:gd name="connsiteX54" fmla="*/ 5168041 w 5635879"/>
                  <a:gd name="connsiteY54" fmla="*/ 1261036 h 5626739"/>
                  <a:gd name="connsiteX55" fmla="*/ 5516394 w 5635879"/>
                  <a:gd name="connsiteY55" fmla="*/ 2001796 h 5626739"/>
                  <a:gd name="connsiteX56" fmla="*/ 5635879 w 5635879"/>
                  <a:gd name="connsiteY56" fmla="*/ 2817878 h 5626739"/>
                  <a:gd name="connsiteX57" fmla="*/ 5514778 w 5635879"/>
                  <a:gd name="connsiteY57" fmla="*/ 3633452 h 5626739"/>
                  <a:gd name="connsiteX58" fmla="*/ 5165260 w 5635879"/>
                  <a:gd name="connsiteY58" fmla="*/ 4372842 h 5626739"/>
                  <a:gd name="connsiteX59" fmla="*/ 4628020 w 5635879"/>
                  <a:gd name="connsiteY59" fmla="*/ 4972085 h 5626739"/>
                  <a:gd name="connsiteX60" fmla="*/ 3961444 w 5635879"/>
                  <a:gd name="connsiteY60" fmla="*/ 5387415 h 5626739"/>
                  <a:gd name="connsiteX61" fmla="*/ 3917021 w 5635879"/>
                  <a:gd name="connsiteY61" fmla="*/ 5406776 h 5626739"/>
                  <a:gd name="connsiteX62" fmla="*/ 3872256 w 5635879"/>
                  <a:gd name="connsiteY62" fmla="*/ 5425028 h 5626739"/>
                  <a:gd name="connsiteX63" fmla="*/ 3849880 w 5635879"/>
                  <a:gd name="connsiteY63" fmla="*/ 5434085 h 5626739"/>
                  <a:gd name="connsiteX64" fmla="*/ 3827340 w 5635879"/>
                  <a:gd name="connsiteY64" fmla="*/ 5442607 h 5626739"/>
                  <a:gd name="connsiteX65" fmla="*/ 3782273 w 5635879"/>
                  <a:gd name="connsiteY65" fmla="*/ 5459517 h 5626739"/>
                  <a:gd name="connsiteX66" fmla="*/ 3691481 w 5635879"/>
                  <a:gd name="connsiteY66" fmla="*/ 5490497 h 5626739"/>
                  <a:gd name="connsiteX67" fmla="*/ 3600183 w 5635879"/>
                  <a:gd name="connsiteY67" fmla="*/ 5518477 h 5626739"/>
                  <a:gd name="connsiteX68" fmla="*/ 3416243 w 5635879"/>
                  <a:gd name="connsiteY68" fmla="*/ 5564325 h 5626739"/>
                  <a:gd name="connsiteX69" fmla="*/ 3323972 w 5635879"/>
                  <a:gd name="connsiteY69" fmla="*/ 5582632 h 5626739"/>
                  <a:gd name="connsiteX70" fmla="*/ 3277754 w 5635879"/>
                  <a:gd name="connsiteY70" fmla="*/ 5590346 h 5626739"/>
                  <a:gd name="connsiteX71" fmla="*/ 3231564 w 5635879"/>
                  <a:gd name="connsiteY71" fmla="*/ 5597457 h 5626739"/>
                  <a:gd name="connsiteX72" fmla="*/ 3185401 w 5635879"/>
                  <a:gd name="connsiteY72" fmla="*/ 5603884 h 5626739"/>
                  <a:gd name="connsiteX73" fmla="*/ 3139238 w 5635879"/>
                  <a:gd name="connsiteY73" fmla="*/ 5609242 h 5626739"/>
                  <a:gd name="connsiteX74" fmla="*/ 3047103 w 5635879"/>
                  <a:gd name="connsiteY74" fmla="*/ 5618079 h 5626739"/>
                  <a:gd name="connsiteX75" fmla="*/ 3001118 w 5635879"/>
                  <a:gd name="connsiteY75" fmla="*/ 5621162 h 5626739"/>
                  <a:gd name="connsiteX76" fmla="*/ 2955243 w 5635879"/>
                  <a:gd name="connsiteY76" fmla="*/ 5623725 h 5626739"/>
                  <a:gd name="connsiteX77" fmla="*/ 2863808 w 5635879"/>
                  <a:gd name="connsiteY77" fmla="*/ 5626328 h 5626739"/>
                  <a:gd name="connsiteX78" fmla="*/ 2818275 w 5635879"/>
                  <a:gd name="connsiteY78" fmla="*/ 5626739 h 5626739"/>
                  <a:gd name="connsiteX79" fmla="*/ 2772907 w 5635879"/>
                  <a:gd name="connsiteY79" fmla="*/ 5626109 h 5626739"/>
                  <a:gd name="connsiteX80" fmla="*/ 2750257 w 5635879"/>
                  <a:gd name="connsiteY80" fmla="*/ 5625807 h 5626739"/>
                  <a:gd name="connsiteX81" fmla="*/ 2727662 w 5635879"/>
                  <a:gd name="connsiteY81" fmla="*/ 5624944 h 5626739"/>
                  <a:gd name="connsiteX82" fmla="*/ 2682581 w 5635879"/>
                  <a:gd name="connsiteY82" fmla="*/ 5623190 h 5626739"/>
                  <a:gd name="connsiteX83" fmla="*/ 2637706 w 5635879"/>
                  <a:gd name="connsiteY83" fmla="*/ 5620409 h 5626739"/>
                  <a:gd name="connsiteX84" fmla="*/ 2593037 w 5635879"/>
                  <a:gd name="connsiteY84" fmla="*/ 5617189 h 5626739"/>
                  <a:gd name="connsiteX85" fmla="*/ 2504301 w 5635879"/>
                  <a:gd name="connsiteY85" fmla="*/ 5608405 h 5626739"/>
                  <a:gd name="connsiteX86" fmla="*/ 2460248 w 5635879"/>
                  <a:gd name="connsiteY86" fmla="*/ 5603226 h 5626739"/>
                  <a:gd name="connsiteX87" fmla="*/ 2416483 w 5635879"/>
                  <a:gd name="connsiteY87" fmla="*/ 5597047 h 5626739"/>
                  <a:gd name="connsiteX88" fmla="*/ 2394641 w 5635879"/>
                  <a:gd name="connsiteY88" fmla="*/ 5593964 h 5626739"/>
                  <a:gd name="connsiteX89" fmla="*/ 2372937 w 5635879"/>
                  <a:gd name="connsiteY89" fmla="*/ 5590346 h 5626739"/>
                  <a:gd name="connsiteX90" fmla="*/ 2329651 w 5635879"/>
                  <a:gd name="connsiteY90" fmla="*/ 5583138 h 5626739"/>
                  <a:gd name="connsiteX91" fmla="*/ 2286694 w 5635879"/>
                  <a:gd name="connsiteY91" fmla="*/ 5574972 h 5626739"/>
                  <a:gd name="connsiteX92" fmla="*/ 2243971 w 5635879"/>
                  <a:gd name="connsiteY92" fmla="*/ 5566422 h 5626739"/>
                  <a:gd name="connsiteX93" fmla="*/ 2159482 w 5635879"/>
                  <a:gd name="connsiteY93" fmla="*/ 5547184 h 5626739"/>
                  <a:gd name="connsiteX94" fmla="*/ 1834902 w 5635879"/>
                  <a:gd name="connsiteY94" fmla="*/ 5446979 h 5626739"/>
                  <a:gd name="connsiteX95" fmla="*/ 1534931 w 5635879"/>
                  <a:gd name="connsiteY95" fmla="*/ 5313340 h 5626739"/>
                  <a:gd name="connsiteX96" fmla="*/ 1262804 w 5635879"/>
                  <a:gd name="connsiteY96" fmla="*/ 5152188 h 5626739"/>
                  <a:gd name="connsiteX97" fmla="*/ 808559 w 5635879"/>
                  <a:gd name="connsiteY97" fmla="*/ 4772442 h 5626739"/>
                  <a:gd name="connsiteX98" fmla="*/ 474922 w 5635879"/>
                  <a:gd name="connsiteY98" fmla="*/ 4355330 h 5626739"/>
                  <a:gd name="connsiteX99" fmla="*/ 251465 w 5635879"/>
                  <a:gd name="connsiteY99" fmla="*/ 3942220 h 5626739"/>
                  <a:gd name="connsiteX100" fmla="*/ 210481 w 5635879"/>
                  <a:gd name="connsiteY100" fmla="*/ 3843686 h 5626739"/>
                  <a:gd name="connsiteX101" fmla="*/ 175129 w 5635879"/>
                  <a:gd name="connsiteY101" fmla="*/ 3747825 h 5626739"/>
                  <a:gd name="connsiteX102" fmla="*/ 144354 w 5635879"/>
                  <a:gd name="connsiteY102" fmla="*/ 3655293 h 5626739"/>
                  <a:gd name="connsiteX103" fmla="*/ 130925 w 5635879"/>
                  <a:gd name="connsiteY103" fmla="*/ 3610268 h 5626739"/>
                  <a:gd name="connsiteX104" fmla="*/ 124389 w 5635879"/>
                  <a:gd name="connsiteY104" fmla="*/ 3588166 h 5626739"/>
                  <a:gd name="connsiteX105" fmla="*/ 118402 w 5635879"/>
                  <a:gd name="connsiteY105" fmla="*/ 3566215 h 5626739"/>
                  <a:gd name="connsiteX106" fmla="*/ 51082 w 5635879"/>
                  <a:gd name="connsiteY106" fmla="*/ 3251857 h 5626739"/>
                  <a:gd name="connsiteX107" fmla="*/ 24924 w 5635879"/>
                  <a:gd name="connsiteY107" fmla="*/ 3015643 h 5626739"/>
                  <a:gd name="connsiteX108" fmla="*/ 22088 w 5635879"/>
                  <a:gd name="connsiteY108" fmla="*/ 2970165 h 5626739"/>
                  <a:gd name="connsiteX109" fmla="*/ 20416 w 5635879"/>
                  <a:gd name="connsiteY109" fmla="*/ 2930387 h 5626739"/>
                  <a:gd name="connsiteX110" fmla="*/ 19142 w 5635879"/>
                  <a:gd name="connsiteY110" fmla="*/ 2896433 h 5626739"/>
                  <a:gd name="connsiteX111" fmla="*/ 18663 w 5635879"/>
                  <a:gd name="connsiteY111" fmla="*/ 2868439 h 5626739"/>
                  <a:gd name="connsiteX112" fmla="*/ 18073 w 5635879"/>
                  <a:gd name="connsiteY112" fmla="*/ 2817878 h 5626739"/>
                  <a:gd name="connsiteX113" fmla="*/ 0 w 5635879"/>
                  <a:gd name="connsiteY113" fmla="*/ 2817878 h 5626739"/>
                  <a:gd name="connsiteX114" fmla="*/ 18018 w 5635879"/>
                  <a:gd name="connsiteY114" fmla="*/ 2817891 h 5626739"/>
                  <a:gd name="connsiteX115" fmla="*/ 18717 w 5635879"/>
                  <a:gd name="connsiteY115" fmla="*/ 2868453 h 5626739"/>
                  <a:gd name="connsiteX116" fmla="*/ 19265 w 5635879"/>
                  <a:gd name="connsiteY116" fmla="*/ 2896447 h 5626739"/>
                  <a:gd name="connsiteX117" fmla="*/ 20595 w 5635879"/>
                  <a:gd name="connsiteY117" fmla="*/ 2930387 h 5626739"/>
                  <a:gd name="connsiteX118" fmla="*/ 22348 w 5635879"/>
                  <a:gd name="connsiteY118" fmla="*/ 2970165 h 5626739"/>
                  <a:gd name="connsiteX119" fmla="*/ 25267 w 5635879"/>
                  <a:gd name="connsiteY119" fmla="*/ 3015616 h 5626739"/>
                  <a:gd name="connsiteX120" fmla="*/ 51904 w 5635879"/>
                  <a:gd name="connsiteY120" fmla="*/ 3251720 h 5626739"/>
                  <a:gd name="connsiteX121" fmla="*/ 119854 w 5635879"/>
                  <a:gd name="connsiteY121" fmla="*/ 3565804 h 5626739"/>
                  <a:gd name="connsiteX122" fmla="*/ 125869 w 5635879"/>
                  <a:gd name="connsiteY122" fmla="*/ 3587728 h 5626739"/>
                  <a:gd name="connsiteX123" fmla="*/ 132460 w 5635879"/>
                  <a:gd name="connsiteY123" fmla="*/ 3609788 h 5626739"/>
                  <a:gd name="connsiteX124" fmla="*/ 145971 w 5635879"/>
                  <a:gd name="connsiteY124" fmla="*/ 3654773 h 5626739"/>
                  <a:gd name="connsiteX125" fmla="*/ 176897 w 5635879"/>
                  <a:gd name="connsiteY125" fmla="*/ 3747181 h 5626739"/>
                  <a:gd name="connsiteX126" fmla="*/ 212440 w 5635879"/>
                  <a:gd name="connsiteY126" fmla="*/ 3842878 h 5626739"/>
                  <a:gd name="connsiteX127" fmla="*/ 253588 w 5635879"/>
                  <a:gd name="connsiteY127" fmla="*/ 3941233 h 5626739"/>
                  <a:gd name="connsiteX128" fmla="*/ 477676 w 5635879"/>
                  <a:gd name="connsiteY128" fmla="*/ 4353494 h 5626739"/>
                  <a:gd name="connsiteX129" fmla="*/ 811697 w 5635879"/>
                  <a:gd name="connsiteY129" fmla="*/ 4769332 h 5626739"/>
                  <a:gd name="connsiteX130" fmla="*/ 1265901 w 5635879"/>
                  <a:gd name="connsiteY130" fmla="*/ 5147487 h 5626739"/>
                  <a:gd name="connsiteX131" fmla="*/ 1537782 w 5635879"/>
                  <a:gd name="connsiteY131" fmla="*/ 5307736 h 5626739"/>
                  <a:gd name="connsiteX132" fmla="*/ 1837300 w 5635879"/>
                  <a:gd name="connsiteY132" fmla="*/ 5440443 h 5626739"/>
                  <a:gd name="connsiteX133" fmla="*/ 2161236 w 5635879"/>
                  <a:gd name="connsiteY133" fmla="*/ 5539743 h 5626739"/>
                  <a:gd name="connsiteX134" fmla="*/ 2245533 w 5635879"/>
                  <a:gd name="connsiteY134" fmla="*/ 5558734 h 5626739"/>
                  <a:gd name="connsiteX135" fmla="*/ 2288161 w 5635879"/>
                  <a:gd name="connsiteY135" fmla="*/ 5567203 h 5626739"/>
                  <a:gd name="connsiteX136" fmla="*/ 2331007 w 5635879"/>
                  <a:gd name="connsiteY136" fmla="*/ 5575259 h 5626739"/>
                  <a:gd name="connsiteX137" fmla="*/ 2374197 w 5635879"/>
                  <a:gd name="connsiteY137" fmla="*/ 5582371 h 5626739"/>
                  <a:gd name="connsiteX138" fmla="*/ 2395861 w 5635879"/>
                  <a:gd name="connsiteY138" fmla="*/ 5585934 h 5626739"/>
                  <a:gd name="connsiteX139" fmla="*/ 2417634 w 5635879"/>
                  <a:gd name="connsiteY139" fmla="*/ 5588962 h 5626739"/>
                  <a:gd name="connsiteX140" fmla="*/ 2461289 w 5635879"/>
                  <a:gd name="connsiteY140" fmla="*/ 5595032 h 5626739"/>
                  <a:gd name="connsiteX141" fmla="*/ 2505219 w 5635879"/>
                  <a:gd name="connsiteY141" fmla="*/ 5600116 h 5626739"/>
                  <a:gd name="connsiteX142" fmla="*/ 2593694 w 5635879"/>
                  <a:gd name="connsiteY142" fmla="*/ 5608680 h 5626739"/>
                  <a:gd name="connsiteX143" fmla="*/ 2638268 w 5635879"/>
                  <a:gd name="connsiteY143" fmla="*/ 5611803 h 5626739"/>
                  <a:gd name="connsiteX144" fmla="*/ 2682992 w 5635879"/>
                  <a:gd name="connsiteY144" fmla="*/ 5614476 h 5626739"/>
                  <a:gd name="connsiteX145" fmla="*/ 2727936 w 5635879"/>
                  <a:gd name="connsiteY145" fmla="*/ 5616134 h 5626739"/>
                  <a:gd name="connsiteX146" fmla="*/ 2750435 w 5635879"/>
                  <a:gd name="connsiteY146" fmla="*/ 5616956 h 5626739"/>
                  <a:gd name="connsiteX147" fmla="*/ 2773003 w 5635879"/>
                  <a:gd name="connsiteY147" fmla="*/ 5617230 h 5626739"/>
                  <a:gd name="connsiteX148" fmla="*/ 2818248 w 5635879"/>
                  <a:gd name="connsiteY148" fmla="*/ 5617751 h 5626739"/>
                  <a:gd name="connsiteX149" fmla="*/ 2863657 w 5635879"/>
                  <a:gd name="connsiteY149" fmla="*/ 5617258 h 5626739"/>
                  <a:gd name="connsiteX150" fmla="*/ 2954777 w 5635879"/>
                  <a:gd name="connsiteY150" fmla="*/ 5614476 h 5626739"/>
                  <a:gd name="connsiteX151" fmla="*/ 3000474 w 5635879"/>
                  <a:gd name="connsiteY151" fmla="*/ 5611831 h 5626739"/>
                  <a:gd name="connsiteX152" fmla="*/ 3046281 w 5635879"/>
                  <a:gd name="connsiteY152" fmla="*/ 5608680 h 5626739"/>
                  <a:gd name="connsiteX153" fmla="*/ 3138087 w 5635879"/>
                  <a:gd name="connsiteY153" fmla="*/ 5599691 h 5626739"/>
                  <a:gd name="connsiteX154" fmla="*/ 3184085 w 5635879"/>
                  <a:gd name="connsiteY154" fmla="*/ 5594237 h 5626739"/>
                  <a:gd name="connsiteX155" fmla="*/ 3230084 w 5635879"/>
                  <a:gd name="connsiteY155" fmla="*/ 5587743 h 5626739"/>
                  <a:gd name="connsiteX156" fmla="*/ 3276083 w 5635879"/>
                  <a:gd name="connsiteY156" fmla="*/ 5580562 h 5626739"/>
                  <a:gd name="connsiteX157" fmla="*/ 3322122 w 5635879"/>
                  <a:gd name="connsiteY157" fmla="*/ 5572779 h 5626739"/>
                  <a:gd name="connsiteX158" fmla="*/ 3414037 w 5635879"/>
                  <a:gd name="connsiteY158" fmla="*/ 5554350 h 5626739"/>
                  <a:gd name="connsiteX159" fmla="*/ 3597196 w 5635879"/>
                  <a:gd name="connsiteY159" fmla="*/ 5508297 h 5626739"/>
                  <a:gd name="connsiteX160" fmla="*/ 3688111 w 5635879"/>
                  <a:gd name="connsiteY160" fmla="*/ 5480248 h 5626739"/>
                  <a:gd name="connsiteX161" fmla="*/ 3778477 w 5635879"/>
                  <a:gd name="connsiteY161" fmla="*/ 5449185 h 5626739"/>
                  <a:gd name="connsiteX162" fmla="*/ 3823325 w 5635879"/>
                  <a:gd name="connsiteY162" fmla="*/ 5432262 h 5626739"/>
                  <a:gd name="connsiteX163" fmla="*/ 3845769 w 5635879"/>
                  <a:gd name="connsiteY163" fmla="*/ 5423699 h 5626739"/>
                  <a:gd name="connsiteX164" fmla="*/ 3868036 w 5635879"/>
                  <a:gd name="connsiteY164" fmla="*/ 5414655 h 5626739"/>
                  <a:gd name="connsiteX165" fmla="*/ 3912582 w 5635879"/>
                  <a:gd name="connsiteY165" fmla="*/ 5396362 h 5626739"/>
                  <a:gd name="connsiteX166" fmla="*/ 3956772 w 5635879"/>
                  <a:gd name="connsiteY166" fmla="*/ 5376988 h 5626739"/>
                  <a:gd name="connsiteX167" fmla="*/ 4619607 w 5635879"/>
                  <a:gd name="connsiteY167" fmla="*/ 4962123 h 5626739"/>
                  <a:gd name="connsiteX168" fmla="*/ 5153010 w 5635879"/>
                  <a:gd name="connsiteY168" fmla="*/ 4364716 h 5626739"/>
                  <a:gd name="connsiteX169" fmla="*/ 5499116 w 5635879"/>
                  <a:gd name="connsiteY169" fmla="*/ 3628725 h 5626739"/>
                  <a:gd name="connsiteX170" fmla="*/ 5617833 w 5635879"/>
                  <a:gd name="connsiteY170" fmla="*/ 2817878 h 5626739"/>
                  <a:gd name="connsiteX171" fmla="*/ 5497513 w 5635879"/>
                  <a:gd name="connsiteY171" fmla="*/ 2007510 h 5626739"/>
                  <a:gd name="connsiteX172" fmla="*/ 5150228 w 5635879"/>
                  <a:gd name="connsiteY172" fmla="*/ 1272875 h 5626739"/>
                  <a:gd name="connsiteX173" fmla="*/ 4616387 w 5635879"/>
                  <a:gd name="connsiteY173" fmla="*/ 677455 h 5626739"/>
                  <a:gd name="connsiteX174" fmla="*/ 3954086 w 5635879"/>
                  <a:gd name="connsiteY174" fmla="*/ 264797 h 5626739"/>
                  <a:gd name="connsiteX175" fmla="*/ 3909964 w 5635879"/>
                  <a:gd name="connsiteY175" fmla="*/ 245559 h 5626739"/>
                  <a:gd name="connsiteX176" fmla="*/ 3865487 w 5635879"/>
                  <a:gd name="connsiteY176" fmla="*/ 227417 h 5626739"/>
                  <a:gd name="connsiteX177" fmla="*/ 3843248 w 5635879"/>
                  <a:gd name="connsiteY177" fmla="*/ 218442 h 5626739"/>
                  <a:gd name="connsiteX178" fmla="*/ 3820858 w 5635879"/>
                  <a:gd name="connsiteY178" fmla="*/ 209960 h 5626739"/>
                  <a:gd name="connsiteX179" fmla="*/ 3776079 w 5635879"/>
                  <a:gd name="connsiteY179" fmla="*/ 193148 h 5626739"/>
                  <a:gd name="connsiteX180" fmla="*/ 3685877 w 5635879"/>
                  <a:gd name="connsiteY180" fmla="*/ 162359 h 5626739"/>
                  <a:gd name="connsiteX181" fmla="*/ 3595168 w 5635879"/>
                  <a:gd name="connsiteY181" fmla="*/ 134570 h 5626739"/>
                  <a:gd name="connsiteX182" fmla="*/ 3412420 w 5635879"/>
                  <a:gd name="connsiteY182" fmla="*/ 89024 h 5626739"/>
                  <a:gd name="connsiteX183" fmla="*/ 3320724 w 5635879"/>
                  <a:gd name="connsiteY183" fmla="*/ 70841 h 5626739"/>
                  <a:gd name="connsiteX184" fmla="*/ 3274808 w 5635879"/>
                  <a:gd name="connsiteY184" fmla="*/ 63168 h 5626739"/>
                  <a:gd name="connsiteX185" fmla="*/ 3228919 w 5635879"/>
                  <a:gd name="connsiteY185" fmla="*/ 56083 h 5626739"/>
                  <a:gd name="connsiteX186" fmla="*/ 3183058 w 5635879"/>
                  <a:gd name="connsiteY186" fmla="*/ 49712 h 5626739"/>
                  <a:gd name="connsiteX187" fmla="*/ 3137182 w 5635879"/>
                  <a:gd name="connsiteY187" fmla="*/ 44395 h 5626739"/>
                  <a:gd name="connsiteX188" fmla="*/ 3045637 w 5635879"/>
                  <a:gd name="connsiteY188" fmla="*/ 35612 h 5626739"/>
                  <a:gd name="connsiteX189" fmla="*/ 2999954 w 5635879"/>
                  <a:gd name="connsiteY189" fmla="*/ 32543 h 5626739"/>
                  <a:gd name="connsiteX190" fmla="*/ 2954366 w 5635879"/>
                  <a:gd name="connsiteY190" fmla="*/ 30008 h 5626739"/>
                  <a:gd name="connsiteX191" fmla="*/ 2863506 w 5635879"/>
                  <a:gd name="connsiteY191" fmla="*/ 27432 h 5626739"/>
                  <a:gd name="connsiteX192" fmla="*/ 2818412 w 5635879"/>
                  <a:gd name="connsiteY192" fmla="*/ 27007 h 5626739"/>
                  <a:gd name="connsiteX193" fmla="*/ 2773099 w 5635879"/>
                  <a:gd name="connsiteY193" fmla="*/ 27638 h 5626739"/>
                  <a:gd name="connsiteX194" fmla="*/ 2750504 w 5635879"/>
                  <a:gd name="connsiteY194" fmla="*/ 27925 h 5626739"/>
                  <a:gd name="connsiteX195" fmla="*/ 2728128 w 5635879"/>
                  <a:gd name="connsiteY195" fmla="*/ 28802 h 5626739"/>
                  <a:gd name="connsiteX196" fmla="*/ 2683431 w 5635879"/>
                  <a:gd name="connsiteY196" fmla="*/ 30556 h 5626739"/>
                  <a:gd name="connsiteX197" fmla="*/ 2638843 w 5635879"/>
                  <a:gd name="connsiteY197" fmla="*/ 33310 h 5626739"/>
                  <a:gd name="connsiteX198" fmla="*/ 2594448 w 5635879"/>
                  <a:gd name="connsiteY198" fmla="*/ 36503 h 5626739"/>
                  <a:gd name="connsiteX199" fmla="*/ 2506287 w 5635879"/>
                  <a:gd name="connsiteY199" fmla="*/ 45204 h 5626739"/>
                  <a:gd name="connsiteX200" fmla="*/ 2462495 w 5635879"/>
                  <a:gd name="connsiteY200" fmla="*/ 50383 h 5626739"/>
                  <a:gd name="connsiteX201" fmla="*/ 2419018 w 5635879"/>
                  <a:gd name="connsiteY201" fmla="*/ 56522 h 5626739"/>
                  <a:gd name="connsiteX202" fmla="*/ 2397313 w 5635879"/>
                  <a:gd name="connsiteY202" fmla="*/ 59578 h 5626739"/>
                  <a:gd name="connsiteX203" fmla="*/ 2375746 w 5635879"/>
                  <a:gd name="connsiteY203" fmla="*/ 63168 h 5626739"/>
                  <a:gd name="connsiteX204" fmla="*/ 2332734 w 5635879"/>
                  <a:gd name="connsiteY204" fmla="*/ 70348 h 5626739"/>
                  <a:gd name="connsiteX205" fmla="*/ 2290051 w 5635879"/>
                  <a:gd name="connsiteY205" fmla="*/ 78459 h 5626739"/>
                  <a:gd name="connsiteX206" fmla="*/ 2247615 w 5635879"/>
                  <a:gd name="connsiteY206" fmla="*/ 86955 h 5626739"/>
                  <a:gd name="connsiteX207" fmla="*/ 2163675 w 5635879"/>
                  <a:gd name="connsiteY207" fmla="*/ 106083 h 5626739"/>
                  <a:gd name="connsiteX208" fmla="*/ 1841178 w 5635879"/>
                  <a:gd name="connsiteY208" fmla="*/ 205644 h 5626739"/>
                  <a:gd name="connsiteX209" fmla="*/ 1543153 w 5635879"/>
                  <a:gd name="connsiteY209" fmla="*/ 338433 h 5626739"/>
                  <a:gd name="connsiteX210" fmla="*/ 1272779 w 5635879"/>
                  <a:gd name="connsiteY210" fmla="*/ 498544 h 5626739"/>
                  <a:gd name="connsiteX211" fmla="*/ 821439 w 5635879"/>
                  <a:gd name="connsiteY211" fmla="*/ 875878 h 5626739"/>
                  <a:gd name="connsiteX212" fmla="*/ 489939 w 5635879"/>
                  <a:gd name="connsiteY212" fmla="*/ 1290304 h 5626739"/>
                  <a:gd name="connsiteX213" fmla="*/ 267921 w 5635879"/>
                  <a:gd name="connsiteY213" fmla="*/ 1700784 h 5626739"/>
                  <a:gd name="connsiteX214" fmla="*/ 227198 w 5635879"/>
                  <a:gd name="connsiteY214" fmla="*/ 1798673 h 5626739"/>
                  <a:gd name="connsiteX215" fmla="*/ 192065 w 5635879"/>
                  <a:gd name="connsiteY215" fmla="*/ 1893891 h 5626739"/>
                  <a:gd name="connsiteX216" fmla="*/ 161509 w 5635879"/>
                  <a:gd name="connsiteY216" fmla="*/ 1985833 h 5626739"/>
                  <a:gd name="connsiteX217" fmla="*/ 148163 w 5635879"/>
                  <a:gd name="connsiteY217" fmla="*/ 2030557 h 5626739"/>
                  <a:gd name="connsiteX218" fmla="*/ 141654 w 5635879"/>
                  <a:gd name="connsiteY218" fmla="*/ 2052508 h 5626739"/>
                  <a:gd name="connsiteX219" fmla="*/ 135721 w 5635879"/>
                  <a:gd name="connsiteY219" fmla="*/ 2074322 h 5626739"/>
                  <a:gd name="connsiteX220" fmla="*/ 68827 w 5635879"/>
                  <a:gd name="connsiteY220" fmla="*/ 2386639 h 5626739"/>
                  <a:gd name="connsiteX221" fmla="*/ 42833 w 5635879"/>
                  <a:gd name="connsiteY221" fmla="*/ 2621346 h 5626739"/>
                  <a:gd name="connsiteX222" fmla="*/ 40011 w 5635879"/>
                  <a:gd name="connsiteY222" fmla="*/ 2666536 h 5626739"/>
                  <a:gd name="connsiteX223" fmla="*/ 38353 w 5635879"/>
                  <a:gd name="connsiteY223" fmla="*/ 2706067 h 5626739"/>
                  <a:gd name="connsiteX224" fmla="*/ 37119 w 5635879"/>
                  <a:gd name="connsiteY224" fmla="*/ 2739775 h 5626739"/>
                  <a:gd name="connsiteX225" fmla="*/ 36626 w 5635879"/>
                  <a:gd name="connsiteY225" fmla="*/ 2767618 h 5626739"/>
                  <a:gd name="connsiteX226" fmla="*/ 36051 w 5635879"/>
                  <a:gd name="connsiteY226" fmla="*/ 2817864 h 5626739"/>
                  <a:gd name="connsiteX227" fmla="*/ 18018 w 5635879"/>
                  <a:gd name="connsiteY227" fmla="*/ 2817864 h 5626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5635879" h="5626739">
                    <a:moveTo>
                      <a:pt x="0" y="2817891"/>
                    </a:moveTo>
                    <a:cubicBezTo>
                      <a:pt x="0" y="2817891"/>
                      <a:pt x="233" y="2800572"/>
                      <a:pt x="699" y="2767028"/>
                    </a:cubicBezTo>
                    <a:cubicBezTo>
                      <a:pt x="863" y="2758643"/>
                      <a:pt x="767" y="2749229"/>
                      <a:pt x="1233" y="2738843"/>
                    </a:cubicBezTo>
                    <a:cubicBezTo>
                      <a:pt x="1644" y="2728456"/>
                      <a:pt x="2083" y="2717070"/>
                      <a:pt x="2562" y="2704683"/>
                    </a:cubicBezTo>
                    <a:cubicBezTo>
                      <a:pt x="3138" y="2692310"/>
                      <a:pt x="3357" y="2678950"/>
                      <a:pt x="4330" y="2664672"/>
                    </a:cubicBezTo>
                    <a:cubicBezTo>
                      <a:pt x="5248" y="2650367"/>
                      <a:pt x="6221" y="2635117"/>
                      <a:pt x="7276" y="2618920"/>
                    </a:cubicBezTo>
                    <a:cubicBezTo>
                      <a:pt x="12031" y="2554177"/>
                      <a:pt x="19526" y="2474361"/>
                      <a:pt x="34091" y="2381309"/>
                    </a:cubicBezTo>
                    <a:cubicBezTo>
                      <a:pt x="48616" y="2288284"/>
                      <a:pt x="70238" y="2182036"/>
                      <a:pt x="102466" y="2065183"/>
                    </a:cubicBezTo>
                    <a:cubicBezTo>
                      <a:pt x="104480" y="2057880"/>
                      <a:pt x="106412" y="2050508"/>
                      <a:pt x="108536" y="2043122"/>
                    </a:cubicBezTo>
                    <a:cubicBezTo>
                      <a:pt x="110728" y="2035750"/>
                      <a:pt x="112934" y="2028365"/>
                      <a:pt x="115154" y="2020897"/>
                    </a:cubicBezTo>
                    <a:cubicBezTo>
                      <a:pt x="119635" y="2006003"/>
                      <a:pt x="124184" y="1990930"/>
                      <a:pt x="128760" y="1975638"/>
                    </a:cubicBezTo>
                    <a:cubicBezTo>
                      <a:pt x="138763" y="1945315"/>
                      <a:pt x="148396" y="1914074"/>
                      <a:pt x="159906" y="1882614"/>
                    </a:cubicBezTo>
                    <a:cubicBezTo>
                      <a:pt x="170731" y="1850934"/>
                      <a:pt x="183213" y="1819035"/>
                      <a:pt x="195669" y="1786300"/>
                    </a:cubicBezTo>
                    <a:cubicBezTo>
                      <a:pt x="208905" y="1753867"/>
                      <a:pt x="222073" y="1720611"/>
                      <a:pt x="237091" y="1687301"/>
                    </a:cubicBezTo>
                    <a:cubicBezTo>
                      <a:pt x="295531" y="1553457"/>
                      <a:pt x="369894" y="1413433"/>
                      <a:pt x="462603" y="1272382"/>
                    </a:cubicBezTo>
                    <a:cubicBezTo>
                      <a:pt x="555286" y="1131385"/>
                      <a:pt x="666726" y="989553"/>
                      <a:pt x="798762" y="853859"/>
                    </a:cubicBezTo>
                    <a:cubicBezTo>
                      <a:pt x="930770" y="718316"/>
                      <a:pt x="1083098" y="588527"/>
                      <a:pt x="1255884" y="473291"/>
                    </a:cubicBezTo>
                    <a:cubicBezTo>
                      <a:pt x="1342263" y="415714"/>
                      <a:pt x="1433576" y="361645"/>
                      <a:pt x="1529505" y="312015"/>
                    </a:cubicBezTo>
                    <a:cubicBezTo>
                      <a:pt x="1625380" y="262303"/>
                      <a:pt x="1726243" y="217867"/>
                      <a:pt x="1830956" y="178445"/>
                    </a:cubicBezTo>
                    <a:cubicBezTo>
                      <a:pt x="1935655" y="138914"/>
                      <a:pt x="2044698" y="105590"/>
                      <a:pt x="2157002" y="78514"/>
                    </a:cubicBezTo>
                    <a:cubicBezTo>
                      <a:pt x="2185010" y="71389"/>
                      <a:pt x="2213428" y="65607"/>
                      <a:pt x="2241861" y="59372"/>
                    </a:cubicBezTo>
                    <a:cubicBezTo>
                      <a:pt x="2256042" y="56125"/>
                      <a:pt x="2270430" y="53672"/>
                      <a:pt x="2284749" y="50863"/>
                    </a:cubicBezTo>
                    <a:cubicBezTo>
                      <a:pt x="2299095" y="48177"/>
                      <a:pt x="2313455" y="45300"/>
                      <a:pt x="2327870" y="42765"/>
                    </a:cubicBezTo>
                    <a:cubicBezTo>
                      <a:pt x="2342339" y="40367"/>
                      <a:pt x="2356823" y="37996"/>
                      <a:pt x="2371347" y="35599"/>
                    </a:cubicBezTo>
                    <a:lnTo>
                      <a:pt x="2393134" y="32009"/>
                    </a:lnTo>
                    <a:lnTo>
                      <a:pt x="2415057" y="28953"/>
                    </a:lnTo>
                    <a:cubicBezTo>
                      <a:pt x="2429678" y="26939"/>
                      <a:pt x="2444312" y="24897"/>
                      <a:pt x="2459001" y="22842"/>
                    </a:cubicBezTo>
                    <a:cubicBezTo>
                      <a:pt x="2473676" y="20951"/>
                      <a:pt x="2488447" y="19444"/>
                      <a:pt x="2503218" y="17717"/>
                    </a:cubicBezTo>
                    <a:cubicBezTo>
                      <a:pt x="2532719" y="14059"/>
                      <a:pt x="2562453" y="11770"/>
                      <a:pt x="2592256" y="9112"/>
                    </a:cubicBezTo>
                    <a:cubicBezTo>
                      <a:pt x="2607150" y="7632"/>
                      <a:pt x="2622127" y="6988"/>
                      <a:pt x="2637117" y="5974"/>
                    </a:cubicBezTo>
                    <a:cubicBezTo>
                      <a:pt x="2652107" y="5097"/>
                      <a:pt x="2667084" y="3987"/>
                      <a:pt x="2682156" y="3289"/>
                    </a:cubicBezTo>
                    <a:cubicBezTo>
                      <a:pt x="2697243" y="2727"/>
                      <a:pt x="2712342" y="2165"/>
                      <a:pt x="2727484" y="1617"/>
                    </a:cubicBezTo>
                    <a:lnTo>
                      <a:pt x="2750188" y="795"/>
                    </a:lnTo>
                    <a:lnTo>
                      <a:pt x="2772811" y="534"/>
                    </a:lnTo>
                    <a:cubicBezTo>
                      <a:pt x="2787883" y="356"/>
                      <a:pt x="2802983" y="192"/>
                      <a:pt x="2818124" y="0"/>
                    </a:cubicBezTo>
                    <a:cubicBezTo>
                      <a:pt x="2833635" y="0"/>
                      <a:pt x="2848625" y="356"/>
                      <a:pt x="2863945" y="507"/>
                    </a:cubicBezTo>
                    <a:cubicBezTo>
                      <a:pt x="2894432" y="589"/>
                      <a:pt x="2925002" y="2165"/>
                      <a:pt x="2955654" y="3302"/>
                    </a:cubicBezTo>
                    <a:cubicBezTo>
                      <a:pt x="2970987" y="3700"/>
                      <a:pt x="2986306" y="5084"/>
                      <a:pt x="3001653" y="5974"/>
                    </a:cubicBezTo>
                    <a:cubicBezTo>
                      <a:pt x="3016999" y="7043"/>
                      <a:pt x="3032401" y="7728"/>
                      <a:pt x="3047761" y="9153"/>
                    </a:cubicBezTo>
                    <a:cubicBezTo>
                      <a:pt x="3078495" y="12017"/>
                      <a:pt x="3109367" y="14305"/>
                      <a:pt x="3140156" y="18210"/>
                    </a:cubicBezTo>
                    <a:cubicBezTo>
                      <a:pt x="3155571" y="20046"/>
                      <a:pt x="3171027" y="21636"/>
                      <a:pt x="3186442" y="23691"/>
                    </a:cubicBezTo>
                    <a:cubicBezTo>
                      <a:pt x="3201843" y="25856"/>
                      <a:pt x="3217272" y="28035"/>
                      <a:pt x="3232715" y="30200"/>
                    </a:cubicBezTo>
                    <a:cubicBezTo>
                      <a:pt x="3248198" y="32242"/>
                      <a:pt x="3263600" y="34845"/>
                      <a:pt x="3279028" y="37448"/>
                    </a:cubicBezTo>
                    <a:cubicBezTo>
                      <a:pt x="3294444" y="40052"/>
                      <a:pt x="3309914" y="42477"/>
                      <a:pt x="3325356" y="45272"/>
                    </a:cubicBezTo>
                    <a:cubicBezTo>
                      <a:pt x="3356118" y="51370"/>
                      <a:pt x="3387139" y="56714"/>
                      <a:pt x="3417860" y="63825"/>
                    </a:cubicBezTo>
                    <a:cubicBezTo>
                      <a:pt x="3479603" y="76747"/>
                      <a:pt x="3540934" y="92888"/>
                      <a:pt x="3602197" y="110180"/>
                    </a:cubicBezTo>
                    <a:cubicBezTo>
                      <a:pt x="3632712" y="119306"/>
                      <a:pt x="3663378" y="128171"/>
                      <a:pt x="3693688" y="138379"/>
                    </a:cubicBezTo>
                    <a:cubicBezTo>
                      <a:pt x="3724216" y="147971"/>
                      <a:pt x="3754334" y="158988"/>
                      <a:pt x="3784643" y="169634"/>
                    </a:cubicBezTo>
                    <a:cubicBezTo>
                      <a:pt x="3799771" y="175061"/>
                      <a:pt x="3814733" y="181021"/>
                      <a:pt x="3829792" y="186680"/>
                    </a:cubicBezTo>
                    <a:lnTo>
                      <a:pt x="3852360" y="195285"/>
                    </a:lnTo>
                    <a:cubicBezTo>
                      <a:pt x="3859882" y="198190"/>
                      <a:pt x="3867309" y="201355"/>
                      <a:pt x="3874777" y="204384"/>
                    </a:cubicBezTo>
                    <a:cubicBezTo>
                      <a:pt x="3889712" y="210508"/>
                      <a:pt x="3904662" y="216647"/>
                      <a:pt x="3919625" y="222772"/>
                    </a:cubicBezTo>
                    <a:cubicBezTo>
                      <a:pt x="3934437" y="229281"/>
                      <a:pt x="3949249" y="235775"/>
                      <a:pt x="3964102" y="242284"/>
                    </a:cubicBezTo>
                    <a:cubicBezTo>
                      <a:pt x="4200960" y="347723"/>
                      <a:pt x="4427035" y="488076"/>
                      <a:pt x="4631213" y="659807"/>
                    </a:cubicBezTo>
                    <a:cubicBezTo>
                      <a:pt x="4835418" y="831401"/>
                      <a:pt x="5017672" y="1034263"/>
                      <a:pt x="5168041" y="1261036"/>
                    </a:cubicBezTo>
                    <a:cubicBezTo>
                      <a:pt x="5318547" y="1487672"/>
                      <a:pt x="5437031" y="1738219"/>
                      <a:pt x="5516394" y="2001796"/>
                    </a:cubicBezTo>
                    <a:cubicBezTo>
                      <a:pt x="5595964" y="2265319"/>
                      <a:pt x="5636126" y="2541653"/>
                      <a:pt x="5635879" y="2817878"/>
                    </a:cubicBezTo>
                    <a:cubicBezTo>
                      <a:pt x="5635564" y="3094102"/>
                      <a:pt x="5594840" y="3370272"/>
                      <a:pt x="5514778" y="3633452"/>
                    </a:cubicBezTo>
                    <a:cubicBezTo>
                      <a:pt x="5434935" y="3896714"/>
                      <a:pt x="5316040" y="4146781"/>
                      <a:pt x="5165260" y="4372842"/>
                    </a:cubicBezTo>
                    <a:cubicBezTo>
                      <a:pt x="5014589" y="4599026"/>
                      <a:pt x="4832212" y="4801231"/>
                      <a:pt x="4628020" y="4972085"/>
                    </a:cubicBezTo>
                    <a:cubicBezTo>
                      <a:pt x="4423856" y="5143103"/>
                      <a:pt x="4197946" y="5282715"/>
                      <a:pt x="3961444" y="5387415"/>
                    </a:cubicBezTo>
                    <a:cubicBezTo>
                      <a:pt x="3946618" y="5393869"/>
                      <a:pt x="3931820" y="5400336"/>
                      <a:pt x="3917021" y="5406776"/>
                    </a:cubicBezTo>
                    <a:cubicBezTo>
                      <a:pt x="3902086" y="5412860"/>
                      <a:pt x="3887178" y="5418944"/>
                      <a:pt x="3872256" y="5425028"/>
                    </a:cubicBezTo>
                    <a:cubicBezTo>
                      <a:pt x="3864788" y="5428042"/>
                      <a:pt x="3857375" y="5431180"/>
                      <a:pt x="3849880" y="5434085"/>
                    </a:cubicBezTo>
                    <a:lnTo>
                      <a:pt x="3827340" y="5442607"/>
                    </a:lnTo>
                    <a:cubicBezTo>
                      <a:pt x="3812294" y="5448240"/>
                      <a:pt x="3797373" y="5454145"/>
                      <a:pt x="3782273" y="5459517"/>
                    </a:cubicBezTo>
                    <a:cubicBezTo>
                      <a:pt x="3752018" y="5470094"/>
                      <a:pt x="3721955" y="5481001"/>
                      <a:pt x="3691481" y="5490497"/>
                    </a:cubicBezTo>
                    <a:cubicBezTo>
                      <a:pt x="3661227" y="5500637"/>
                      <a:pt x="3630616" y="5509434"/>
                      <a:pt x="3600183" y="5518477"/>
                    </a:cubicBezTo>
                    <a:cubicBezTo>
                      <a:pt x="3539030" y="5535564"/>
                      <a:pt x="3477835" y="5551555"/>
                      <a:pt x="3416243" y="5564325"/>
                    </a:cubicBezTo>
                    <a:cubicBezTo>
                      <a:pt x="3385578" y="5571355"/>
                      <a:pt x="3354665" y="5576616"/>
                      <a:pt x="3323972" y="5582632"/>
                    </a:cubicBezTo>
                    <a:cubicBezTo>
                      <a:pt x="3308571" y="5585372"/>
                      <a:pt x="3293128" y="5587770"/>
                      <a:pt x="3277754" y="5590346"/>
                    </a:cubicBezTo>
                    <a:cubicBezTo>
                      <a:pt x="3262353" y="5592909"/>
                      <a:pt x="3246993" y="5595498"/>
                      <a:pt x="3231564" y="5597457"/>
                    </a:cubicBezTo>
                    <a:cubicBezTo>
                      <a:pt x="3216176" y="5599608"/>
                      <a:pt x="3200788" y="5601733"/>
                      <a:pt x="3185401" y="5603884"/>
                    </a:cubicBezTo>
                    <a:cubicBezTo>
                      <a:pt x="3170013" y="5605884"/>
                      <a:pt x="3154612" y="5607446"/>
                      <a:pt x="3139238" y="5609242"/>
                    </a:cubicBezTo>
                    <a:cubicBezTo>
                      <a:pt x="3108517" y="5613078"/>
                      <a:pt x="3077742" y="5615284"/>
                      <a:pt x="3047103" y="5618079"/>
                    </a:cubicBezTo>
                    <a:cubicBezTo>
                      <a:pt x="3031784" y="5619463"/>
                      <a:pt x="3016438" y="5620107"/>
                      <a:pt x="3001118" y="5621162"/>
                    </a:cubicBezTo>
                    <a:cubicBezTo>
                      <a:pt x="2985799" y="5621998"/>
                      <a:pt x="2970549" y="5623355"/>
                      <a:pt x="2955243" y="5623725"/>
                    </a:cubicBezTo>
                    <a:cubicBezTo>
                      <a:pt x="2924673" y="5624794"/>
                      <a:pt x="2894117" y="5626301"/>
                      <a:pt x="2863808" y="5626328"/>
                    </a:cubicBezTo>
                    <a:cubicBezTo>
                      <a:pt x="2848598" y="5626424"/>
                      <a:pt x="2833539" y="5626753"/>
                      <a:pt x="2818275" y="5626739"/>
                    </a:cubicBezTo>
                    <a:cubicBezTo>
                      <a:pt x="2803134" y="5626533"/>
                      <a:pt x="2788007" y="5626328"/>
                      <a:pt x="2772907" y="5626109"/>
                    </a:cubicBezTo>
                    <a:lnTo>
                      <a:pt x="2750257" y="5625807"/>
                    </a:lnTo>
                    <a:lnTo>
                      <a:pt x="2727662" y="5624944"/>
                    </a:lnTo>
                    <a:cubicBezTo>
                      <a:pt x="2712616" y="5624369"/>
                      <a:pt x="2697585" y="5623766"/>
                      <a:pt x="2682581" y="5623190"/>
                    </a:cubicBezTo>
                    <a:cubicBezTo>
                      <a:pt x="2667591" y="5622450"/>
                      <a:pt x="2652642" y="5621313"/>
                      <a:pt x="2637706" y="5620409"/>
                    </a:cubicBezTo>
                    <a:cubicBezTo>
                      <a:pt x="2622784" y="5619367"/>
                      <a:pt x="2607862" y="5618696"/>
                      <a:pt x="2593037" y="5617189"/>
                    </a:cubicBezTo>
                    <a:cubicBezTo>
                      <a:pt x="2563330" y="5614490"/>
                      <a:pt x="2533692" y="5612133"/>
                      <a:pt x="2504301" y="5608405"/>
                    </a:cubicBezTo>
                    <a:cubicBezTo>
                      <a:pt x="2489584" y="5606665"/>
                      <a:pt x="2474882" y="5605144"/>
                      <a:pt x="2460248" y="5603226"/>
                    </a:cubicBezTo>
                    <a:cubicBezTo>
                      <a:pt x="2445641" y="5601157"/>
                      <a:pt x="2431048" y="5599115"/>
                      <a:pt x="2416483" y="5597047"/>
                    </a:cubicBezTo>
                    <a:lnTo>
                      <a:pt x="2394641" y="5593964"/>
                    </a:lnTo>
                    <a:lnTo>
                      <a:pt x="2372937" y="5590346"/>
                    </a:lnTo>
                    <a:cubicBezTo>
                      <a:pt x="2358494" y="5587934"/>
                      <a:pt x="2344052" y="5585523"/>
                      <a:pt x="2329651" y="5583138"/>
                    </a:cubicBezTo>
                    <a:cubicBezTo>
                      <a:pt x="2315277" y="5580590"/>
                      <a:pt x="2300986" y="5577685"/>
                      <a:pt x="2286694" y="5574972"/>
                    </a:cubicBezTo>
                    <a:cubicBezTo>
                      <a:pt x="2272403" y="5572163"/>
                      <a:pt x="2258098" y="5569683"/>
                      <a:pt x="2243971" y="5566422"/>
                    </a:cubicBezTo>
                    <a:cubicBezTo>
                      <a:pt x="2215662" y="5560174"/>
                      <a:pt x="2187353" y="5554336"/>
                      <a:pt x="2159482" y="5547184"/>
                    </a:cubicBezTo>
                    <a:cubicBezTo>
                      <a:pt x="2047630" y="5519971"/>
                      <a:pt x="1939094" y="5486551"/>
                      <a:pt x="1834902" y="5446979"/>
                    </a:cubicBezTo>
                    <a:cubicBezTo>
                      <a:pt x="1730655" y="5407489"/>
                      <a:pt x="1630313" y="5363052"/>
                      <a:pt x="1534931" y="5313340"/>
                    </a:cubicBezTo>
                    <a:cubicBezTo>
                      <a:pt x="1439495" y="5263724"/>
                      <a:pt x="1348690" y="5209696"/>
                      <a:pt x="1262804" y="5152188"/>
                    </a:cubicBezTo>
                    <a:cubicBezTo>
                      <a:pt x="1090991" y="5037102"/>
                      <a:pt x="939662" y="4907602"/>
                      <a:pt x="808559" y="4772442"/>
                    </a:cubicBezTo>
                    <a:cubicBezTo>
                      <a:pt x="677428" y="4637132"/>
                      <a:pt x="566823" y="4495793"/>
                      <a:pt x="474922" y="4355330"/>
                    </a:cubicBezTo>
                    <a:cubicBezTo>
                      <a:pt x="382993" y="4214841"/>
                      <a:pt x="309316" y="4075433"/>
                      <a:pt x="251465" y="3942220"/>
                    </a:cubicBezTo>
                    <a:cubicBezTo>
                      <a:pt x="236611" y="3909047"/>
                      <a:pt x="223580" y="3875942"/>
                      <a:pt x="210481" y="3843686"/>
                    </a:cubicBezTo>
                    <a:cubicBezTo>
                      <a:pt x="198163" y="3811116"/>
                      <a:pt x="185817" y="3779368"/>
                      <a:pt x="175129" y="3747825"/>
                    </a:cubicBezTo>
                    <a:cubicBezTo>
                      <a:pt x="163756" y="3716557"/>
                      <a:pt x="154247" y="3685452"/>
                      <a:pt x="144354" y="3655293"/>
                    </a:cubicBezTo>
                    <a:cubicBezTo>
                      <a:pt x="139818" y="3640084"/>
                      <a:pt x="135351" y="3625094"/>
                      <a:pt x="130925" y="3610268"/>
                    </a:cubicBezTo>
                    <a:cubicBezTo>
                      <a:pt x="128733" y="3602855"/>
                      <a:pt x="126541" y="3595469"/>
                      <a:pt x="124389" y="3588166"/>
                    </a:cubicBezTo>
                    <a:cubicBezTo>
                      <a:pt x="122279" y="3580822"/>
                      <a:pt x="120388" y="3573491"/>
                      <a:pt x="118402" y="3566215"/>
                    </a:cubicBezTo>
                    <a:cubicBezTo>
                      <a:pt x="86585" y="3449978"/>
                      <a:pt x="65319" y="3344334"/>
                      <a:pt x="51082" y="3251857"/>
                    </a:cubicBezTo>
                    <a:cubicBezTo>
                      <a:pt x="36804" y="3159325"/>
                      <a:pt x="29515" y="3079989"/>
                      <a:pt x="24924" y="3015643"/>
                    </a:cubicBezTo>
                    <a:cubicBezTo>
                      <a:pt x="23924" y="2999543"/>
                      <a:pt x="22979" y="2984374"/>
                      <a:pt x="22088" y="2970165"/>
                    </a:cubicBezTo>
                    <a:cubicBezTo>
                      <a:pt x="21156" y="2955956"/>
                      <a:pt x="20964" y="2942678"/>
                      <a:pt x="20416" y="2930387"/>
                    </a:cubicBezTo>
                    <a:cubicBezTo>
                      <a:pt x="19964" y="2918083"/>
                      <a:pt x="19539" y="2906765"/>
                      <a:pt x="19142" y="2896433"/>
                    </a:cubicBezTo>
                    <a:cubicBezTo>
                      <a:pt x="18717" y="2886101"/>
                      <a:pt x="18827" y="2876756"/>
                      <a:pt x="18663" y="2868439"/>
                    </a:cubicBezTo>
                    <a:cubicBezTo>
                      <a:pt x="18279" y="2835088"/>
                      <a:pt x="18073" y="2817878"/>
                      <a:pt x="18073" y="2817878"/>
                    </a:cubicBezTo>
                    <a:lnTo>
                      <a:pt x="0" y="2817878"/>
                    </a:lnTo>
                    <a:close/>
                    <a:moveTo>
                      <a:pt x="18018" y="2817891"/>
                    </a:moveTo>
                    <a:cubicBezTo>
                      <a:pt x="18018" y="2817891"/>
                      <a:pt x="18251" y="2835102"/>
                      <a:pt x="18717" y="2868453"/>
                    </a:cubicBezTo>
                    <a:cubicBezTo>
                      <a:pt x="18895" y="2876784"/>
                      <a:pt x="18786" y="2886115"/>
                      <a:pt x="19265" y="2896447"/>
                    </a:cubicBezTo>
                    <a:cubicBezTo>
                      <a:pt x="19663" y="2906765"/>
                      <a:pt x="20101" y="2918096"/>
                      <a:pt x="20595" y="2930387"/>
                    </a:cubicBezTo>
                    <a:cubicBezTo>
                      <a:pt x="21156" y="2942678"/>
                      <a:pt x="21376" y="2955942"/>
                      <a:pt x="22348" y="2970165"/>
                    </a:cubicBezTo>
                    <a:cubicBezTo>
                      <a:pt x="23239" y="2984347"/>
                      <a:pt x="24226" y="2999529"/>
                      <a:pt x="25267" y="3015616"/>
                    </a:cubicBezTo>
                    <a:cubicBezTo>
                      <a:pt x="30008" y="3079975"/>
                      <a:pt x="37448" y="3159270"/>
                      <a:pt x="51904" y="3251720"/>
                    </a:cubicBezTo>
                    <a:cubicBezTo>
                      <a:pt x="66333" y="3344142"/>
                      <a:pt x="87804" y="3449704"/>
                      <a:pt x="119854" y="3565804"/>
                    </a:cubicBezTo>
                    <a:cubicBezTo>
                      <a:pt x="121841" y="3573066"/>
                      <a:pt x="123759" y="3580411"/>
                      <a:pt x="125869" y="3587728"/>
                    </a:cubicBezTo>
                    <a:cubicBezTo>
                      <a:pt x="128048" y="3595044"/>
                      <a:pt x="130254" y="3602389"/>
                      <a:pt x="132460" y="3609788"/>
                    </a:cubicBezTo>
                    <a:cubicBezTo>
                      <a:pt x="136913" y="3624600"/>
                      <a:pt x="141408" y="3639577"/>
                      <a:pt x="145971" y="3654773"/>
                    </a:cubicBezTo>
                    <a:cubicBezTo>
                      <a:pt x="155905" y="3684863"/>
                      <a:pt x="165483" y="3715926"/>
                      <a:pt x="176897" y="3747181"/>
                    </a:cubicBezTo>
                    <a:cubicBezTo>
                      <a:pt x="187653" y="3778669"/>
                      <a:pt x="200054" y="3810376"/>
                      <a:pt x="212440" y="3842878"/>
                    </a:cubicBezTo>
                    <a:cubicBezTo>
                      <a:pt x="225608" y="3875092"/>
                      <a:pt x="238694" y="3908156"/>
                      <a:pt x="253588" y="3941233"/>
                    </a:cubicBezTo>
                    <a:cubicBezTo>
                      <a:pt x="311672" y="4074227"/>
                      <a:pt x="385555" y="4213361"/>
                      <a:pt x="477676" y="4353494"/>
                    </a:cubicBezTo>
                    <a:cubicBezTo>
                      <a:pt x="569755" y="4493600"/>
                      <a:pt x="680497" y="4634528"/>
                      <a:pt x="811697" y="4769332"/>
                    </a:cubicBezTo>
                    <a:cubicBezTo>
                      <a:pt x="942882" y="4904025"/>
                      <a:pt x="1094211" y="5033005"/>
                      <a:pt x="1265901" y="5147487"/>
                    </a:cubicBezTo>
                    <a:cubicBezTo>
                      <a:pt x="1351732" y="5204722"/>
                      <a:pt x="1442455" y="5258449"/>
                      <a:pt x="1537782" y="5307736"/>
                    </a:cubicBezTo>
                    <a:cubicBezTo>
                      <a:pt x="1633040" y="5357147"/>
                      <a:pt x="1733259" y="5401254"/>
                      <a:pt x="1837300" y="5440443"/>
                    </a:cubicBezTo>
                    <a:cubicBezTo>
                      <a:pt x="1941314" y="5479727"/>
                      <a:pt x="2049658" y="5512818"/>
                      <a:pt x="2161236" y="5539743"/>
                    </a:cubicBezTo>
                    <a:cubicBezTo>
                      <a:pt x="2189038" y="5546814"/>
                      <a:pt x="2217292" y="5552568"/>
                      <a:pt x="2245533" y="5558734"/>
                    </a:cubicBezTo>
                    <a:cubicBezTo>
                      <a:pt x="2259646" y="5561982"/>
                      <a:pt x="2273910" y="5564407"/>
                      <a:pt x="2288161" y="5567203"/>
                    </a:cubicBezTo>
                    <a:cubicBezTo>
                      <a:pt x="2302425" y="5569847"/>
                      <a:pt x="2316675" y="5572752"/>
                      <a:pt x="2331007" y="5575259"/>
                    </a:cubicBezTo>
                    <a:cubicBezTo>
                      <a:pt x="2345395" y="5577617"/>
                      <a:pt x="2359769" y="5580000"/>
                      <a:pt x="2374197" y="5582371"/>
                    </a:cubicBezTo>
                    <a:lnTo>
                      <a:pt x="2395861" y="5585934"/>
                    </a:lnTo>
                    <a:lnTo>
                      <a:pt x="2417634" y="5588962"/>
                    </a:lnTo>
                    <a:cubicBezTo>
                      <a:pt x="2432158" y="5590962"/>
                      <a:pt x="2446710" y="5592977"/>
                      <a:pt x="2461289" y="5595032"/>
                    </a:cubicBezTo>
                    <a:cubicBezTo>
                      <a:pt x="2475868" y="5596909"/>
                      <a:pt x="2490544" y="5598403"/>
                      <a:pt x="2505219" y="5600116"/>
                    </a:cubicBezTo>
                    <a:cubicBezTo>
                      <a:pt x="2534528" y="5603774"/>
                      <a:pt x="2564084" y="5606035"/>
                      <a:pt x="2593694" y="5608680"/>
                    </a:cubicBezTo>
                    <a:cubicBezTo>
                      <a:pt x="2608506" y="5610159"/>
                      <a:pt x="2623387" y="5610803"/>
                      <a:pt x="2638268" y="5611803"/>
                    </a:cubicBezTo>
                    <a:cubicBezTo>
                      <a:pt x="2653162" y="5612681"/>
                      <a:pt x="2668071" y="5613777"/>
                      <a:pt x="2682992" y="5614476"/>
                    </a:cubicBezTo>
                    <a:cubicBezTo>
                      <a:pt x="2697941" y="5615038"/>
                      <a:pt x="2712932" y="5615572"/>
                      <a:pt x="2727936" y="5616134"/>
                    </a:cubicBezTo>
                    <a:lnTo>
                      <a:pt x="2750435" y="5616956"/>
                    </a:lnTo>
                    <a:lnTo>
                      <a:pt x="2773003" y="5617230"/>
                    </a:lnTo>
                    <a:cubicBezTo>
                      <a:pt x="2788075" y="5617408"/>
                      <a:pt x="2803148" y="5617600"/>
                      <a:pt x="2818248" y="5617751"/>
                    </a:cubicBezTo>
                    <a:cubicBezTo>
                      <a:pt x="2833252" y="5617778"/>
                      <a:pt x="2848489" y="5617408"/>
                      <a:pt x="2863657" y="5617258"/>
                    </a:cubicBezTo>
                    <a:cubicBezTo>
                      <a:pt x="2894035" y="5617175"/>
                      <a:pt x="2924344" y="5615599"/>
                      <a:pt x="2954777" y="5614476"/>
                    </a:cubicBezTo>
                    <a:cubicBezTo>
                      <a:pt x="2969987" y="5614092"/>
                      <a:pt x="2985238" y="5612695"/>
                      <a:pt x="3000474" y="5611831"/>
                    </a:cubicBezTo>
                    <a:cubicBezTo>
                      <a:pt x="3015725" y="5610762"/>
                      <a:pt x="3031017" y="5610091"/>
                      <a:pt x="3046281" y="5608680"/>
                    </a:cubicBezTo>
                    <a:cubicBezTo>
                      <a:pt x="3076810" y="5605816"/>
                      <a:pt x="3107490" y="5603569"/>
                      <a:pt x="3138087" y="5599691"/>
                    </a:cubicBezTo>
                    <a:cubicBezTo>
                      <a:pt x="3153392" y="5597855"/>
                      <a:pt x="3168752" y="5596279"/>
                      <a:pt x="3184085" y="5594237"/>
                    </a:cubicBezTo>
                    <a:cubicBezTo>
                      <a:pt x="3199391" y="5592086"/>
                      <a:pt x="3214724" y="5589921"/>
                      <a:pt x="3230084" y="5587743"/>
                    </a:cubicBezTo>
                    <a:cubicBezTo>
                      <a:pt x="3245444" y="5585715"/>
                      <a:pt x="3260750" y="5583152"/>
                      <a:pt x="3276083" y="5580562"/>
                    </a:cubicBezTo>
                    <a:cubicBezTo>
                      <a:pt x="3291415" y="5577959"/>
                      <a:pt x="3306789" y="5575547"/>
                      <a:pt x="3322122" y="5572779"/>
                    </a:cubicBezTo>
                    <a:cubicBezTo>
                      <a:pt x="3352692" y="5566710"/>
                      <a:pt x="3383509" y="5561407"/>
                      <a:pt x="3414037" y="5554350"/>
                    </a:cubicBezTo>
                    <a:cubicBezTo>
                      <a:pt x="3475369" y="5541525"/>
                      <a:pt x="3536303" y="5525452"/>
                      <a:pt x="3597196" y="5508297"/>
                    </a:cubicBezTo>
                    <a:cubicBezTo>
                      <a:pt x="3627519" y="5499226"/>
                      <a:pt x="3657979" y="5490415"/>
                      <a:pt x="3688111" y="5480248"/>
                    </a:cubicBezTo>
                    <a:cubicBezTo>
                      <a:pt x="3718434" y="5470725"/>
                      <a:pt x="3748360" y="5459790"/>
                      <a:pt x="3778477" y="5449185"/>
                    </a:cubicBezTo>
                    <a:cubicBezTo>
                      <a:pt x="3793495" y="5443814"/>
                      <a:pt x="3808362" y="5437881"/>
                      <a:pt x="3823325" y="5432262"/>
                    </a:cubicBezTo>
                    <a:lnTo>
                      <a:pt x="3845769" y="5423699"/>
                    </a:lnTo>
                    <a:cubicBezTo>
                      <a:pt x="3853237" y="5420808"/>
                      <a:pt x="3860609" y="5417656"/>
                      <a:pt x="3868036" y="5414655"/>
                    </a:cubicBezTo>
                    <a:cubicBezTo>
                      <a:pt x="3882861" y="5408571"/>
                      <a:pt x="3897715" y="5402474"/>
                      <a:pt x="3912582" y="5396362"/>
                    </a:cubicBezTo>
                    <a:cubicBezTo>
                      <a:pt x="3927298" y="5389922"/>
                      <a:pt x="3942028" y="5383455"/>
                      <a:pt x="3956772" y="5376988"/>
                    </a:cubicBezTo>
                    <a:cubicBezTo>
                      <a:pt x="4192109" y="5272233"/>
                      <a:pt x="4416730" y="5132758"/>
                      <a:pt x="4619607" y="4962123"/>
                    </a:cubicBezTo>
                    <a:cubicBezTo>
                      <a:pt x="4822524" y="4791625"/>
                      <a:pt x="5003600" y="4590051"/>
                      <a:pt x="5153010" y="4364716"/>
                    </a:cubicBezTo>
                    <a:cubicBezTo>
                      <a:pt x="5302556" y="4139533"/>
                      <a:pt x="5420273" y="3890590"/>
                      <a:pt x="5499116" y="3628725"/>
                    </a:cubicBezTo>
                    <a:cubicBezTo>
                      <a:pt x="5578179" y="3366901"/>
                      <a:pt x="5618066" y="3092362"/>
                      <a:pt x="5617833" y="2817878"/>
                    </a:cubicBezTo>
                    <a:cubicBezTo>
                      <a:pt x="5617504" y="2543393"/>
                      <a:pt x="5577055" y="2269005"/>
                      <a:pt x="5497513" y="2007510"/>
                    </a:cubicBezTo>
                    <a:cubicBezTo>
                      <a:pt x="5418177" y="1745947"/>
                      <a:pt x="5300049" y="1497497"/>
                      <a:pt x="5150228" y="1272875"/>
                    </a:cubicBezTo>
                    <a:cubicBezTo>
                      <a:pt x="5000503" y="1048144"/>
                      <a:pt x="4819290" y="847227"/>
                      <a:pt x="4616387" y="677455"/>
                    </a:cubicBezTo>
                    <a:cubicBezTo>
                      <a:pt x="4413538" y="507547"/>
                      <a:pt x="4189066" y="368825"/>
                      <a:pt x="3954086" y="264797"/>
                    </a:cubicBezTo>
                    <a:cubicBezTo>
                      <a:pt x="3939370" y="258357"/>
                      <a:pt x="3924667" y="251958"/>
                      <a:pt x="3909964" y="245559"/>
                    </a:cubicBezTo>
                    <a:cubicBezTo>
                      <a:pt x="3895111" y="239503"/>
                      <a:pt x="3880299" y="233446"/>
                      <a:pt x="3865487" y="227417"/>
                    </a:cubicBezTo>
                    <a:cubicBezTo>
                      <a:pt x="3858060" y="224430"/>
                      <a:pt x="3850702" y="221320"/>
                      <a:pt x="3843248" y="218442"/>
                    </a:cubicBezTo>
                    <a:lnTo>
                      <a:pt x="3820858" y="209960"/>
                    </a:lnTo>
                    <a:cubicBezTo>
                      <a:pt x="3805909" y="204370"/>
                      <a:pt x="3791083" y="198491"/>
                      <a:pt x="3776079" y="193148"/>
                    </a:cubicBezTo>
                    <a:cubicBezTo>
                      <a:pt x="3746017" y="182652"/>
                      <a:pt x="3716146" y="171799"/>
                      <a:pt x="3685877" y="162359"/>
                    </a:cubicBezTo>
                    <a:cubicBezTo>
                      <a:pt x="3655814" y="152287"/>
                      <a:pt x="3625409" y="143573"/>
                      <a:pt x="3595168" y="134570"/>
                    </a:cubicBezTo>
                    <a:cubicBezTo>
                      <a:pt x="3534398" y="117579"/>
                      <a:pt x="3473587" y="101699"/>
                      <a:pt x="3412420" y="89024"/>
                    </a:cubicBezTo>
                    <a:cubicBezTo>
                      <a:pt x="3381960" y="82049"/>
                      <a:pt x="3351212" y="76801"/>
                      <a:pt x="3320724" y="70841"/>
                    </a:cubicBezTo>
                    <a:cubicBezTo>
                      <a:pt x="3305419" y="68100"/>
                      <a:pt x="3290100" y="65730"/>
                      <a:pt x="3274808" y="63168"/>
                    </a:cubicBezTo>
                    <a:cubicBezTo>
                      <a:pt x="3259516" y="60633"/>
                      <a:pt x="3244252" y="58057"/>
                      <a:pt x="3228919" y="56083"/>
                    </a:cubicBezTo>
                    <a:cubicBezTo>
                      <a:pt x="3213627" y="53973"/>
                      <a:pt x="3198322" y="51836"/>
                      <a:pt x="3183058" y="49712"/>
                    </a:cubicBezTo>
                    <a:cubicBezTo>
                      <a:pt x="3167766" y="47725"/>
                      <a:pt x="3152447" y="46177"/>
                      <a:pt x="3137182" y="44395"/>
                    </a:cubicBezTo>
                    <a:cubicBezTo>
                      <a:pt x="3106667" y="40572"/>
                      <a:pt x="3076084" y="38380"/>
                      <a:pt x="3045637" y="35612"/>
                    </a:cubicBezTo>
                    <a:cubicBezTo>
                      <a:pt x="3030414" y="34228"/>
                      <a:pt x="3015163" y="33598"/>
                      <a:pt x="2999954" y="32543"/>
                    </a:cubicBezTo>
                    <a:cubicBezTo>
                      <a:pt x="2984744" y="31721"/>
                      <a:pt x="2969576" y="30378"/>
                      <a:pt x="2954366" y="30008"/>
                    </a:cubicBezTo>
                    <a:cubicBezTo>
                      <a:pt x="2924002" y="28953"/>
                      <a:pt x="2893734" y="27432"/>
                      <a:pt x="2863506" y="27432"/>
                    </a:cubicBezTo>
                    <a:cubicBezTo>
                      <a:pt x="2848475" y="27309"/>
                      <a:pt x="2833170" y="26966"/>
                      <a:pt x="2818412" y="27007"/>
                    </a:cubicBezTo>
                    <a:cubicBezTo>
                      <a:pt x="2803285" y="27213"/>
                      <a:pt x="2788199" y="27432"/>
                      <a:pt x="2773099" y="27638"/>
                    </a:cubicBezTo>
                    <a:lnTo>
                      <a:pt x="2750504" y="27925"/>
                    </a:lnTo>
                    <a:lnTo>
                      <a:pt x="2728128" y="28802"/>
                    </a:lnTo>
                    <a:cubicBezTo>
                      <a:pt x="2713192" y="29378"/>
                      <a:pt x="2698298" y="29967"/>
                      <a:pt x="2683431" y="30556"/>
                    </a:cubicBezTo>
                    <a:cubicBezTo>
                      <a:pt x="2668550" y="31282"/>
                      <a:pt x="2653683" y="32406"/>
                      <a:pt x="2638843" y="33310"/>
                    </a:cubicBezTo>
                    <a:cubicBezTo>
                      <a:pt x="2624018" y="34324"/>
                      <a:pt x="2609192" y="34996"/>
                      <a:pt x="2594448" y="36503"/>
                    </a:cubicBezTo>
                    <a:cubicBezTo>
                      <a:pt x="2564933" y="39202"/>
                      <a:pt x="2535487" y="41518"/>
                      <a:pt x="2506287" y="45204"/>
                    </a:cubicBezTo>
                    <a:cubicBezTo>
                      <a:pt x="2491654" y="46944"/>
                      <a:pt x="2477060" y="48479"/>
                      <a:pt x="2462495" y="50383"/>
                    </a:cubicBezTo>
                    <a:cubicBezTo>
                      <a:pt x="2447970" y="52439"/>
                      <a:pt x="2433487" y="54467"/>
                      <a:pt x="2419018" y="56522"/>
                    </a:cubicBezTo>
                    <a:lnTo>
                      <a:pt x="2397313" y="59578"/>
                    </a:lnTo>
                    <a:lnTo>
                      <a:pt x="2375746" y="63168"/>
                    </a:lnTo>
                    <a:cubicBezTo>
                      <a:pt x="2361399" y="65579"/>
                      <a:pt x="2347039" y="67950"/>
                      <a:pt x="2332734" y="70348"/>
                    </a:cubicBezTo>
                    <a:cubicBezTo>
                      <a:pt x="2318443" y="72883"/>
                      <a:pt x="2304261" y="75774"/>
                      <a:pt x="2290051" y="78459"/>
                    </a:cubicBezTo>
                    <a:cubicBezTo>
                      <a:pt x="2275869" y="81268"/>
                      <a:pt x="2261647" y="83707"/>
                      <a:pt x="2247615" y="86955"/>
                    </a:cubicBezTo>
                    <a:cubicBezTo>
                      <a:pt x="2219485" y="93176"/>
                      <a:pt x="2191367" y="98958"/>
                      <a:pt x="2163675" y="106083"/>
                    </a:cubicBezTo>
                    <a:cubicBezTo>
                      <a:pt x="2052549" y="133132"/>
                      <a:pt x="1944712" y="166319"/>
                      <a:pt x="1841178" y="205644"/>
                    </a:cubicBezTo>
                    <a:cubicBezTo>
                      <a:pt x="1737629" y="244888"/>
                      <a:pt x="1637918" y="289036"/>
                      <a:pt x="1543153" y="338433"/>
                    </a:cubicBezTo>
                    <a:cubicBezTo>
                      <a:pt x="1448347" y="387720"/>
                      <a:pt x="1358117" y="441420"/>
                      <a:pt x="1272779" y="498544"/>
                    </a:cubicBezTo>
                    <a:cubicBezTo>
                      <a:pt x="1102090" y="612890"/>
                      <a:pt x="951707" y="741582"/>
                      <a:pt x="821439" y="875878"/>
                    </a:cubicBezTo>
                    <a:cubicBezTo>
                      <a:pt x="691144" y="1010311"/>
                      <a:pt x="581265" y="1150760"/>
                      <a:pt x="489939" y="1290304"/>
                    </a:cubicBezTo>
                    <a:cubicBezTo>
                      <a:pt x="398586" y="1429903"/>
                      <a:pt x="325388" y="1568420"/>
                      <a:pt x="267921" y="1700784"/>
                    </a:cubicBezTo>
                    <a:cubicBezTo>
                      <a:pt x="253150" y="1733711"/>
                      <a:pt x="240229" y="1766624"/>
                      <a:pt x="227198" y="1798673"/>
                    </a:cubicBezTo>
                    <a:cubicBezTo>
                      <a:pt x="214962" y="1831011"/>
                      <a:pt x="202684" y="1862567"/>
                      <a:pt x="192065" y="1893891"/>
                    </a:cubicBezTo>
                    <a:cubicBezTo>
                      <a:pt x="180761" y="1924981"/>
                      <a:pt x="171320" y="1955880"/>
                      <a:pt x="161509" y="1985833"/>
                    </a:cubicBezTo>
                    <a:cubicBezTo>
                      <a:pt x="157001" y="2000919"/>
                      <a:pt x="152548" y="2015855"/>
                      <a:pt x="148163" y="2030557"/>
                    </a:cubicBezTo>
                    <a:cubicBezTo>
                      <a:pt x="145984" y="2037943"/>
                      <a:pt x="143806" y="2045246"/>
                      <a:pt x="141654" y="2052508"/>
                    </a:cubicBezTo>
                    <a:cubicBezTo>
                      <a:pt x="139572" y="2059812"/>
                      <a:pt x="137681" y="2067101"/>
                      <a:pt x="135721" y="2074322"/>
                    </a:cubicBezTo>
                    <a:cubicBezTo>
                      <a:pt x="104096" y="2189792"/>
                      <a:pt x="82981" y="2294765"/>
                      <a:pt x="68827" y="2386639"/>
                    </a:cubicBezTo>
                    <a:cubicBezTo>
                      <a:pt x="54645" y="2478568"/>
                      <a:pt x="47410" y="2557411"/>
                      <a:pt x="42833" y="2621346"/>
                    </a:cubicBezTo>
                    <a:cubicBezTo>
                      <a:pt x="41833" y="2637350"/>
                      <a:pt x="40901" y="2652422"/>
                      <a:pt x="40011" y="2666536"/>
                    </a:cubicBezTo>
                    <a:cubicBezTo>
                      <a:pt x="39106" y="2680663"/>
                      <a:pt x="38901" y="2693844"/>
                      <a:pt x="38353" y="2706067"/>
                    </a:cubicBezTo>
                    <a:cubicBezTo>
                      <a:pt x="37914" y="2718276"/>
                      <a:pt x="37489" y="2729525"/>
                      <a:pt x="37119" y="2739775"/>
                    </a:cubicBezTo>
                    <a:cubicBezTo>
                      <a:pt x="36667" y="2750038"/>
                      <a:pt x="36804" y="2759341"/>
                      <a:pt x="36626" y="2767618"/>
                    </a:cubicBezTo>
                    <a:cubicBezTo>
                      <a:pt x="36243" y="2800750"/>
                      <a:pt x="36051" y="2817864"/>
                      <a:pt x="36051" y="2817864"/>
                    </a:cubicBezTo>
                    <a:lnTo>
                      <a:pt x="18018" y="2817864"/>
                    </a:lnTo>
                    <a:close/>
                  </a:path>
                </a:pathLst>
              </a:custGeom>
              <a:solidFill>
                <a:srgbClr val="FFFFFF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402EE245-70A1-4DB8-9B8F-AB183DB49599}"/>
                  </a:ext>
                </a:extLst>
              </p:cNvPr>
              <p:cNvSpPr/>
              <p:nvPr/>
            </p:nvSpPr>
            <p:spPr>
              <a:xfrm>
                <a:off x="7950834" y="1545249"/>
                <a:ext cx="991265" cy="991279"/>
              </a:xfrm>
              <a:custGeom>
                <a:avLst/>
                <a:gdLst>
                  <a:gd name="connsiteX0" fmla="*/ 0 w 991265"/>
                  <a:gd name="connsiteY0" fmla="*/ 495653 h 991279"/>
                  <a:gd name="connsiteX1" fmla="*/ 495640 w 991265"/>
                  <a:gd name="connsiteY1" fmla="*/ 991279 h 991279"/>
                  <a:gd name="connsiteX2" fmla="*/ 991266 w 991265"/>
                  <a:gd name="connsiteY2" fmla="*/ 495653 h 991279"/>
                  <a:gd name="connsiteX3" fmla="*/ 495640 w 991265"/>
                  <a:gd name="connsiteY3" fmla="*/ 0 h 991279"/>
                  <a:gd name="connsiteX4" fmla="*/ 0 w 991265"/>
                  <a:gd name="connsiteY4" fmla="*/ 495653 h 9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265" h="991279">
                    <a:moveTo>
                      <a:pt x="0" y="495653"/>
                    </a:moveTo>
                    <a:cubicBezTo>
                      <a:pt x="0" y="769384"/>
                      <a:pt x="221895" y="991279"/>
                      <a:pt x="495640" y="991279"/>
                    </a:cubicBezTo>
                    <a:cubicBezTo>
                      <a:pt x="769357" y="991279"/>
                      <a:pt x="991266" y="769384"/>
                      <a:pt x="991266" y="495653"/>
                    </a:cubicBezTo>
                    <a:cubicBezTo>
                      <a:pt x="991266" y="221922"/>
                      <a:pt x="769357" y="0"/>
                      <a:pt x="495640" y="0"/>
                    </a:cubicBezTo>
                    <a:cubicBezTo>
                      <a:pt x="221895" y="0"/>
                      <a:pt x="0" y="221922"/>
                      <a:pt x="0" y="495653"/>
                    </a:cubicBezTo>
                    <a:close/>
                  </a:path>
                </a:pathLst>
              </a:custGeom>
              <a:solidFill>
                <a:srgbClr val="CCECFC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D0912804-8DB8-4BEE-A29D-4059E469F3B8}"/>
                  </a:ext>
                </a:extLst>
              </p:cNvPr>
              <p:cNvSpPr/>
              <p:nvPr/>
            </p:nvSpPr>
            <p:spPr>
              <a:xfrm>
                <a:off x="6700664" y="210220"/>
                <a:ext cx="1090785" cy="1090785"/>
              </a:xfrm>
              <a:custGeom>
                <a:avLst/>
                <a:gdLst>
                  <a:gd name="connsiteX0" fmla="*/ 1090785 w 1090785"/>
                  <a:gd name="connsiteY0" fmla="*/ 545393 h 1090785"/>
                  <a:gd name="connsiteX1" fmla="*/ 545392 w 1090785"/>
                  <a:gd name="connsiteY1" fmla="*/ 1090785 h 1090785"/>
                  <a:gd name="connsiteX2" fmla="*/ 0 w 1090785"/>
                  <a:gd name="connsiteY2" fmla="*/ 545393 h 1090785"/>
                  <a:gd name="connsiteX3" fmla="*/ 545392 w 1090785"/>
                  <a:gd name="connsiteY3" fmla="*/ 0 h 1090785"/>
                  <a:gd name="connsiteX4" fmla="*/ 1090785 w 1090785"/>
                  <a:gd name="connsiteY4" fmla="*/ 545393 h 109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785" h="1090785">
                    <a:moveTo>
                      <a:pt x="1090785" y="545393"/>
                    </a:moveTo>
                    <a:cubicBezTo>
                      <a:pt x="1090785" y="846605"/>
                      <a:pt x="846604" y="1090785"/>
                      <a:pt x="545392" y="1090785"/>
                    </a:cubicBezTo>
                    <a:cubicBezTo>
                      <a:pt x="244180" y="1090785"/>
                      <a:pt x="0" y="846605"/>
                      <a:pt x="0" y="545393"/>
                    </a:cubicBezTo>
                    <a:cubicBezTo>
                      <a:pt x="0" y="244181"/>
                      <a:pt x="244180" y="0"/>
                      <a:pt x="545392" y="0"/>
                    </a:cubicBezTo>
                    <a:cubicBezTo>
                      <a:pt x="846604" y="0"/>
                      <a:pt x="1090785" y="244181"/>
                      <a:pt x="1090785" y="545393"/>
                    </a:cubicBezTo>
                    <a:close/>
                  </a:path>
                </a:pathLst>
              </a:custGeom>
              <a:solidFill>
                <a:srgbClr val="CCECFC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067466A7-663B-430C-A9F1-49C140D8EDC5}"/>
                  </a:ext>
                </a:extLst>
              </p:cNvPr>
              <p:cNvSpPr/>
              <p:nvPr/>
            </p:nvSpPr>
            <p:spPr>
              <a:xfrm>
                <a:off x="4386497" y="285076"/>
                <a:ext cx="1129590" cy="1129590"/>
              </a:xfrm>
              <a:custGeom>
                <a:avLst/>
                <a:gdLst>
                  <a:gd name="connsiteX0" fmla="*/ 0 w 1129590"/>
                  <a:gd name="connsiteY0" fmla="*/ 564781 h 1129590"/>
                  <a:gd name="connsiteX1" fmla="*/ 564781 w 1129590"/>
                  <a:gd name="connsiteY1" fmla="*/ 1129590 h 1129590"/>
                  <a:gd name="connsiteX2" fmla="*/ 1129590 w 1129590"/>
                  <a:gd name="connsiteY2" fmla="*/ 564781 h 1129590"/>
                  <a:gd name="connsiteX3" fmla="*/ 564781 w 1129590"/>
                  <a:gd name="connsiteY3" fmla="*/ 0 h 1129590"/>
                  <a:gd name="connsiteX4" fmla="*/ 0 w 1129590"/>
                  <a:gd name="connsiteY4" fmla="*/ 564781 h 112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590" h="1129590">
                    <a:moveTo>
                      <a:pt x="0" y="564781"/>
                    </a:moveTo>
                    <a:cubicBezTo>
                      <a:pt x="0" y="876714"/>
                      <a:pt x="252862" y="1129590"/>
                      <a:pt x="564781" y="1129590"/>
                    </a:cubicBezTo>
                    <a:cubicBezTo>
                      <a:pt x="876701" y="1129590"/>
                      <a:pt x="1129590" y="876728"/>
                      <a:pt x="1129590" y="564781"/>
                    </a:cubicBezTo>
                    <a:cubicBezTo>
                      <a:pt x="1129590" y="252862"/>
                      <a:pt x="876714" y="0"/>
                      <a:pt x="564781" y="0"/>
                    </a:cubicBezTo>
                    <a:cubicBezTo>
                      <a:pt x="252849" y="-14"/>
                      <a:pt x="0" y="252848"/>
                      <a:pt x="0" y="564781"/>
                    </a:cubicBezTo>
                    <a:close/>
                  </a:path>
                </a:pathLst>
              </a:custGeom>
              <a:solidFill>
                <a:srgbClr val="CCECFC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08" name="شكل حر: شكل 107">
                <a:extLst>
                  <a:ext uri="{FF2B5EF4-FFF2-40B4-BE49-F238E27FC236}">
                    <a16:creationId xmlns:a16="http://schemas.microsoft.com/office/drawing/2014/main" id="{B495A616-AA61-488C-BBB2-CAA1007638DF}"/>
                  </a:ext>
                </a:extLst>
              </p:cNvPr>
              <p:cNvSpPr/>
              <p:nvPr/>
            </p:nvSpPr>
            <p:spPr>
              <a:xfrm>
                <a:off x="3035628" y="1652976"/>
                <a:ext cx="1022451" cy="1022465"/>
              </a:xfrm>
              <a:custGeom>
                <a:avLst/>
                <a:gdLst>
                  <a:gd name="connsiteX0" fmla="*/ 1022452 w 1022451"/>
                  <a:gd name="connsiteY0" fmla="*/ 511233 h 1022465"/>
                  <a:gd name="connsiteX1" fmla="*/ 511233 w 1022451"/>
                  <a:gd name="connsiteY1" fmla="*/ 1022466 h 1022465"/>
                  <a:gd name="connsiteX2" fmla="*/ 0 w 1022451"/>
                  <a:gd name="connsiteY2" fmla="*/ 511233 h 1022465"/>
                  <a:gd name="connsiteX3" fmla="*/ 511233 w 1022451"/>
                  <a:gd name="connsiteY3" fmla="*/ 0 h 1022465"/>
                  <a:gd name="connsiteX4" fmla="*/ 1022452 w 1022451"/>
                  <a:gd name="connsiteY4" fmla="*/ 511233 h 102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451" h="1022465">
                    <a:moveTo>
                      <a:pt x="1022452" y="511233"/>
                    </a:moveTo>
                    <a:cubicBezTo>
                      <a:pt x="1022452" y="793582"/>
                      <a:pt x="793569" y="1022466"/>
                      <a:pt x="511233" y="1022466"/>
                    </a:cubicBezTo>
                    <a:cubicBezTo>
                      <a:pt x="228869" y="1022466"/>
                      <a:pt x="0" y="793596"/>
                      <a:pt x="0" y="511233"/>
                    </a:cubicBezTo>
                    <a:cubicBezTo>
                      <a:pt x="0" y="228883"/>
                      <a:pt x="228883" y="0"/>
                      <a:pt x="511233" y="0"/>
                    </a:cubicBezTo>
                    <a:cubicBezTo>
                      <a:pt x="793582" y="-14"/>
                      <a:pt x="1022452" y="228870"/>
                      <a:pt x="1022452" y="511233"/>
                    </a:cubicBezTo>
                    <a:close/>
                  </a:path>
                </a:pathLst>
              </a:custGeom>
              <a:solidFill>
                <a:srgbClr val="CCECFC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09" name="شكل حر: شكل 108">
                <a:extLst>
                  <a:ext uri="{FF2B5EF4-FFF2-40B4-BE49-F238E27FC236}">
                    <a16:creationId xmlns:a16="http://schemas.microsoft.com/office/drawing/2014/main" id="{212A557C-37BA-4DA2-985D-E64B2E0F2BA1}"/>
                  </a:ext>
                </a:extLst>
              </p:cNvPr>
              <p:cNvSpPr/>
              <p:nvPr/>
            </p:nvSpPr>
            <p:spPr>
              <a:xfrm>
                <a:off x="8300503" y="3378835"/>
                <a:ext cx="763300" cy="763300"/>
              </a:xfrm>
              <a:custGeom>
                <a:avLst/>
                <a:gdLst>
                  <a:gd name="connsiteX0" fmla="*/ 763300 w 763300"/>
                  <a:gd name="connsiteY0" fmla="*/ 381650 h 763300"/>
                  <a:gd name="connsiteX1" fmla="*/ 381650 w 763300"/>
                  <a:gd name="connsiteY1" fmla="*/ 763300 h 763300"/>
                  <a:gd name="connsiteX2" fmla="*/ 1 w 763300"/>
                  <a:gd name="connsiteY2" fmla="*/ 381650 h 763300"/>
                  <a:gd name="connsiteX3" fmla="*/ 381650 w 763300"/>
                  <a:gd name="connsiteY3" fmla="*/ 0 h 763300"/>
                  <a:gd name="connsiteX4" fmla="*/ 763300 w 763300"/>
                  <a:gd name="connsiteY4" fmla="*/ 381650 h 76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300" h="763300">
                    <a:moveTo>
                      <a:pt x="763300" y="381650"/>
                    </a:moveTo>
                    <a:cubicBezTo>
                      <a:pt x="763300" y="592430"/>
                      <a:pt x="592430" y="763300"/>
                      <a:pt x="381650" y="763300"/>
                    </a:cubicBezTo>
                    <a:cubicBezTo>
                      <a:pt x="170871" y="763300"/>
                      <a:pt x="1" y="592430"/>
                      <a:pt x="1" y="381650"/>
                    </a:cubicBezTo>
                    <a:cubicBezTo>
                      <a:pt x="1" y="170870"/>
                      <a:pt x="170871" y="0"/>
                      <a:pt x="381650" y="0"/>
                    </a:cubicBezTo>
                    <a:cubicBezTo>
                      <a:pt x="592430" y="0"/>
                      <a:pt x="763300" y="170870"/>
                      <a:pt x="763300" y="381650"/>
                    </a:cubicBezTo>
                    <a:close/>
                  </a:path>
                </a:pathLst>
              </a:custGeom>
              <a:solidFill>
                <a:srgbClr val="069BA6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FF6352BE-DBD0-4524-979A-B53075CFEBDA}"/>
                  </a:ext>
                </a:extLst>
              </p:cNvPr>
              <p:cNvSpPr/>
              <p:nvPr/>
            </p:nvSpPr>
            <p:spPr>
              <a:xfrm>
                <a:off x="4933712" y="5768667"/>
                <a:ext cx="879098" cy="879125"/>
              </a:xfrm>
              <a:custGeom>
                <a:avLst/>
                <a:gdLst>
                  <a:gd name="connsiteX0" fmla="*/ 0 w 879098"/>
                  <a:gd name="connsiteY0" fmla="*/ 439556 h 879125"/>
                  <a:gd name="connsiteX1" fmla="*/ 439556 w 879098"/>
                  <a:gd name="connsiteY1" fmla="*/ 879126 h 879125"/>
                  <a:gd name="connsiteX2" fmla="*/ 879098 w 879098"/>
                  <a:gd name="connsiteY2" fmla="*/ 439556 h 879125"/>
                  <a:gd name="connsiteX3" fmla="*/ 439556 w 879098"/>
                  <a:gd name="connsiteY3" fmla="*/ 0 h 879125"/>
                  <a:gd name="connsiteX4" fmla="*/ 0 w 879098"/>
                  <a:gd name="connsiteY4" fmla="*/ 439556 h 87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098" h="879125">
                    <a:moveTo>
                      <a:pt x="0" y="439556"/>
                    </a:moveTo>
                    <a:cubicBezTo>
                      <a:pt x="0" y="682306"/>
                      <a:pt x="196779" y="879126"/>
                      <a:pt x="439556" y="879126"/>
                    </a:cubicBezTo>
                    <a:cubicBezTo>
                      <a:pt x="682306" y="879126"/>
                      <a:pt x="879098" y="682320"/>
                      <a:pt x="879098" y="439556"/>
                    </a:cubicBezTo>
                    <a:cubicBezTo>
                      <a:pt x="879098" y="196793"/>
                      <a:pt x="682306" y="0"/>
                      <a:pt x="439556" y="0"/>
                    </a:cubicBezTo>
                    <a:cubicBezTo>
                      <a:pt x="196779" y="0"/>
                      <a:pt x="0" y="196793"/>
                      <a:pt x="0" y="439556"/>
                    </a:cubicBezTo>
                    <a:close/>
                  </a:path>
                </a:pathLst>
              </a:custGeom>
              <a:solidFill>
                <a:srgbClr val="CCECFC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0103DFAA-E209-4152-AB27-76C5C20BDFBD}"/>
                  </a:ext>
                </a:extLst>
              </p:cNvPr>
              <p:cNvSpPr/>
              <p:nvPr/>
            </p:nvSpPr>
            <p:spPr>
              <a:xfrm>
                <a:off x="8010850" y="4765357"/>
                <a:ext cx="991265" cy="991279"/>
              </a:xfrm>
              <a:custGeom>
                <a:avLst/>
                <a:gdLst>
                  <a:gd name="connsiteX0" fmla="*/ 0 w 991265"/>
                  <a:gd name="connsiteY0" fmla="*/ 495653 h 991279"/>
                  <a:gd name="connsiteX1" fmla="*/ 495639 w 991265"/>
                  <a:gd name="connsiteY1" fmla="*/ 991279 h 991279"/>
                  <a:gd name="connsiteX2" fmla="*/ 991265 w 991265"/>
                  <a:gd name="connsiteY2" fmla="*/ 495653 h 991279"/>
                  <a:gd name="connsiteX3" fmla="*/ 495639 w 991265"/>
                  <a:gd name="connsiteY3" fmla="*/ 0 h 991279"/>
                  <a:gd name="connsiteX4" fmla="*/ 0 w 991265"/>
                  <a:gd name="connsiteY4" fmla="*/ 495653 h 9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265" h="991279">
                    <a:moveTo>
                      <a:pt x="0" y="495653"/>
                    </a:moveTo>
                    <a:cubicBezTo>
                      <a:pt x="0" y="769384"/>
                      <a:pt x="221895" y="991279"/>
                      <a:pt x="495639" y="991279"/>
                    </a:cubicBezTo>
                    <a:cubicBezTo>
                      <a:pt x="769356" y="991279"/>
                      <a:pt x="991265" y="769384"/>
                      <a:pt x="991265" y="495653"/>
                    </a:cubicBezTo>
                    <a:cubicBezTo>
                      <a:pt x="991265" y="221922"/>
                      <a:pt x="769356" y="0"/>
                      <a:pt x="495639" y="0"/>
                    </a:cubicBezTo>
                    <a:cubicBezTo>
                      <a:pt x="221895" y="0"/>
                      <a:pt x="0" y="221922"/>
                      <a:pt x="0" y="495653"/>
                    </a:cubicBezTo>
                    <a:close/>
                  </a:path>
                </a:pathLst>
              </a:custGeom>
              <a:solidFill>
                <a:srgbClr val="CCECFC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12" name="شكل حر: شكل 111">
                <a:extLst>
                  <a:ext uri="{FF2B5EF4-FFF2-40B4-BE49-F238E27FC236}">
                    <a16:creationId xmlns:a16="http://schemas.microsoft.com/office/drawing/2014/main" id="{0FD4BA50-9155-4158-A797-3223CBD9F64F}"/>
                  </a:ext>
                </a:extLst>
              </p:cNvPr>
              <p:cNvSpPr/>
              <p:nvPr/>
            </p:nvSpPr>
            <p:spPr>
              <a:xfrm rot="-2700000">
                <a:off x="3116146" y="4755583"/>
                <a:ext cx="1090774" cy="1090774"/>
              </a:xfrm>
              <a:custGeom>
                <a:avLst/>
                <a:gdLst>
                  <a:gd name="connsiteX0" fmla="*/ 1090775 w 1090774"/>
                  <a:gd name="connsiteY0" fmla="*/ 545387 h 1090774"/>
                  <a:gd name="connsiteX1" fmla="*/ 545387 w 1090774"/>
                  <a:gd name="connsiteY1" fmla="*/ 1090774 h 1090774"/>
                  <a:gd name="connsiteX2" fmla="*/ 0 w 1090774"/>
                  <a:gd name="connsiteY2" fmla="*/ 545387 h 1090774"/>
                  <a:gd name="connsiteX3" fmla="*/ 545387 w 1090774"/>
                  <a:gd name="connsiteY3" fmla="*/ 0 h 1090774"/>
                  <a:gd name="connsiteX4" fmla="*/ 1090775 w 1090774"/>
                  <a:gd name="connsiteY4" fmla="*/ 545387 h 109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774" h="1090774">
                    <a:moveTo>
                      <a:pt x="1090775" y="545387"/>
                    </a:moveTo>
                    <a:cubicBezTo>
                      <a:pt x="1090775" y="846596"/>
                      <a:pt x="846596" y="1090774"/>
                      <a:pt x="545387" y="1090774"/>
                    </a:cubicBezTo>
                    <a:cubicBezTo>
                      <a:pt x="244178" y="1090774"/>
                      <a:pt x="0" y="846596"/>
                      <a:pt x="0" y="545387"/>
                    </a:cubicBezTo>
                    <a:cubicBezTo>
                      <a:pt x="0" y="244178"/>
                      <a:pt x="244178" y="0"/>
                      <a:pt x="545387" y="0"/>
                    </a:cubicBezTo>
                    <a:cubicBezTo>
                      <a:pt x="846596" y="0"/>
                      <a:pt x="1090775" y="244178"/>
                      <a:pt x="1090775" y="545387"/>
                    </a:cubicBezTo>
                    <a:close/>
                  </a:path>
                </a:pathLst>
              </a:custGeom>
              <a:solidFill>
                <a:srgbClr val="069BA6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13" name="شكل حر: شكل 112">
                <a:extLst>
                  <a:ext uri="{FF2B5EF4-FFF2-40B4-BE49-F238E27FC236}">
                    <a16:creationId xmlns:a16="http://schemas.microsoft.com/office/drawing/2014/main" id="{4D954232-3859-4BE0-8EEE-D2DF30C04DF1}"/>
                  </a:ext>
                </a:extLst>
              </p:cNvPr>
              <p:cNvSpPr/>
              <p:nvPr/>
            </p:nvSpPr>
            <p:spPr>
              <a:xfrm>
                <a:off x="2905114" y="3304939"/>
                <a:ext cx="991265" cy="991278"/>
              </a:xfrm>
              <a:custGeom>
                <a:avLst/>
                <a:gdLst>
                  <a:gd name="connsiteX0" fmla="*/ 0 w 991265"/>
                  <a:gd name="connsiteY0" fmla="*/ 495653 h 991278"/>
                  <a:gd name="connsiteX1" fmla="*/ 495640 w 991265"/>
                  <a:gd name="connsiteY1" fmla="*/ 991279 h 991278"/>
                  <a:gd name="connsiteX2" fmla="*/ 991265 w 991265"/>
                  <a:gd name="connsiteY2" fmla="*/ 495653 h 991278"/>
                  <a:gd name="connsiteX3" fmla="*/ 495640 w 991265"/>
                  <a:gd name="connsiteY3" fmla="*/ 0 h 991278"/>
                  <a:gd name="connsiteX4" fmla="*/ 0 w 991265"/>
                  <a:gd name="connsiteY4" fmla="*/ 495653 h 99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265" h="991278">
                    <a:moveTo>
                      <a:pt x="0" y="495653"/>
                    </a:moveTo>
                    <a:cubicBezTo>
                      <a:pt x="0" y="769384"/>
                      <a:pt x="221895" y="991279"/>
                      <a:pt x="495640" y="991279"/>
                    </a:cubicBezTo>
                    <a:cubicBezTo>
                      <a:pt x="769357" y="991279"/>
                      <a:pt x="991265" y="769384"/>
                      <a:pt x="991265" y="495653"/>
                    </a:cubicBezTo>
                    <a:cubicBezTo>
                      <a:pt x="991265" y="221922"/>
                      <a:pt x="769357" y="0"/>
                      <a:pt x="495640" y="0"/>
                    </a:cubicBezTo>
                    <a:cubicBezTo>
                      <a:pt x="221895" y="0"/>
                      <a:pt x="0" y="221922"/>
                      <a:pt x="0" y="495653"/>
                    </a:cubicBezTo>
                    <a:close/>
                  </a:path>
                </a:pathLst>
              </a:custGeom>
              <a:solidFill>
                <a:srgbClr val="CCECFC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114" name="رسم 2">
                <a:extLst>
                  <a:ext uri="{FF2B5EF4-FFF2-40B4-BE49-F238E27FC236}">
                    <a16:creationId xmlns:a16="http://schemas.microsoft.com/office/drawing/2014/main" id="{57CCBA66-D645-41DB-BC07-D47A3C37AEF2}"/>
                  </a:ext>
                </a:extLst>
              </p:cNvPr>
              <p:cNvGrpSpPr/>
              <p:nvPr/>
            </p:nvGrpSpPr>
            <p:grpSpPr>
              <a:xfrm>
                <a:off x="5048414" y="5897893"/>
                <a:ext cx="651763" cy="570426"/>
                <a:chOff x="5048414" y="5897893"/>
                <a:chExt cx="651763" cy="570426"/>
              </a:xfrm>
            </p:grpSpPr>
            <p:sp>
              <p:nvSpPr>
                <p:cNvPr id="246" name="شكل حر: شكل 245">
                  <a:extLst>
                    <a:ext uri="{FF2B5EF4-FFF2-40B4-BE49-F238E27FC236}">
                      <a16:creationId xmlns:a16="http://schemas.microsoft.com/office/drawing/2014/main" id="{A0A33FAB-C65F-4CAF-9C67-B53B516F0657}"/>
                    </a:ext>
                  </a:extLst>
                </p:cNvPr>
                <p:cNvSpPr/>
                <p:nvPr/>
              </p:nvSpPr>
              <p:spPr>
                <a:xfrm>
                  <a:off x="5243521" y="6098043"/>
                  <a:ext cx="261439" cy="283185"/>
                </a:xfrm>
                <a:custGeom>
                  <a:avLst/>
                  <a:gdLst>
                    <a:gd name="connsiteX0" fmla="*/ 174307 w 261439"/>
                    <a:gd name="connsiteY0" fmla="*/ 283185 h 283185"/>
                    <a:gd name="connsiteX1" fmla="*/ 87188 w 261439"/>
                    <a:gd name="connsiteY1" fmla="*/ 283185 h 283185"/>
                    <a:gd name="connsiteX2" fmla="*/ 87188 w 261439"/>
                    <a:gd name="connsiteY2" fmla="*/ 196012 h 283185"/>
                    <a:gd name="connsiteX3" fmla="*/ 27 w 261439"/>
                    <a:gd name="connsiteY3" fmla="*/ 196012 h 283185"/>
                    <a:gd name="connsiteX4" fmla="*/ 0 w 261439"/>
                    <a:gd name="connsiteY4" fmla="*/ 196012 h 283185"/>
                    <a:gd name="connsiteX5" fmla="*/ 0 w 261439"/>
                    <a:gd name="connsiteY5" fmla="*/ 87106 h 283185"/>
                    <a:gd name="connsiteX6" fmla="*/ 87147 w 261439"/>
                    <a:gd name="connsiteY6" fmla="*/ 87106 h 283185"/>
                    <a:gd name="connsiteX7" fmla="*/ 87147 w 261439"/>
                    <a:gd name="connsiteY7" fmla="*/ 0 h 283185"/>
                    <a:gd name="connsiteX8" fmla="*/ 174293 w 261439"/>
                    <a:gd name="connsiteY8" fmla="*/ 0 h 283185"/>
                    <a:gd name="connsiteX9" fmla="*/ 174293 w 261439"/>
                    <a:gd name="connsiteY9" fmla="*/ 87106 h 283185"/>
                    <a:gd name="connsiteX10" fmla="*/ 261440 w 261439"/>
                    <a:gd name="connsiteY10" fmla="*/ 87106 h 283185"/>
                    <a:gd name="connsiteX11" fmla="*/ 261440 w 261439"/>
                    <a:gd name="connsiteY11" fmla="*/ 196012 h 283185"/>
                    <a:gd name="connsiteX12" fmla="*/ 174307 w 261439"/>
                    <a:gd name="connsiteY12" fmla="*/ 196012 h 28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1439" h="283185">
                      <a:moveTo>
                        <a:pt x="174307" y="283185"/>
                      </a:moveTo>
                      <a:lnTo>
                        <a:pt x="87188" y="283185"/>
                      </a:lnTo>
                      <a:lnTo>
                        <a:pt x="87188" y="196012"/>
                      </a:lnTo>
                      <a:lnTo>
                        <a:pt x="27" y="196012"/>
                      </a:lnTo>
                      <a:lnTo>
                        <a:pt x="0" y="196012"/>
                      </a:lnTo>
                      <a:lnTo>
                        <a:pt x="0" y="87106"/>
                      </a:lnTo>
                      <a:lnTo>
                        <a:pt x="87147" y="87106"/>
                      </a:lnTo>
                      <a:lnTo>
                        <a:pt x="87147" y="0"/>
                      </a:lnTo>
                      <a:lnTo>
                        <a:pt x="174293" y="0"/>
                      </a:lnTo>
                      <a:lnTo>
                        <a:pt x="174293" y="87106"/>
                      </a:lnTo>
                      <a:lnTo>
                        <a:pt x="261440" y="87106"/>
                      </a:lnTo>
                      <a:lnTo>
                        <a:pt x="261440" y="196012"/>
                      </a:lnTo>
                      <a:lnTo>
                        <a:pt x="174307" y="1960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247" name="شكل حر: شكل 246">
                  <a:extLst>
                    <a:ext uri="{FF2B5EF4-FFF2-40B4-BE49-F238E27FC236}">
                      <a16:creationId xmlns:a16="http://schemas.microsoft.com/office/drawing/2014/main" id="{706DFF16-5EFE-4DCE-9C75-19FAABC9CF18}"/>
                    </a:ext>
                  </a:extLst>
                </p:cNvPr>
                <p:cNvSpPr/>
                <p:nvPr/>
              </p:nvSpPr>
              <p:spPr>
                <a:xfrm>
                  <a:off x="5243521" y="6098043"/>
                  <a:ext cx="261439" cy="283185"/>
                </a:xfrm>
                <a:custGeom>
                  <a:avLst/>
                  <a:gdLst>
                    <a:gd name="connsiteX0" fmla="*/ 87147 w 261439"/>
                    <a:gd name="connsiteY0" fmla="*/ 0 h 283185"/>
                    <a:gd name="connsiteX1" fmla="*/ 174293 w 261439"/>
                    <a:gd name="connsiteY1" fmla="*/ 0 h 283185"/>
                    <a:gd name="connsiteX2" fmla="*/ 174293 w 261439"/>
                    <a:gd name="connsiteY2" fmla="*/ 87106 h 283185"/>
                    <a:gd name="connsiteX3" fmla="*/ 261440 w 261439"/>
                    <a:gd name="connsiteY3" fmla="*/ 87106 h 283185"/>
                    <a:gd name="connsiteX4" fmla="*/ 261440 w 261439"/>
                    <a:gd name="connsiteY4" fmla="*/ 196012 h 283185"/>
                    <a:gd name="connsiteX5" fmla="*/ 174307 w 261439"/>
                    <a:gd name="connsiteY5" fmla="*/ 196012 h 283185"/>
                    <a:gd name="connsiteX6" fmla="*/ 174307 w 261439"/>
                    <a:gd name="connsiteY6" fmla="*/ 283185 h 283185"/>
                    <a:gd name="connsiteX7" fmla="*/ 87188 w 261439"/>
                    <a:gd name="connsiteY7" fmla="*/ 283185 h 283185"/>
                    <a:gd name="connsiteX8" fmla="*/ 87188 w 261439"/>
                    <a:gd name="connsiteY8" fmla="*/ 196012 h 283185"/>
                    <a:gd name="connsiteX9" fmla="*/ 27 w 261439"/>
                    <a:gd name="connsiteY9" fmla="*/ 196012 h 283185"/>
                    <a:gd name="connsiteX10" fmla="*/ 0 w 261439"/>
                    <a:gd name="connsiteY10" fmla="*/ 196012 h 283185"/>
                    <a:gd name="connsiteX11" fmla="*/ 0 w 261439"/>
                    <a:gd name="connsiteY11" fmla="*/ 87106 h 283185"/>
                    <a:gd name="connsiteX12" fmla="*/ 87147 w 261439"/>
                    <a:gd name="connsiteY12" fmla="*/ 87106 h 28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1439" h="283185">
                      <a:moveTo>
                        <a:pt x="87147" y="0"/>
                      </a:moveTo>
                      <a:lnTo>
                        <a:pt x="174293" y="0"/>
                      </a:lnTo>
                      <a:lnTo>
                        <a:pt x="174293" y="87106"/>
                      </a:lnTo>
                      <a:lnTo>
                        <a:pt x="261440" y="87106"/>
                      </a:lnTo>
                      <a:lnTo>
                        <a:pt x="261440" y="196012"/>
                      </a:lnTo>
                      <a:lnTo>
                        <a:pt x="174307" y="196012"/>
                      </a:lnTo>
                      <a:lnTo>
                        <a:pt x="174307" y="283185"/>
                      </a:lnTo>
                      <a:lnTo>
                        <a:pt x="87188" y="283185"/>
                      </a:lnTo>
                      <a:lnTo>
                        <a:pt x="87188" y="196012"/>
                      </a:lnTo>
                      <a:lnTo>
                        <a:pt x="27" y="196012"/>
                      </a:lnTo>
                      <a:lnTo>
                        <a:pt x="0" y="196012"/>
                      </a:lnTo>
                      <a:lnTo>
                        <a:pt x="0" y="87106"/>
                      </a:lnTo>
                      <a:lnTo>
                        <a:pt x="87147" y="87106"/>
                      </a:lnTo>
                      <a:close/>
                    </a:path>
                  </a:pathLst>
                </a:custGeom>
                <a:noFill/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248" name="رسم 2">
                  <a:extLst>
                    <a:ext uri="{FF2B5EF4-FFF2-40B4-BE49-F238E27FC236}">
                      <a16:creationId xmlns:a16="http://schemas.microsoft.com/office/drawing/2014/main" id="{A77EFACD-79D8-400D-8F6F-F2A1CD4B2F03}"/>
                    </a:ext>
                  </a:extLst>
                </p:cNvPr>
                <p:cNvGrpSpPr/>
                <p:nvPr/>
              </p:nvGrpSpPr>
              <p:grpSpPr>
                <a:xfrm>
                  <a:off x="5048414" y="5897893"/>
                  <a:ext cx="651763" cy="570426"/>
                  <a:chOff x="5048414" y="5897893"/>
                  <a:chExt cx="651763" cy="570426"/>
                </a:xfrm>
              </p:grpSpPr>
              <p:sp>
                <p:nvSpPr>
                  <p:cNvPr id="249" name="شكل حر: شكل 248">
                    <a:extLst>
                      <a:ext uri="{FF2B5EF4-FFF2-40B4-BE49-F238E27FC236}">
                        <a16:creationId xmlns:a16="http://schemas.microsoft.com/office/drawing/2014/main" id="{F36D3E64-961F-460F-A893-F2C50326D7C4}"/>
                      </a:ext>
                    </a:extLst>
                  </p:cNvPr>
                  <p:cNvSpPr/>
                  <p:nvPr/>
                </p:nvSpPr>
                <p:spPr>
                  <a:xfrm>
                    <a:off x="5243521" y="6098043"/>
                    <a:ext cx="261439" cy="283185"/>
                  </a:xfrm>
                  <a:custGeom>
                    <a:avLst/>
                    <a:gdLst>
                      <a:gd name="connsiteX0" fmla="*/ 87147 w 261439"/>
                      <a:gd name="connsiteY0" fmla="*/ 0 h 283185"/>
                      <a:gd name="connsiteX1" fmla="*/ 174293 w 261439"/>
                      <a:gd name="connsiteY1" fmla="*/ 0 h 283185"/>
                      <a:gd name="connsiteX2" fmla="*/ 174293 w 261439"/>
                      <a:gd name="connsiteY2" fmla="*/ 87106 h 283185"/>
                      <a:gd name="connsiteX3" fmla="*/ 261440 w 261439"/>
                      <a:gd name="connsiteY3" fmla="*/ 87106 h 283185"/>
                      <a:gd name="connsiteX4" fmla="*/ 261440 w 261439"/>
                      <a:gd name="connsiteY4" fmla="*/ 196012 h 283185"/>
                      <a:gd name="connsiteX5" fmla="*/ 174307 w 261439"/>
                      <a:gd name="connsiteY5" fmla="*/ 196012 h 283185"/>
                      <a:gd name="connsiteX6" fmla="*/ 174307 w 261439"/>
                      <a:gd name="connsiteY6" fmla="*/ 283185 h 283185"/>
                      <a:gd name="connsiteX7" fmla="*/ 87188 w 261439"/>
                      <a:gd name="connsiteY7" fmla="*/ 283185 h 283185"/>
                      <a:gd name="connsiteX8" fmla="*/ 87188 w 261439"/>
                      <a:gd name="connsiteY8" fmla="*/ 196012 h 283185"/>
                      <a:gd name="connsiteX9" fmla="*/ 27 w 261439"/>
                      <a:gd name="connsiteY9" fmla="*/ 196012 h 283185"/>
                      <a:gd name="connsiteX10" fmla="*/ 0 w 261439"/>
                      <a:gd name="connsiteY10" fmla="*/ 196012 h 283185"/>
                      <a:gd name="connsiteX11" fmla="*/ 0 w 261439"/>
                      <a:gd name="connsiteY11" fmla="*/ 87106 h 283185"/>
                      <a:gd name="connsiteX12" fmla="*/ 87147 w 261439"/>
                      <a:gd name="connsiteY12" fmla="*/ 87106 h 283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1439" h="283185">
                        <a:moveTo>
                          <a:pt x="87147" y="0"/>
                        </a:moveTo>
                        <a:lnTo>
                          <a:pt x="174293" y="0"/>
                        </a:lnTo>
                        <a:lnTo>
                          <a:pt x="174293" y="87106"/>
                        </a:lnTo>
                        <a:lnTo>
                          <a:pt x="261440" y="87106"/>
                        </a:lnTo>
                        <a:lnTo>
                          <a:pt x="261440" y="196012"/>
                        </a:lnTo>
                        <a:lnTo>
                          <a:pt x="174307" y="196012"/>
                        </a:lnTo>
                        <a:lnTo>
                          <a:pt x="174307" y="283185"/>
                        </a:lnTo>
                        <a:lnTo>
                          <a:pt x="87188" y="283185"/>
                        </a:lnTo>
                        <a:lnTo>
                          <a:pt x="87188" y="196012"/>
                        </a:lnTo>
                        <a:lnTo>
                          <a:pt x="27" y="196012"/>
                        </a:lnTo>
                        <a:lnTo>
                          <a:pt x="0" y="196012"/>
                        </a:lnTo>
                        <a:lnTo>
                          <a:pt x="0" y="87106"/>
                        </a:lnTo>
                        <a:lnTo>
                          <a:pt x="87147" y="87106"/>
                        </a:lnTo>
                        <a:close/>
                      </a:path>
                    </a:pathLst>
                  </a:custGeom>
                  <a:noFill/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50" name="شكل حر: شكل 249">
                    <a:extLst>
                      <a:ext uri="{FF2B5EF4-FFF2-40B4-BE49-F238E27FC236}">
                        <a16:creationId xmlns:a16="http://schemas.microsoft.com/office/drawing/2014/main" id="{5C2A73F7-4835-4741-9CF2-2F188B465AA0}"/>
                      </a:ext>
                    </a:extLst>
                  </p:cNvPr>
                  <p:cNvSpPr/>
                  <p:nvPr/>
                </p:nvSpPr>
                <p:spPr>
                  <a:xfrm>
                    <a:off x="5048414" y="6010718"/>
                    <a:ext cx="651763" cy="457601"/>
                  </a:xfrm>
                  <a:custGeom>
                    <a:avLst/>
                    <a:gdLst>
                      <a:gd name="connsiteX0" fmla="*/ 0 w 651763"/>
                      <a:gd name="connsiteY0" fmla="*/ 75856 h 457601"/>
                      <a:gd name="connsiteX1" fmla="*/ 0 w 651763"/>
                      <a:gd name="connsiteY1" fmla="*/ 376279 h 457601"/>
                      <a:gd name="connsiteX2" fmla="*/ 81296 w 651763"/>
                      <a:gd name="connsiteY2" fmla="*/ 457602 h 457601"/>
                      <a:gd name="connsiteX3" fmla="*/ 570386 w 651763"/>
                      <a:gd name="connsiteY3" fmla="*/ 457602 h 457601"/>
                      <a:gd name="connsiteX4" fmla="*/ 651763 w 651763"/>
                      <a:gd name="connsiteY4" fmla="*/ 376279 h 457601"/>
                      <a:gd name="connsiteX5" fmla="*/ 651763 w 651763"/>
                      <a:gd name="connsiteY5" fmla="*/ 75856 h 457601"/>
                      <a:gd name="connsiteX6" fmla="*/ 570386 w 651763"/>
                      <a:gd name="connsiteY6" fmla="*/ 178 h 457601"/>
                      <a:gd name="connsiteX7" fmla="*/ 478374 w 651763"/>
                      <a:gd name="connsiteY7" fmla="*/ 178 h 457601"/>
                      <a:gd name="connsiteX8" fmla="*/ 478374 w 651763"/>
                      <a:gd name="connsiteY8" fmla="*/ 0 h 457601"/>
                      <a:gd name="connsiteX9" fmla="*/ 434760 w 651763"/>
                      <a:gd name="connsiteY9" fmla="*/ 0 h 457601"/>
                      <a:gd name="connsiteX10" fmla="*/ 434760 w 651763"/>
                      <a:gd name="connsiteY10" fmla="*/ 178 h 457601"/>
                      <a:gd name="connsiteX11" fmla="*/ 216921 w 651763"/>
                      <a:gd name="connsiteY11" fmla="*/ 178 h 457601"/>
                      <a:gd name="connsiteX12" fmla="*/ 173348 w 651763"/>
                      <a:gd name="connsiteY12" fmla="*/ 178 h 457601"/>
                      <a:gd name="connsiteX13" fmla="*/ 81282 w 651763"/>
                      <a:gd name="connsiteY13" fmla="*/ 178 h 457601"/>
                      <a:gd name="connsiteX14" fmla="*/ 0 w 651763"/>
                      <a:gd name="connsiteY14" fmla="*/ 75856 h 457601"/>
                      <a:gd name="connsiteX15" fmla="*/ 195107 w 651763"/>
                      <a:gd name="connsiteY15" fmla="*/ 174431 h 457601"/>
                      <a:gd name="connsiteX16" fmla="*/ 282254 w 651763"/>
                      <a:gd name="connsiteY16" fmla="*/ 174431 h 457601"/>
                      <a:gd name="connsiteX17" fmla="*/ 282254 w 651763"/>
                      <a:gd name="connsiteY17" fmla="*/ 87325 h 457601"/>
                      <a:gd name="connsiteX18" fmla="*/ 369400 w 651763"/>
                      <a:gd name="connsiteY18" fmla="*/ 87325 h 457601"/>
                      <a:gd name="connsiteX19" fmla="*/ 369400 w 651763"/>
                      <a:gd name="connsiteY19" fmla="*/ 174431 h 457601"/>
                      <a:gd name="connsiteX20" fmla="*/ 456547 w 651763"/>
                      <a:gd name="connsiteY20" fmla="*/ 174431 h 457601"/>
                      <a:gd name="connsiteX21" fmla="*/ 456547 w 651763"/>
                      <a:gd name="connsiteY21" fmla="*/ 283337 h 457601"/>
                      <a:gd name="connsiteX22" fmla="*/ 369414 w 651763"/>
                      <a:gd name="connsiteY22" fmla="*/ 283337 h 457601"/>
                      <a:gd name="connsiteX23" fmla="*/ 369414 w 651763"/>
                      <a:gd name="connsiteY23" fmla="*/ 370510 h 457601"/>
                      <a:gd name="connsiteX24" fmla="*/ 282295 w 651763"/>
                      <a:gd name="connsiteY24" fmla="*/ 370510 h 457601"/>
                      <a:gd name="connsiteX25" fmla="*/ 282295 w 651763"/>
                      <a:gd name="connsiteY25" fmla="*/ 283337 h 457601"/>
                      <a:gd name="connsiteX26" fmla="*/ 195134 w 651763"/>
                      <a:gd name="connsiteY26" fmla="*/ 283337 h 457601"/>
                      <a:gd name="connsiteX27" fmla="*/ 195107 w 651763"/>
                      <a:gd name="connsiteY27" fmla="*/ 283337 h 457601"/>
                      <a:gd name="connsiteX28" fmla="*/ 195107 w 651763"/>
                      <a:gd name="connsiteY28" fmla="*/ 174431 h 457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1763" h="457601">
                        <a:moveTo>
                          <a:pt x="0" y="75856"/>
                        </a:moveTo>
                        <a:lnTo>
                          <a:pt x="0" y="376279"/>
                        </a:lnTo>
                        <a:cubicBezTo>
                          <a:pt x="0" y="421017"/>
                          <a:pt x="36558" y="457602"/>
                          <a:pt x="81296" y="457602"/>
                        </a:cubicBezTo>
                        <a:lnTo>
                          <a:pt x="570386" y="457602"/>
                        </a:lnTo>
                        <a:cubicBezTo>
                          <a:pt x="615219" y="457602"/>
                          <a:pt x="651763" y="421017"/>
                          <a:pt x="651763" y="376279"/>
                        </a:cubicBezTo>
                        <a:lnTo>
                          <a:pt x="651763" y="75856"/>
                        </a:lnTo>
                        <a:cubicBezTo>
                          <a:pt x="651763" y="31118"/>
                          <a:pt x="615219" y="178"/>
                          <a:pt x="570386" y="178"/>
                        </a:cubicBezTo>
                        <a:lnTo>
                          <a:pt x="478374" y="178"/>
                        </a:lnTo>
                        <a:lnTo>
                          <a:pt x="478374" y="0"/>
                        </a:lnTo>
                        <a:lnTo>
                          <a:pt x="434760" y="0"/>
                        </a:lnTo>
                        <a:lnTo>
                          <a:pt x="434760" y="178"/>
                        </a:lnTo>
                        <a:lnTo>
                          <a:pt x="216921" y="178"/>
                        </a:lnTo>
                        <a:lnTo>
                          <a:pt x="173348" y="178"/>
                        </a:lnTo>
                        <a:lnTo>
                          <a:pt x="81282" y="178"/>
                        </a:lnTo>
                        <a:cubicBezTo>
                          <a:pt x="36558" y="178"/>
                          <a:pt x="0" y="31118"/>
                          <a:pt x="0" y="75856"/>
                        </a:cubicBezTo>
                        <a:close/>
                        <a:moveTo>
                          <a:pt x="195107" y="174431"/>
                        </a:moveTo>
                        <a:lnTo>
                          <a:pt x="282254" y="174431"/>
                        </a:lnTo>
                        <a:lnTo>
                          <a:pt x="282254" y="87325"/>
                        </a:lnTo>
                        <a:lnTo>
                          <a:pt x="369400" y="87325"/>
                        </a:lnTo>
                        <a:lnTo>
                          <a:pt x="369400" y="174431"/>
                        </a:lnTo>
                        <a:lnTo>
                          <a:pt x="456547" y="174431"/>
                        </a:lnTo>
                        <a:lnTo>
                          <a:pt x="456547" y="283337"/>
                        </a:lnTo>
                        <a:lnTo>
                          <a:pt x="369414" y="283337"/>
                        </a:lnTo>
                        <a:lnTo>
                          <a:pt x="369414" y="370510"/>
                        </a:lnTo>
                        <a:lnTo>
                          <a:pt x="282295" y="370510"/>
                        </a:lnTo>
                        <a:lnTo>
                          <a:pt x="282295" y="283337"/>
                        </a:lnTo>
                        <a:lnTo>
                          <a:pt x="195134" y="283337"/>
                        </a:lnTo>
                        <a:lnTo>
                          <a:pt x="195107" y="283337"/>
                        </a:lnTo>
                        <a:lnTo>
                          <a:pt x="195107" y="174431"/>
                        </a:lnTo>
                        <a:close/>
                      </a:path>
                    </a:pathLst>
                  </a:custGeom>
                  <a:solidFill>
                    <a:srgbClr val="DB4744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51" name="شكل حر: شكل 250">
                    <a:extLst>
                      <a:ext uri="{FF2B5EF4-FFF2-40B4-BE49-F238E27FC236}">
                        <a16:creationId xmlns:a16="http://schemas.microsoft.com/office/drawing/2014/main" id="{8610D63B-79A8-4219-9538-E10DA62ACEF1}"/>
                      </a:ext>
                    </a:extLst>
                  </p:cNvPr>
                  <p:cNvSpPr/>
                  <p:nvPr/>
                </p:nvSpPr>
                <p:spPr>
                  <a:xfrm>
                    <a:off x="5221761" y="5897893"/>
                    <a:ext cx="304999" cy="112989"/>
                  </a:xfrm>
                  <a:custGeom>
                    <a:avLst/>
                    <a:gdLst>
                      <a:gd name="connsiteX0" fmla="*/ 261412 w 304999"/>
                      <a:gd name="connsiteY0" fmla="*/ 81351 h 112989"/>
                      <a:gd name="connsiteX1" fmla="*/ 223649 w 304999"/>
                      <a:gd name="connsiteY1" fmla="*/ 43560 h 112989"/>
                      <a:gd name="connsiteX2" fmla="*/ 81309 w 304999"/>
                      <a:gd name="connsiteY2" fmla="*/ 43560 h 112989"/>
                      <a:gd name="connsiteX3" fmla="*/ 43573 w 304999"/>
                      <a:gd name="connsiteY3" fmla="*/ 81351 h 112989"/>
                      <a:gd name="connsiteX4" fmla="*/ 43573 w 304999"/>
                      <a:gd name="connsiteY4" fmla="*/ 112989 h 112989"/>
                      <a:gd name="connsiteX5" fmla="*/ 0 w 304999"/>
                      <a:gd name="connsiteY5" fmla="*/ 112989 h 112989"/>
                      <a:gd name="connsiteX6" fmla="*/ 0 w 304999"/>
                      <a:gd name="connsiteY6" fmla="*/ 81351 h 112989"/>
                      <a:gd name="connsiteX7" fmla="*/ 81296 w 304999"/>
                      <a:gd name="connsiteY7" fmla="*/ 0 h 112989"/>
                      <a:gd name="connsiteX8" fmla="*/ 223635 w 304999"/>
                      <a:gd name="connsiteY8" fmla="*/ 0 h 112989"/>
                      <a:gd name="connsiteX9" fmla="*/ 304999 w 304999"/>
                      <a:gd name="connsiteY9" fmla="*/ 81351 h 112989"/>
                      <a:gd name="connsiteX10" fmla="*/ 304999 w 304999"/>
                      <a:gd name="connsiteY10" fmla="*/ 112811 h 112989"/>
                      <a:gd name="connsiteX11" fmla="*/ 261385 w 304999"/>
                      <a:gd name="connsiteY11" fmla="*/ 112811 h 112989"/>
                      <a:gd name="connsiteX12" fmla="*/ 261385 w 304999"/>
                      <a:gd name="connsiteY12" fmla="*/ 81351 h 112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4999" h="112989">
                        <a:moveTo>
                          <a:pt x="261412" y="81351"/>
                        </a:moveTo>
                        <a:cubicBezTo>
                          <a:pt x="261412" y="61373"/>
                          <a:pt x="243599" y="43560"/>
                          <a:pt x="223649" y="43560"/>
                        </a:cubicBezTo>
                        <a:lnTo>
                          <a:pt x="81309" y="43560"/>
                        </a:lnTo>
                        <a:cubicBezTo>
                          <a:pt x="61427" y="43560"/>
                          <a:pt x="43573" y="61373"/>
                          <a:pt x="43573" y="81351"/>
                        </a:cubicBezTo>
                        <a:lnTo>
                          <a:pt x="43573" y="112989"/>
                        </a:lnTo>
                        <a:lnTo>
                          <a:pt x="0" y="112989"/>
                        </a:lnTo>
                        <a:lnTo>
                          <a:pt x="0" y="81351"/>
                        </a:lnTo>
                        <a:cubicBezTo>
                          <a:pt x="0" y="36558"/>
                          <a:pt x="36571" y="0"/>
                          <a:pt x="81296" y="0"/>
                        </a:cubicBezTo>
                        <a:lnTo>
                          <a:pt x="223635" y="0"/>
                        </a:lnTo>
                        <a:cubicBezTo>
                          <a:pt x="268332" y="0"/>
                          <a:pt x="304999" y="36558"/>
                          <a:pt x="304999" y="81351"/>
                        </a:cubicBezTo>
                        <a:lnTo>
                          <a:pt x="304999" y="112811"/>
                        </a:lnTo>
                        <a:lnTo>
                          <a:pt x="261385" y="112811"/>
                        </a:lnTo>
                        <a:lnTo>
                          <a:pt x="261385" y="81351"/>
                        </a:lnTo>
                        <a:close/>
                      </a:path>
                    </a:pathLst>
                  </a:custGeom>
                  <a:solidFill>
                    <a:srgbClr val="DB4744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  <p:grpSp>
            <p:nvGrpSpPr>
              <p:cNvPr id="115" name="رسم 2">
                <a:extLst>
                  <a:ext uri="{FF2B5EF4-FFF2-40B4-BE49-F238E27FC236}">
                    <a16:creationId xmlns:a16="http://schemas.microsoft.com/office/drawing/2014/main" id="{E2EBB25F-1253-4B0F-A6DD-BA729C1D72F5}"/>
                  </a:ext>
                </a:extLst>
              </p:cNvPr>
              <p:cNvGrpSpPr/>
              <p:nvPr/>
            </p:nvGrpSpPr>
            <p:grpSpPr>
              <a:xfrm>
                <a:off x="4495375" y="514425"/>
                <a:ext cx="881468" cy="644624"/>
                <a:chOff x="4495375" y="514425"/>
                <a:chExt cx="881468" cy="644624"/>
              </a:xfrm>
            </p:grpSpPr>
            <p:sp>
              <p:nvSpPr>
                <p:cNvPr id="234" name="شكل حر: شكل 233">
                  <a:extLst>
                    <a:ext uri="{FF2B5EF4-FFF2-40B4-BE49-F238E27FC236}">
                      <a16:creationId xmlns:a16="http://schemas.microsoft.com/office/drawing/2014/main" id="{E64AED70-F2D7-4E55-8E82-4C8C2154936D}"/>
                    </a:ext>
                  </a:extLst>
                </p:cNvPr>
                <p:cNvSpPr/>
                <p:nvPr/>
              </p:nvSpPr>
              <p:spPr>
                <a:xfrm>
                  <a:off x="4517957" y="688732"/>
                  <a:ext cx="248682" cy="346264"/>
                </a:xfrm>
                <a:custGeom>
                  <a:avLst/>
                  <a:gdLst>
                    <a:gd name="connsiteX0" fmla="*/ 248683 w 248682"/>
                    <a:gd name="connsiteY0" fmla="*/ 0 h 346264"/>
                    <a:gd name="connsiteX1" fmla="*/ 223114 w 248682"/>
                    <a:gd name="connsiteY1" fmla="*/ 195230 h 346264"/>
                    <a:gd name="connsiteX2" fmla="*/ 90641 w 248682"/>
                    <a:gd name="connsiteY2" fmla="*/ 234734 h 346264"/>
                    <a:gd name="connsiteX3" fmla="*/ 62756 w 248682"/>
                    <a:gd name="connsiteY3" fmla="*/ 341639 h 346264"/>
                    <a:gd name="connsiteX4" fmla="*/ 0 w 248682"/>
                    <a:gd name="connsiteY4" fmla="*/ 339324 h 346264"/>
                    <a:gd name="connsiteX5" fmla="*/ 0 w 248682"/>
                    <a:gd name="connsiteY5" fmla="*/ 246354 h 346264"/>
                    <a:gd name="connsiteX6" fmla="*/ 90641 w 248682"/>
                    <a:gd name="connsiteY6" fmla="*/ 160358 h 346264"/>
                    <a:gd name="connsiteX7" fmla="*/ 130158 w 248682"/>
                    <a:gd name="connsiteY7" fmla="*/ 13935 h 346264"/>
                    <a:gd name="connsiteX8" fmla="*/ 248683 w 248682"/>
                    <a:gd name="connsiteY8" fmla="*/ 0 h 34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8682" h="346264">
                      <a:moveTo>
                        <a:pt x="248683" y="0"/>
                      </a:moveTo>
                      <a:lnTo>
                        <a:pt x="223114" y="195230"/>
                      </a:lnTo>
                      <a:lnTo>
                        <a:pt x="90641" y="234734"/>
                      </a:lnTo>
                      <a:cubicBezTo>
                        <a:pt x="90641" y="234734"/>
                        <a:pt x="83666" y="330020"/>
                        <a:pt x="62756" y="341639"/>
                      </a:cubicBezTo>
                      <a:cubicBezTo>
                        <a:pt x="41833" y="353259"/>
                        <a:pt x="0" y="339324"/>
                        <a:pt x="0" y="339324"/>
                      </a:cubicBezTo>
                      <a:lnTo>
                        <a:pt x="0" y="246354"/>
                      </a:lnTo>
                      <a:lnTo>
                        <a:pt x="90641" y="160358"/>
                      </a:lnTo>
                      <a:lnTo>
                        <a:pt x="130158" y="13935"/>
                      </a:lnTo>
                      <a:lnTo>
                        <a:pt x="2486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235" name="شكل حر: شكل 234">
                  <a:extLst>
                    <a:ext uri="{FF2B5EF4-FFF2-40B4-BE49-F238E27FC236}">
                      <a16:creationId xmlns:a16="http://schemas.microsoft.com/office/drawing/2014/main" id="{E585AFB2-658B-43AE-97AD-D34DE4946AF5}"/>
                    </a:ext>
                  </a:extLst>
                </p:cNvPr>
                <p:cNvSpPr/>
                <p:nvPr/>
              </p:nvSpPr>
              <p:spPr>
                <a:xfrm>
                  <a:off x="4933534" y="679387"/>
                  <a:ext cx="284720" cy="237652"/>
                </a:xfrm>
                <a:custGeom>
                  <a:avLst/>
                  <a:gdLst>
                    <a:gd name="connsiteX0" fmla="*/ 0 w 284720"/>
                    <a:gd name="connsiteY0" fmla="*/ 0 h 237652"/>
                    <a:gd name="connsiteX1" fmla="*/ 284720 w 284720"/>
                    <a:gd name="connsiteY1" fmla="*/ 0 h 237652"/>
                    <a:gd name="connsiteX2" fmla="*/ 284720 w 284720"/>
                    <a:gd name="connsiteY2" fmla="*/ 237653 h 237652"/>
                    <a:gd name="connsiteX3" fmla="*/ 0 w 284720"/>
                    <a:gd name="connsiteY3" fmla="*/ 237653 h 23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4720" h="237652">
                      <a:moveTo>
                        <a:pt x="0" y="0"/>
                      </a:moveTo>
                      <a:lnTo>
                        <a:pt x="284720" y="0"/>
                      </a:lnTo>
                      <a:lnTo>
                        <a:pt x="284720" y="237653"/>
                      </a:lnTo>
                      <a:lnTo>
                        <a:pt x="0" y="237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236" name="رسم 2">
                  <a:extLst>
                    <a:ext uri="{FF2B5EF4-FFF2-40B4-BE49-F238E27FC236}">
                      <a16:creationId xmlns:a16="http://schemas.microsoft.com/office/drawing/2014/main" id="{0AD24753-2C54-458D-A979-CED05A287654}"/>
                    </a:ext>
                  </a:extLst>
                </p:cNvPr>
                <p:cNvGrpSpPr/>
                <p:nvPr/>
              </p:nvGrpSpPr>
              <p:grpSpPr>
                <a:xfrm>
                  <a:off x="4495375" y="514425"/>
                  <a:ext cx="881468" cy="644624"/>
                  <a:chOff x="4495375" y="514425"/>
                  <a:chExt cx="881468" cy="644624"/>
                </a:xfrm>
              </p:grpSpPr>
              <p:grpSp>
                <p:nvGrpSpPr>
                  <p:cNvPr id="237" name="رسم 2">
                    <a:extLst>
                      <a:ext uri="{FF2B5EF4-FFF2-40B4-BE49-F238E27FC236}">
                        <a16:creationId xmlns:a16="http://schemas.microsoft.com/office/drawing/2014/main" id="{7DCAEE0E-2D05-48ED-A797-35A378160C9C}"/>
                      </a:ext>
                    </a:extLst>
                  </p:cNvPr>
                  <p:cNvGrpSpPr/>
                  <p:nvPr/>
                </p:nvGrpSpPr>
                <p:grpSpPr>
                  <a:xfrm>
                    <a:off x="4495375" y="514425"/>
                    <a:ext cx="881468" cy="644624"/>
                    <a:chOff x="4495375" y="514425"/>
                    <a:chExt cx="881468" cy="644624"/>
                  </a:xfrm>
                </p:grpSpPr>
                <p:grpSp>
                  <p:nvGrpSpPr>
                    <p:cNvPr id="239" name="رسم 2">
                      <a:extLst>
                        <a:ext uri="{FF2B5EF4-FFF2-40B4-BE49-F238E27FC236}">
                          <a16:creationId xmlns:a16="http://schemas.microsoft.com/office/drawing/2014/main" id="{739FC8E0-FC97-461B-B726-8CEBE17114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11982" y="654421"/>
                      <a:ext cx="736320" cy="504628"/>
                      <a:chOff x="4611982" y="654421"/>
                      <a:chExt cx="736320" cy="504628"/>
                    </a:xfrm>
                    <a:solidFill>
                      <a:srgbClr val="DB4744"/>
                    </a:solidFill>
                  </p:grpSpPr>
                  <p:sp>
                    <p:nvSpPr>
                      <p:cNvPr id="243" name="شكل حر: شكل 242">
                        <a:extLst>
                          <a:ext uri="{FF2B5EF4-FFF2-40B4-BE49-F238E27FC236}">
                            <a16:creationId xmlns:a16="http://schemas.microsoft.com/office/drawing/2014/main" id="{4C8CDA7B-14FC-430C-BFA6-25D6BAA559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1982" y="976946"/>
                        <a:ext cx="182089" cy="182103"/>
                      </a:xfrm>
                      <a:custGeom>
                        <a:avLst/>
                        <a:gdLst>
                          <a:gd name="connsiteX0" fmla="*/ 0 w 182089"/>
                          <a:gd name="connsiteY0" fmla="*/ 91052 h 182103"/>
                          <a:gd name="connsiteX1" fmla="*/ 91038 w 182089"/>
                          <a:gd name="connsiteY1" fmla="*/ 182104 h 182103"/>
                          <a:gd name="connsiteX2" fmla="*/ 182090 w 182089"/>
                          <a:gd name="connsiteY2" fmla="*/ 91052 h 182103"/>
                          <a:gd name="connsiteX3" fmla="*/ 91038 w 182089"/>
                          <a:gd name="connsiteY3" fmla="*/ 0 h 182103"/>
                          <a:gd name="connsiteX4" fmla="*/ 0 w 182089"/>
                          <a:gd name="connsiteY4" fmla="*/ 91052 h 182103"/>
                          <a:gd name="connsiteX5" fmla="*/ 109413 w 182089"/>
                          <a:gd name="connsiteY5" fmla="*/ 111043 h 182103"/>
                          <a:gd name="connsiteX6" fmla="*/ 91038 w 182089"/>
                          <a:gd name="connsiteY6" fmla="*/ 118223 h 182103"/>
                          <a:gd name="connsiteX7" fmla="*/ 72663 w 182089"/>
                          <a:gd name="connsiteY7" fmla="*/ 111043 h 182103"/>
                          <a:gd name="connsiteX8" fmla="*/ 63853 w 182089"/>
                          <a:gd name="connsiteY8" fmla="*/ 91052 h 182103"/>
                          <a:gd name="connsiteX9" fmla="*/ 64332 w 182089"/>
                          <a:gd name="connsiteY9" fmla="*/ 86119 h 182103"/>
                          <a:gd name="connsiteX10" fmla="*/ 91038 w 182089"/>
                          <a:gd name="connsiteY10" fmla="*/ 63866 h 182103"/>
                          <a:gd name="connsiteX11" fmla="*/ 117757 w 182089"/>
                          <a:gd name="connsiteY11" fmla="*/ 86119 h 182103"/>
                          <a:gd name="connsiteX12" fmla="*/ 118223 w 182089"/>
                          <a:gd name="connsiteY12" fmla="*/ 91052 h 182103"/>
                          <a:gd name="connsiteX13" fmla="*/ 109413 w 182089"/>
                          <a:gd name="connsiteY13" fmla="*/ 111043 h 182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82089" h="182103">
                            <a:moveTo>
                              <a:pt x="0" y="91052"/>
                            </a:moveTo>
                            <a:cubicBezTo>
                              <a:pt x="0" y="141339"/>
                              <a:pt x="40764" y="182104"/>
                              <a:pt x="91038" y="182104"/>
                            </a:cubicBezTo>
                            <a:cubicBezTo>
                              <a:pt x="141326" y="182104"/>
                              <a:pt x="182090" y="141339"/>
                              <a:pt x="182090" y="91052"/>
                            </a:cubicBezTo>
                            <a:cubicBezTo>
                              <a:pt x="182090" y="40778"/>
                              <a:pt x="141339" y="0"/>
                              <a:pt x="91038" y="0"/>
                            </a:cubicBezTo>
                            <a:cubicBezTo>
                              <a:pt x="40764" y="14"/>
                              <a:pt x="0" y="40778"/>
                              <a:pt x="0" y="91052"/>
                            </a:cubicBezTo>
                            <a:close/>
                            <a:moveTo>
                              <a:pt x="109413" y="111043"/>
                            </a:moveTo>
                            <a:cubicBezTo>
                              <a:pt x="104576" y="115497"/>
                              <a:pt x="98122" y="118223"/>
                              <a:pt x="91038" y="118223"/>
                            </a:cubicBezTo>
                            <a:cubicBezTo>
                              <a:pt x="83940" y="118223"/>
                              <a:pt x="77500" y="115497"/>
                              <a:pt x="72663" y="111043"/>
                            </a:cubicBezTo>
                            <a:cubicBezTo>
                              <a:pt x="67251" y="106083"/>
                              <a:pt x="63853" y="98958"/>
                              <a:pt x="63853" y="91052"/>
                            </a:cubicBezTo>
                            <a:cubicBezTo>
                              <a:pt x="63853" y="89366"/>
                              <a:pt x="64031" y="87722"/>
                              <a:pt x="64332" y="86119"/>
                            </a:cubicBezTo>
                            <a:cubicBezTo>
                              <a:pt x="66648" y="73472"/>
                              <a:pt x="77719" y="63866"/>
                              <a:pt x="91038" y="63866"/>
                            </a:cubicBezTo>
                            <a:cubicBezTo>
                              <a:pt x="104357" y="63866"/>
                              <a:pt x="115428" y="73472"/>
                              <a:pt x="117757" y="86119"/>
                            </a:cubicBezTo>
                            <a:cubicBezTo>
                              <a:pt x="118045" y="87722"/>
                              <a:pt x="118223" y="89366"/>
                              <a:pt x="118223" y="91052"/>
                            </a:cubicBezTo>
                            <a:cubicBezTo>
                              <a:pt x="118210" y="98972"/>
                              <a:pt x="114812" y="106083"/>
                              <a:pt x="109413" y="111043"/>
                            </a:cubicBezTo>
                            <a:close/>
                          </a:path>
                        </a:pathLst>
                      </a:custGeom>
                      <a:solidFill>
                        <a:srgbClr val="DB4744"/>
                      </a:solidFill>
                      <a:ln w="1369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pPr algn="ctr"/>
                        <a:endParaRPr lang="ar-EG"/>
                      </a:p>
                    </p:txBody>
                  </p:sp>
                  <p:sp>
                    <p:nvSpPr>
                      <p:cNvPr id="244" name="شكل حر: شكل 243">
                        <a:extLst>
                          <a:ext uri="{FF2B5EF4-FFF2-40B4-BE49-F238E27FC236}">
                            <a16:creationId xmlns:a16="http://schemas.microsoft.com/office/drawing/2014/main" id="{EFF05D5B-83CF-46DF-B322-DCF3A939E7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6212" y="976946"/>
                        <a:ext cx="182089" cy="182103"/>
                      </a:xfrm>
                      <a:custGeom>
                        <a:avLst/>
                        <a:gdLst>
                          <a:gd name="connsiteX0" fmla="*/ 0 w 182089"/>
                          <a:gd name="connsiteY0" fmla="*/ 91052 h 182103"/>
                          <a:gd name="connsiteX1" fmla="*/ 91052 w 182089"/>
                          <a:gd name="connsiteY1" fmla="*/ 182104 h 182103"/>
                          <a:gd name="connsiteX2" fmla="*/ 182090 w 182089"/>
                          <a:gd name="connsiteY2" fmla="*/ 91052 h 182103"/>
                          <a:gd name="connsiteX3" fmla="*/ 91052 w 182089"/>
                          <a:gd name="connsiteY3" fmla="*/ 0 h 182103"/>
                          <a:gd name="connsiteX4" fmla="*/ 0 w 182089"/>
                          <a:gd name="connsiteY4" fmla="*/ 91052 h 182103"/>
                          <a:gd name="connsiteX5" fmla="*/ 63866 w 182089"/>
                          <a:gd name="connsiteY5" fmla="*/ 91052 h 182103"/>
                          <a:gd name="connsiteX6" fmla="*/ 64332 w 182089"/>
                          <a:gd name="connsiteY6" fmla="*/ 86119 h 182103"/>
                          <a:gd name="connsiteX7" fmla="*/ 91038 w 182089"/>
                          <a:gd name="connsiteY7" fmla="*/ 63866 h 182103"/>
                          <a:gd name="connsiteX8" fmla="*/ 117757 w 182089"/>
                          <a:gd name="connsiteY8" fmla="*/ 86119 h 182103"/>
                          <a:gd name="connsiteX9" fmla="*/ 118223 w 182089"/>
                          <a:gd name="connsiteY9" fmla="*/ 91052 h 182103"/>
                          <a:gd name="connsiteX10" fmla="*/ 109427 w 182089"/>
                          <a:gd name="connsiteY10" fmla="*/ 111043 h 182103"/>
                          <a:gd name="connsiteX11" fmla="*/ 91052 w 182089"/>
                          <a:gd name="connsiteY11" fmla="*/ 118223 h 182103"/>
                          <a:gd name="connsiteX12" fmla="*/ 72691 w 182089"/>
                          <a:gd name="connsiteY12" fmla="*/ 111043 h 182103"/>
                          <a:gd name="connsiteX13" fmla="*/ 63866 w 182089"/>
                          <a:gd name="connsiteY13" fmla="*/ 91052 h 182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82089" h="182103">
                            <a:moveTo>
                              <a:pt x="0" y="91052"/>
                            </a:moveTo>
                            <a:cubicBezTo>
                              <a:pt x="0" y="141339"/>
                              <a:pt x="40778" y="182104"/>
                              <a:pt x="91052" y="182104"/>
                            </a:cubicBezTo>
                            <a:cubicBezTo>
                              <a:pt x="141326" y="182104"/>
                              <a:pt x="182090" y="141339"/>
                              <a:pt x="182090" y="91052"/>
                            </a:cubicBezTo>
                            <a:cubicBezTo>
                              <a:pt x="182090" y="40778"/>
                              <a:pt x="141326" y="0"/>
                              <a:pt x="91052" y="0"/>
                            </a:cubicBezTo>
                            <a:cubicBezTo>
                              <a:pt x="40778" y="14"/>
                              <a:pt x="0" y="40778"/>
                              <a:pt x="0" y="91052"/>
                            </a:cubicBezTo>
                            <a:close/>
                            <a:moveTo>
                              <a:pt x="63866" y="91052"/>
                            </a:moveTo>
                            <a:cubicBezTo>
                              <a:pt x="63866" y="89366"/>
                              <a:pt x="64045" y="87722"/>
                              <a:pt x="64332" y="86119"/>
                            </a:cubicBezTo>
                            <a:cubicBezTo>
                              <a:pt x="66662" y="73472"/>
                              <a:pt x="77719" y="63866"/>
                              <a:pt x="91038" y="63866"/>
                            </a:cubicBezTo>
                            <a:cubicBezTo>
                              <a:pt x="104357" y="63866"/>
                              <a:pt x="115428" y="73472"/>
                              <a:pt x="117757" y="86119"/>
                            </a:cubicBezTo>
                            <a:cubicBezTo>
                              <a:pt x="118045" y="87722"/>
                              <a:pt x="118223" y="89366"/>
                              <a:pt x="118223" y="91052"/>
                            </a:cubicBezTo>
                            <a:cubicBezTo>
                              <a:pt x="118223" y="98972"/>
                              <a:pt x="114825" y="106083"/>
                              <a:pt x="109427" y="111043"/>
                            </a:cubicBezTo>
                            <a:cubicBezTo>
                              <a:pt x="104590" y="115497"/>
                              <a:pt x="98136" y="118223"/>
                              <a:pt x="91052" y="118223"/>
                            </a:cubicBezTo>
                            <a:cubicBezTo>
                              <a:pt x="83968" y="118223"/>
                              <a:pt x="77528" y="115497"/>
                              <a:pt x="72691" y="111043"/>
                            </a:cubicBezTo>
                            <a:cubicBezTo>
                              <a:pt x="67278" y="106083"/>
                              <a:pt x="63866" y="98972"/>
                              <a:pt x="63866" y="91052"/>
                            </a:cubicBezTo>
                            <a:close/>
                          </a:path>
                        </a:pathLst>
                      </a:custGeom>
                      <a:solidFill>
                        <a:srgbClr val="DB4744"/>
                      </a:solidFill>
                      <a:ln w="1369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pPr algn="ctr"/>
                        <a:endParaRPr lang="ar-EG"/>
                      </a:p>
                    </p:txBody>
                  </p:sp>
                  <p:sp>
                    <p:nvSpPr>
                      <p:cNvPr id="245" name="شكل حر: شكل 244">
                        <a:extLst>
                          <a:ext uri="{FF2B5EF4-FFF2-40B4-BE49-F238E27FC236}">
                            <a16:creationId xmlns:a16="http://schemas.microsoft.com/office/drawing/2014/main" id="{1AF7C18C-AFEE-47AA-BCEE-50BE631732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92" y="654421"/>
                        <a:ext cx="337885" cy="297326"/>
                      </a:xfrm>
                      <a:custGeom>
                        <a:avLst/>
                        <a:gdLst>
                          <a:gd name="connsiteX0" fmla="*/ 0 w 337885"/>
                          <a:gd name="connsiteY0" fmla="*/ 0 h 297326"/>
                          <a:gd name="connsiteX1" fmla="*/ 0 w 337885"/>
                          <a:gd name="connsiteY1" fmla="*/ 297326 h 297326"/>
                          <a:gd name="connsiteX2" fmla="*/ 337885 w 337885"/>
                          <a:gd name="connsiteY2" fmla="*/ 297326 h 297326"/>
                          <a:gd name="connsiteX3" fmla="*/ 337885 w 337885"/>
                          <a:gd name="connsiteY3" fmla="*/ 0 h 297326"/>
                          <a:gd name="connsiteX4" fmla="*/ 0 w 337885"/>
                          <a:gd name="connsiteY4" fmla="*/ 0 h 297326"/>
                          <a:gd name="connsiteX5" fmla="*/ 79624 w 337885"/>
                          <a:gd name="connsiteY5" fmla="*/ 118004 h 297326"/>
                          <a:gd name="connsiteX6" fmla="*/ 145464 w 337885"/>
                          <a:gd name="connsiteY6" fmla="*/ 118004 h 297326"/>
                          <a:gd name="connsiteX7" fmla="*/ 145464 w 337885"/>
                          <a:gd name="connsiteY7" fmla="*/ 52151 h 297326"/>
                          <a:gd name="connsiteX8" fmla="*/ 211303 w 337885"/>
                          <a:gd name="connsiteY8" fmla="*/ 52151 h 297326"/>
                          <a:gd name="connsiteX9" fmla="*/ 211303 w 337885"/>
                          <a:gd name="connsiteY9" fmla="*/ 118004 h 297326"/>
                          <a:gd name="connsiteX10" fmla="*/ 277143 w 337885"/>
                          <a:gd name="connsiteY10" fmla="*/ 118004 h 297326"/>
                          <a:gd name="connsiteX11" fmla="*/ 277143 w 337885"/>
                          <a:gd name="connsiteY11" fmla="*/ 183844 h 297326"/>
                          <a:gd name="connsiteX12" fmla="*/ 211303 w 337885"/>
                          <a:gd name="connsiteY12" fmla="*/ 183844 h 297326"/>
                          <a:gd name="connsiteX13" fmla="*/ 211303 w 337885"/>
                          <a:gd name="connsiteY13" fmla="*/ 249683 h 297326"/>
                          <a:gd name="connsiteX14" fmla="*/ 145464 w 337885"/>
                          <a:gd name="connsiteY14" fmla="*/ 249683 h 297326"/>
                          <a:gd name="connsiteX15" fmla="*/ 145464 w 337885"/>
                          <a:gd name="connsiteY15" fmla="*/ 183844 h 297326"/>
                          <a:gd name="connsiteX16" fmla="*/ 79624 w 337885"/>
                          <a:gd name="connsiteY16" fmla="*/ 183844 h 297326"/>
                          <a:gd name="connsiteX17" fmla="*/ 79624 w 337885"/>
                          <a:gd name="connsiteY17" fmla="*/ 118004 h 297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337885" h="297326">
                            <a:moveTo>
                              <a:pt x="0" y="0"/>
                            </a:moveTo>
                            <a:lnTo>
                              <a:pt x="0" y="297326"/>
                            </a:lnTo>
                            <a:lnTo>
                              <a:pt x="337885" y="297326"/>
                            </a:lnTo>
                            <a:lnTo>
                              <a:pt x="337885" y="0"/>
                            </a:lnTo>
                            <a:lnTo>
                              <a:pt x="0" y="0"/>
                            </a:lnTo>
                            <a:close/>
                            <a:moveTo>
                              <a:pt x="79624" y="118004"/>
                            </a:moveTo>
                            <a:lnTo>
                              <a:pt x="145464" y="118004"/>
                            </a:lnTo>
                            <a:lnTo>
                              <a:pt x="145464" y="52151"/>
                            </a:lnTo>
                            <a:lnTo>
                              <a:pt x="211303" y="52151"/>
                            </a:lnTo>
                            <a:lnTo>
                              <a:pt x="211303" y="118004"/>
                            </a:lnTo>
                            <a:lnTo>
                              <a:pt x="277143" y="118004"/>
                            </a:lnTo>
                            <a:lnTo>
                              <a:pt x="277143" y="183844"/>
                            </a:lnTo>
                            <a:lnTo>
                              <a:pt x="211303" y="183844"/>
                            </a:lnTo>
                            <a:lnTo>
                              <a:pt x="211303" y="249683"/>
                            </a:lnTo>
                            <a:lnTo>
                              <a:pt x="145464" y="249683"/>
                            </a:lnTo>
                            <a:lnTo>
                              <a:pt x="145464" y="183844"/>
                            </a:lnTo>
                            <a:lnTo>
                              <a:pt x="79624" y="183844"/>
                            </a:lnTo>
                            <a:lnTo>
                              <a:pt x="79624" y="118004"/>
                            </a:lnTo>
                            <a:close/>
                          </a:path>
                        </a:pathLst>
                      </a:custGeom>
                      <a:solidFill>
                        <a:srgbClr val="DB4744"/>
                      </a:solidFill>
                      <a:ln w="1369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pPr algn="ctr"/>
                        <a:endParaRPr lang="ar-EG"/>
                      </a:p>
                    </p:txBody>
                  </p:sp>
                </p:grpSp>
                <p:grpSp>
                  <p:nvGrpSpPr>
                    <p:cNvPr id="240" name="رسم 2">
                      <a:extLst>
                        <a:ext uri="{FF2B5EF4-FFF2-40B4-BE49-F238E27FC236}">
                          <a16:creationId xmlns:a16="http://schemas.microsoft.com/office/drawing/2014/main" id="{EEBAA6B5-6126-4F26-ACA1-062036DF74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95375" y="514425"/>
                      <a:ext cx="881468" cy="538089"/>
                      <a:chOff x="4495375" y="514425"/>
                      <a:chExt cx="881468" cy="538089"/>
                    </a:xfrm>
                  </p:grpSpPr>
                  <p:sp>
                    <p:nvSpPr>
                      <p:cNvPr id="241" name="شكل حر: شكل 240">
                        <a:extLst>
                          <a:ext uri="{FF2B5EF4-FFF2-40B4-BE49-F238E27FC236}">
                            <a16:creationId xmlns:a16="http://schemas.microsoft.com/office/drawing/2014/main" id="{C104EE45-E77B-4118-AB8A-032CB9E705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95375" y="618960"/>
                        <a:ext cx="881468" cy="433554"/>
                      </a:xfrm>
                      <a:custGeom>
                        <a:avLst/>
                        <a:gdLst>
                          <a:gd name="connsiteX0" fmla="*/ 0 w 881468"/>
                          <a:gd name="connsiteY0" fmla="*/ 387419 h 433554"/>
                          <a:gd name="connsiteX1" fmla="*/ 384 w 881468"/>
                          <a:gd name="connsiteY1" fmla="*/ 431266 h 433554"/>
                          <a:gd name="connsiteX2" fmla="*/ 104466 w 881468"/>
                          <a:gd name="connsiteY2" fmla="*/ 430882 h 433554"/>
                          <a:gd name="connsiteX3" fmla="*/ 217305 w 881468"/>
                          <a:gd name="connsiteY3" fmla="*/ 347764 h 433554"/>
                          <a:gd name="connsiteX4" fmla="*/ 310261 w 881468"/>
                          <a:gd name="connsiteY4" fmla="*/ 429841 h 433554"/>
                          <a:gd name="connsiteX5" fmla="*/ 310261 w 881468"/>
                          <a:gd name="connsiteY5" fmla="*/ 433554 h 433554"/>
                          <a:gd name="connsiteX6" fmla="*/ 661245 w 881468"/>
                          <a:gd name="connsiteY6" fmla="*/ 433554 h 433554"/>
                          <a:gd name="connsiteX7" fmla="*/ 726414 w 881468"/>
                          <a:gd name="connsiteY7" fmla="*/ 353519 h 433554"/>
                          <a:gd name="connsiteX8" fmla="*/ 762053 w 881468"/>
                          <a:gd name="connsiteY8" fmla="*/ 347079 h 433554"/>
                          <a:gd name="connsiteX9" fmla="*/ 859079 w 881468"/>
                          <a:gd name="connsiteY9" fmla="*/ 417742 h 433554"/>
                          <a:gd name="connsiteX10" fmla="*/ 862847 w 881468"/>
                          <a:gd name="connsiteY10" fmla="*/ 433554 h 433554"/>
                          <a:gd name="connsiteX11" fmla="*/ 881469 w 881468"/>
                          <a:gd name="connsiteY11" fmla="*/ 433554 h 433554"/>
                          <a:gd name="connsiteX12" fmla="*/ 881469 w 881468"/>
                          <a:gd name="connsiteY12" fmla="*/ 417742 h 433554"/>
                          <a:gd name="connsiteX13" fmla="*/ 881469 w 881468"/>
                          <a:gd name="connsiteY13" fmla="*/ 226622 h 433554"/>
                          <a:gd name="connsiteX14" fmla="*/ 881469 w 881468"/>
                          <a:gd name="connsiteY14" fmla="*/ 1425 h 433554"/>
                          <a:gd name="connsiteX15" fmla="*/ 452477 w 881468"/>
                          <a:gd name="connsiteY15" fmla="*/ 1425 h 433554"/>
                          <a:gd name="connsiteX16" fmla="*/ 452477 w 881468"/>
                          <a:gd name="connsiteY16" fmla="*/ 0 h 433554"/>
                          <a:gd name="connsiteX17" fmla="*/ 351834 w 881468"/>
                          <a:gd name="connsiteY17" fmla="*/ 0 h 433554"/>
                          <a:gd name="connsiteX18" fmla="*/ 351834 w 881468"/>
                          <a:gd name="connsiteY18" fmla="*/ 1425 h 433554"/>
                          <a:gd name="connsiteX19" fmla="*/ 310261 w 881468"/>
                          <a:gd name="connsiteY19" fmla="*/ 1425 h 433554"/>
                          <a:gd name="connsiteX20" fmla="*/ 310261 w 881468"/>
                          <a:gd name="connsiteY20" fmla="*/ 24829 h 433554"/>
                          <a:gd name="connsiteX21" fmla="*/ 149821 w 881468"/>
                          <a:gd name="connsiteY21" fmla="*/ 24842 h 433554"/>
                          <a:gd name="connsiteX22" fmla="*/ 116661 w 881468"/>
                          <a:gd name="connsiteY22" fmla="*/ 175061 h 433554"/>
                          <a:gd name="connsiteX23" fmla="*/ 87681 w 881468"/>
                          <a:gd name="connsiteY23" fmla="*/ 230336 h 433554"/>
                          <a:gd name="connsiteX24" fmla="*/ 19827 w 881468"/>
                          <a:gd name="connsiteY24" fmla="*/ 261974 h 433554"/>
                          <a:gd name="connsiteX25" fmla="*/ 19060 w 881468"/>
                          <a:gd name="connsiteY25" fmla="*/ 386268 h 433554"/>
                          <a:gd name="connsiteX26" fmla="*/ 0 w 881468"/>
                          <a:gd name="connsiteY26" fmla="*/ 387419 h 433554"/>
                          <a:gd name="connsiteX27" fmla="*/ 440734 w 881468"/>
                          <a:gd name="connsiteY27" fmla="*/ 186379 h 433554"/>
                          <a:gd name="connsiteX28" fmla="*/ 573907 w 881468"/>
                          <a:gd name="connsiteY28" fmla="*/ 53206 h 433554"/>
                          <a:gd name="connsiteX29" fmla="*/ 707093 w 881468"/>
                          <a:gd name="connsiteY29" fmla="*/ 186379 h 433554"/>
                          <a:gd name="connsiteX30" fmla="*/ 573907 w 881468"/>
                          <a:gd name="connsiteY30" fmla="*/ 319551 h 433554"/>
                          <a:gd name="connsiteX31" fmla="*/ 440734 w 881468"/>
                          <a:gd name="connsiteY31" fmla="*/ 186379 h 433554"/>
                          <a:gd name="connsiteX32" fmla="*/ 124677 w 881468"/>
                          <a:gd name="connsiteY32" fmla="*/ 222703 h 433554"/>
                          <a:gd name="connsiteX33" fmla="*/ 158988 w 881468"/>
                          <a:gd name="connsiteY33" fmla="*/ 102616 h 433554"/>
                          <a:gd name="connsiteX34" fmla="*/ 240571 w 881468"/>
                          <a:gd name="connsiteY34" fmla="*/ 101849 h 433554"/>
                          <a:gd name="connsiteX35" fmla="*/ 240955 w 881468"/>
                          <a:gd name="connsiteY35" fmla="*/ 223073 h 433554"/>
                          <a:gd name="connsiteX36" fmla="*/ 124677 w 881468"/>
                          <a:gd name="connsiteY36" fmla="*/ 222703 h 433554"/>
                          <a:gd name="connsiteX37" fmla="*/ 23856 w 881468"/>
                          <a:gd name="connsiteY37" fmla="*/ 347477 h 433554"/>
                          <a:gd name="connsiteX38" fmla="*/ 94518 w 881468"/>
                          <a:gd name="connsiteY38" fmla="*/ 347477 h 433554"/>
                          <a:gd name="connsiteX39" fmla="*/ 94518 w 881468"/>
                          <a:gd name="connsiteY39" fmla="*/ 389721 h 433554"/>
                          <a:gd name="connsiteX40" fmla="*/ 23445 w 881468"/>
                          <a:gd name="connsiteY40" fmla="*/ 389310 h 433554"/>
                          <a:gd name="connsiteX41" fmla="*/ 23856 w 881468"/>
                          <a:gd name="connsiteY41" fmla="*/ 347477 h 4335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881468" h="433554">
                            <a:moveTo>
                              <a:pt x="0" y="387419"/>
                            </a:moveTo>
                            <a:cubicBezTo>
                              <a:pt x="0" y="401902"/>
                              <a:pt x="384" y="416769"/>
                              <a:pt x="384" y="431266"/>
                            </a:cubicBezTo>
                            <a:cubicBezTo>
                              <a:pt x="35078" y="431266"/>
                              <a:pt x="69758" y="431266"/>
                              <a:pt x="104466" y="430882"/>
                            </a:cubicBezTo>
                            <a:cubicBezTo>
                              <a:pt x="115894" y="380554"/>
                              <a:pt x="164702" y="340146"/>
                              <a:pt x="217305" y="347764"/>
                            </a:cubicBezTo>
                            <a:cubicBezTo>
                              <a:pt x="263577" y="350368"/>
                              <a:pt x="296175" y="388885"/>
                              <a:pt x="310261" y="429841"/>
                            </a:cubicBezTo>
                            <a:lnTo>
                              <a:pt x="310261" y="433554"/>
                            </a:lnTo>
                            <a:lnTo>
                              <a:pt x="661245" y="433554"/>
                            </a:lnTo>
                            <a:cubicBezTo>
                              <a:pt x="666905" y="396681"/>
                              <a:pt x="692363" y="366249"/>
                              <a:pt x="726414" y="353519"/>
                            </a:cubicBezTo>
                            <a:cubicBezTo>
                              <a:pt x="737512" y="349368"/>
                              <a:pt x="749529" y="347079"/>
                              <a:pt x="762053" y="347079"/>
                            </a:cubicBezTo>
                            <a:cubicBezTo>
                              <a:pt x="807367" y="347079"/>
                              <a:pt x="845829" y="376786"/>
                              <a:pt x="859079" y="417742"/>
                            </a:cubicBezTo>
                            <a:cubicBezTo>
                              <a:pt x="860737" y="422853"/>
                              <a:pt x="862012" y="428128"/>
                              <a:pt x="862847" y="433554"/>
                            </a:cubicBezTo>
                            <a:lnTo>
                              <a:pt x="881469" y="433554"/>
                            </a:lnTo>
                            <a:lnTo>
                              <a:pt x="881469" y="417742"/>
                            </a:lnTo>
                            <a:lnTo>
                              <a:pt x="881469" y="226622"/>
                            </a:lnTo>
                            <a:lnTo>
                              <a:pt x="881469" y="1425"/>
                            </a:lnTo>
                            <a:lnTo>
                              <a:pt x="452477" y="1425"/>
                            </a:lnTo>
                            <a:cubicBezTo>
                              <a:pt x="452477" y="1014"/>
                              <a:pt x="452477" y="534"/>
                              <a:pt x="452477" y="0"/>
                            </a:cubicBezTo>
                            <a:lnTo>
                              <a:pt x="351834" y="0"/>
                            </a:lnTo>
                            <a:cubicBezTo>
                              <a:pt x="351834" y="521"/>
                              <a:pt x="351834" y="1014"/>
                              <a:pt x="351834" y="1425"/>
                            </a:cubicBezTo>
                            <a:lnTo>
                              <a:pt x="310261" y="1425"/>
                            </a:lnTo>
                            <a:lnTo>
                              <a:pt x="310261" y="24829"/>
                            </a:lnTo>
                            <a:cubicBezTo>
                              <a:pt x="256918" y="24459"/>
                              <a:pt x="203548" y="24089"/>
                              <a:pt x="149821" y="24842"/>
                            </a:cubicBezTo>
                            <a:cubicBezTo>
                              <a:pt x="154014" y="77459"/>
                              <a:pt x="128843" y="125102"/>
                              <a:pt x="116661" y="175061"/>
                            </a:cubicBezTo>
                            <a:cubicBezTo>
                              <a:pt x="109029" y="194120"/>
                              <a:pt x="110180" y="221580"/>
                              <a:pt x="87681" y="230336"/>
                            </a:cubicBezTo>
                            <a:cubicBezTo>
                              <a:pt x="65182" y="241393"/>
                              <a:pt x="42299" y="251684"/>
                              <a:pt x="19827" y="261974"/>
                            </a:cubicBezTo>
                            <a:cubicBezTo>
                              <a:pt x="18293" y="303547"/>
                              <a:pt x="19430" y="344709"/>
                              <a:pt x="19060" y="386268"/>
                            </a:cubicBezTo>
                            <a:cubicBezTo>
                              <a:pt x="12579" y="386651"/>
                              <a:pt x="6481" y="387021"/>
                              <a:pt x="0" y="387419"/>
                            </a:cubicBezTo>
                            <a:close/>
                            <a:moveTo>
                              <a:pt x="440734" y="186379"/>
                            </a:moveTo>
                            <a:cubicBezTo>
                              <a:pt x="440734" y="112838"/>
                              <a:pt x="500367" y="53206"/>
                              <a:pt x="573907" y="53206"/>
                            </a:cubicBezTo>
                            <a:cubicBezTo>
                              <a:pt x="647461" y="53206"/>
                              <a:pt x="707093" y="112838"/>
                              <a:pt x="707093" y="186379"/>
                            </a:cubicBezTo>
                            <a:cubicBezTo>
                              <a:pt x="707093" y="259933"/>
                              <a:pt x="647461" y="319551"/>
                              <a:pt x="573907" y="319551"/>
                            </a:cubicBezTo>
                            <a:cubicBezTo>
                              <a:pt x="500367" y="319551"/>
                              <a:pt x="440734" y="259933"/>
                              <a:pt x="440734" y="186379"/>
                            </a:cubicBezTo>
                            <a:close/>
                            <a:moveTo>
                              <a:pt x="124677" y="222703"/>
                            </a:moveTo>
                            <a:cubicBezTo>
                              <a:pt x="135351" y="182295"/>
                              <a:pt x="148314" y="142641"/>
                              <a:pt x="158988" y="102616"/>
                            </a:cubicBezTo>
                            <a:cubicBezTo>
                              <a:pt x="186050" y="101466"/>
                              <a:pt x="213509" y="101849"/>
                              <a:pt x="240571" y="101849"/>
                            </a:cubicBezTo>
                            <a:cubicBezTo>
                              <a:pt x="242106" y="142257"/>
                              <a:pt x="241339" y="182679"/>
                              <a:pt x="240955" y="223073"/>
                            </a:cubicBezTo>
                            <a:cubicBezTo>
                              <a:pt x="202068" y="223087"/>
                              <a:pt x="163564" y="223471"/>
                              <a:pt x="124677" y="222703"/>
                            </a:cubicBezTo>
                            <a:close/>
                            <a:moveTo>
                              <a:pt x="23856" y="347477"/>
                            </a:moveTo>
                            <a:cubicBezTo>
                              <a:pt x="47410" y="347066"/>
                              <a:pt x="70964" y="347066"/>
                              <a:pt x="94518" y="347477"/>
                            </a:cubicBezTo>
                            <a:cubicBezTo>
                              <a:pt x="94929" y="361686"/>
                              <a:pt x="94929" y="375498"/>
                              <a:pt x="94518" y="389721"/>
                            </a:cubicBezTo>
                            <a:cubicBezTo>
                              <a:pt x="70964" y="390118"/>
                              <a:pt x="47012" y="390118"/>
                              <a:pt x="23445" y="389310"/>
                            </a:cubicBezTo>
                            <a:cubicBezTo>
                              <a:pt x="23047" y="375498"/>
                              <a:pt x="23047" y="361686"/>
                              <a:pt x="23856" y="347477"/>
                            </a:cubicBezTo>
                            <a:close/>
                          </a:path>
                        </a:pathLst>
                      </a:custGeom>
                      <a:solidFill>
                        <a:srgbClr val="3C454F"/>
                      </a:solidFill>
                      <a:ln w="1369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pPr algn="ctr"/>
                        <a:endParaRPr lang="ar-EG"/>
                      </a:p>
                    </p:txBody>
                  </p:sp>
                  <p:sp>
                    <p:nvSpPr>
                      <p:cNvPr id="242" name="شكل حر: شكل 241">
                        <a:extLst>
                          <a:ext uri="{FF2B5EF4-FFF2-40B4-BE49-F238E27FC236}">
                            <a16:creationId xmlns:a16="http://schemas.microsoft.com/office/drawing/2014/main" id="{9E69C66C-E3A8-4BD1-9361-82EF143E51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7168" y="514425"/>
                        <a:ext cx="100752" cy="104534"/>
                      </a:xfrm>
                      <a:custGeom>
                        <a:avLst/>
                        <a:gdLst>
                          <a:gd name="connsiteX0" fmla="*/ 0 w 100752"/>
                          <a:gd name="connsiteY0" fmla="*/ 50370 h 104534"/>
                          <a:gd name="connsiteX1" fmla="*/ 50370 w 100752"/>
                          <a:gd name="connsiteY1" fmla="*/ 0 h 104534"/>
                          <a:gd name="connsiteX2" fmla="*/ 100753 w 100752"/>
                          <a:gd name="connsiteY2" fmla="*/ 50370 h 104534"/>
                          <a:gd name="connsiteX3" fmla="*/ 100684 w 100752"/>
                          <a:gd name="connsiteY3" fmla="*/ 104535 h 104534"/>
                          <a:gd name="connsiteX4" fmla="*/ 41 w 100752"/>
                          <a:gd name="connsiteY4" fmla="*/ 104535 h 104534"/>
                          <a:gd name="connsiteX5" fmla="*/ 0 w 100752"/>
                          <a:gd name="connsiteY5" fmla="*/ 50370 h 1045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0752" h="104534">
                            <a:moveTo>
                              <a:pt x="0" y="50370"/>
                            </a:moveTo>
                            <a:cubicBezTo>
                              <a:pt x="0" y="22554"/>
                              <a:pt x="22554" y="0"/>
                              <a:pt x="50370" y="0"/>
                            </a:cubicBezTo>
                            <a:cubicBezTo>
                              <a:pt x="78199" y="0"/>
                              <a:pt x="100753" y="22554"/>
                              <a:pt x="100753" y="50370"/>
                            </a:cubicBezTo>
                            <a:cubicBezTo>
                              <a:pt x="100753" y="59742"/>
                              <a:pt x="100698" y="93724"/>
                              <a:pt x="100684" y="104535"/>
                            </a:cubicBezTo>
                            <a:lnTo>
                              <a:pt x="41" y="104535"/>
                            </a:lnTo>
                            <a:cubicBezTo>
                              <a:pt x="0" y="93559"/>
                              <a:pt x="0" y="59756"/>
                              <a:pt x="0" y="50370"/>
                            </a:cubicBezTo>
                            <a:close/>
                          </a:path>
                        </a:pathLst>
                      </a:custGeom>
                      <a:solidFill>
                        <a:srgbClr val="DB4744"/>
                      </a:solidFill>
                      <a:ln w="1369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pPr algn="ctr"/>
                        <a:endParaRPr lang="ar-EG"/>
                      </a:p>
                    </p:txBody>
                  </p:sp>
                </p:grpSp>
              </p:grpSp>
              <p:sp>
                <p:nvSpPr>
                  <p:cNvPr id="238" name="شكل حر: شكل 237">
                    <a:extLst>
                      <a:ext uri="{FF2B5EF4-FFF2-40B4-BE49-F238E27FC236}">
                        <a16:creationId xmlns:a16="http://schemas.microsoft.com/office/drawing/2014/main" id="{91720EAB-641B-4EE5-9755-27D93A66C857}"/>
                      </a:ext>
                    </a:extLst>
                  </p:cNvPr>
                  <p:cNvSpPr/>
                  <p:nvPr/>
                </p:nvSpPr>
                <p:spPr>
                  <a:xfrm>
                    <a:off x="4839413" y="607737"/>
                    <a:ext cx="119442" cy="18278"/>
                  </a:xfrm>
                  <a:custGeom>
                    <a:avLst/>
                    <a:gdLst>
                      <a:gd name="connsiteX0" fmla="*/ 0 w 119442"/>
                      <a:gd name="connsiteY0" fmla="*/ 9139 h 18278"/>
                      <a:gd name="connsiteX1" fmla="*/ 9139 w 119442"/>
                      <a:gd name="connsiteY1" fmla="*/ 18279 h 18278"/>
                      <a:gd name="connsiteX2" fmla="*/ 110304 w 119442"/>
                      <a:gd name="connsiteY2" fmla="*/ 18279 h 18278"/>
                      <a:gd name="connsiteX3" fmla="*/ 119443 w 119442"/>
                      <a:gd name="connsiteY3" fmla="*/ 9139 h 18278"/>
                      <a:gd name="connsiteX4" fmla="*/ 119443 w 119442"/>
                      <a:gd name="connsiteY4" fmla="*/ 9139 h 18278"/>
                      <a:gd name="connsiteX5" fmla="*/ 110304 w 119442"/>
                      <a:gd name="connsiteY5" fmla="*/ 0 h 18278"/>
                      <a:gd name="connsiteX6" fmla="*/ 9139 w 119442"/>
                      <a:gd name="connsiteY6" fmla="*/ 0 h 18278"/>
                      <a:gd name="connsiteX7" fmla="*/ 0 w 119442"/>
                      <a:gd name="connsiteY7" fmla="*/ 9139 h 18278"/>
                      <a:gd name="connsiteX8" fmla="*/ 0 w 119442"/>
                      <a:gd name="connsiteY8" fmla="*/ 9139 h 18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9442" h="18278">
                        <a:moveTo>
                          <a:pt x="0" y="9139"/>
                        </a:moveTo>
                        <a:cubicBezTo>
                          <a:pt x="0" y="14196"/>
                          <a:pt x="4097" y="18279"/>
                          <a:pt x="9139" y="18279"/>
                        </a:cubicBezTo>
                        <a:lnTo>
                          <a:pt x="110304" y="18279"/>
                        </a:lnTo>
                        <a:cubicBezTo>
                          <a:pt x="115346" y="18279"/>
                          <a:pt x="119443" y="14182"/>
                          <a:pt x="119443" y="9139"/>
                        </a:cubicBezTo>
                        <a:lnTo>
                          <a:pt x="119443" y="9139"/>
                        </a:lnTo>
                        <a:cubicBezTo>
                          <a:pt x="119443" y="4083"/>
                          <a:pt x="115346" y="0"/>
                          <a:pt x="110304" y="0"/>
                        </a:cubicBezTo>
                        <a:lnTo>
                          <a:pt x="9139" y="0"/>
                        </a:lnTo>
                        <a:cubicBezTo>
                          <a:pt x="4083" y="-14"/>
                          <a:pt x="0" y="4083"/>
                          <a:pt x="0" y="9139"/>
                        </a:cubicBezTo>
                        <a:lnTo>
                          <a:pt x="0" y="9139"/>
                        </a:ln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  <p:grpSp>
            <p:nvGrpSpPr>
              <p:cNvPr id="116" name="رسم 2">
                <a:extLst>
                  <a:ext uri="{FF2B5EF4-FFF2-40B4-BE49-F238E27FC236}">
                    <a16:creationId xmlns:a16="http://schemas.microsoft.com/office/drawing/2014/main" id="{138408DF-0821-47D8-AD8A-98647C673DD5}"/>
                  </a:ext>
                </a:extLst>
              </p:cNvPr>
              <p:cNvGrpSpPr/>
              <p:nvPr/>
            </p:nvGrpSpPr>
            <p:grpSpPr>
              <a:xfrm>
                <a:off x="6861159" y="499311"/>
                <a:ext cx="736457" cy="618480"/>
                <a:chOff x="6861159" y="499311"/>
                <a:chExt cx="736457" cy="618480"/>
              </a:xfrm>
              <a:solidFill>
                <a:srgbClr val="DB4744"/>
              </a:solidFill>
            </p:grpSpPr>
            <p:sp>
              <p:nvSpPr>
                <p:cNvPr id="232" name="شكل حر: شكل 231">
                  <a:extLst>
                    <a:ext uri="{FF2B5EF4-FFF2-40B4-BE49-F238E27FC236}">
                      <a16:creationId xmlns:a16="http://schemas.microsoft.com/office/drawing/2014/main" id="{5B39F4AC-15DC-496F-A57A-A5B7418FF9D3}"/>
                    </a:ext>
                  </a:extLst>
                </p:cNvPr>
                <p:cNvSpPr/>
                <p:nvPr/>
              </p:nvSpPr>
              <p:spPr>
                <a:xfrm>
                  <a:off x="6861159" y="499311"/>
                  <a:ext cx="736457" cy="530607"/>
                </a:xfrm>
                <a:custGeom>
                  <a:avLst/>
                  <a:gdLst>
                    <a:gd name="connsiteX0" fmla="*/ 0 w 736457"/>
                    <a:gd name="connsiteY0" fmla="*/ 204178 h 530607"/>
                    <a:gd name="connsiteX1" fmla="*/ 5618 w 736457"/>
                    <a:gd name="connsiteY1" fmla="*/ 251821 h 530607"/>
                    <a:gd name="connsiteX2" fmla="*/ 6002 w 736457"/>
                    <a:gd name="connsiteY2" fmla="*/ 253410 h 530607"/>
                    <a:gd name="connsiteX3" fmla="*/ 6659 w 736457"/>
                    <a:gd name="connsiteY3" fmla="*/ 256137 h 530607"/>
                    <a:gd name="connsiteX4" fmla="*/ 41614 w 736457"/>
                    <a:gd name="connsiteY4" fmla="*/ 337611 h 530607"/>
                    <a:gd name="connsiteX5" fmla="*/ 115524 w 736457"/>
                    <a:gd name="connsiteY5" fmla="*/ 430718 h 530607"/>
                    <a:gd name="connsiteX6" fmla="*/ 326964 w 736457"/>
                    <a:gd name="connsiteY6" fmla="*/ 430718 h 530607"/>
                    <a:gd name="connsiteX7" fmla="*/ 342311 w 736457"/>
                    <a:gd name="connsiteY7" fmla="*/ 441228 h 530607"/>
                    <a:gd name="connsiteX8" fmla="*/ 376608 w 736457"/>
                    <a:gd name="connsiteY8" fmla="*/ 530608 h 530607"/>
                    <a:gd name="connsiteX9" fmla="*/ 497873 w 736457"/>
                    <a:gd name="connsiteY9" fmla="*/ 229842 h 530607"/>
                    <a:gd name="connsiteX10" fmla="*/ 512548 w 736457"/>
                    <a:gd name="connsiteY10" fmla="*/ 219566 h 530607"/>
                    <a:gd name="connsiteX11" fmla="*/ 527867 w 736457"/>
                    <a:gd name="connsiteY11" fmla="*/ 228787 h 530607"/>
                    <a:gd name="connsiteX12" fmla="*/ 583622 w 736457"/>
                    <a:gd name="connsiteY12" fmla="*/ 343462 h 530607"/>
                    <a:gd name="connsiteX13" fmla="*/ 688554 w 736457"/>
                    <a:gd name="connsiteY13" fmla="*/ 343462 h 530607"/>
                    <a:gd name="connsiteX14" fmla="*/ 691076 w 736457"/>
                    <a:gd name="connsiteY14" fmla="*/ 343708 h 530607"/>
                    <a:gd name="connsiteX15" fmla="*/ 713931 w 736457"/>
                    <a:gd name="connsiteY15" fmla="*/ 301492 h 530607"/>
                    <a:gd name="connsiteX16" fmla="*/ 729798 w 736457"/>
                    <a:gd name="connsiteY16" fmla="*/ 256137 h 530607"/>
                    <a:gd name="connsiteX17" fmla="*/ 730456 w 736457"/>
                    <a:gd name="connsiteY17" fmla="*/ 253410 h 530607"/>
                    <a:gd name="connsiteX18" fmla="*/ 730840 w 736457"/>
                    <a:gd name="connsiteY18" fmla="*/ 251821 h 530607"/>
                    <a:gd name="connsiteX19" fmla="*/ 736457 w 736457"/>
                    <a:gd name="connsiteY19" fmla="*/ 204178 h 530607"/>
                    <a:gd name="connsiteX20" fmla="*/ 736430 w 736457"/>
                    <a:gd name="connsiteY20" fmla="*/ 201479 h 530607"/>
                    <a:gd name="connsiteX21" fmla="*/ 613822 w 736457"/>
                    <a:gd name="connsiteY21" fmla="*/ 16950 h 530607"/>
                    <a:gd name="connsiteX22" fmla="*/ 605189 w 736457"/>
                    <a:gd name="connsiteY22" fmla="*/ 14182 h 530607"/>
                    <a:gd name="connsiteX23" fmla="*/ 531458 w 736457"/>
                    <a:gd name="connsiteY23" fmla="*/ 14 h 530607"/>
                    <a:gd name="connsiteX24" fmla="*/ 372387 w 736457"/>
                    <a:gd name="connsiteY24" fmla="*/ 77308 h 530607"/>
                    <a:gd name="connsiteX25" fmla="*/ 368468 w 736457"/>
                    <a:gd name="connsiteY25" fmla="*/ 80378 h 530607"/>
                    <a:gd name="connsiteX26" fmla="*/ 368249 w 736457"/>
                    <a:gd name="connsiteY26" fmla="*/ 80213 h 530607"/>
                    <a:gd name="connsiteX27" fmla="*/ 368222 w 736457"/>
                    <a:gd name="connsiteY27" fmla="*/ 80186 h 530607"/>
                    <a:gd name="connsiteX28" fmla="*/ 206014 w 736457"/>
                    <a:gd name="connsiteY28" fmla="*/ 0 h 530607"/>
                    <a:gd name="connsiteX29" fmla="*/ 205028 w 736457"/>
                    <a:gd name="connsiteY29" fmla="*/ 14 h 530607"/>
                    <a:gd name="connsiteX30" fmla="*/ 204219 w 736457"/>
                    <a:gd name="connsiteY30" fmla="*/ 0 h 530607"/>
                    <a:gd name="connsiteX31" fmla="*/ 122663 w 736457"/>
                    <a:gd name="connsiteY31" fmla="*/ 16950 h 530607"/>
                    <a:gd name="connsiteX32" fmla="*/ 26349 w 736457"/>
                    <a:gd name="connsiteY32" fmla="*/ 102274 h 530607"/>
                    <a:gd name="connsiteX33" fmla="*/ 13524 w 736457"/>
                    <a:gd name="connsiteY33" fmla="*/ 128665 h 530607"/>
                    <a:gd name="connsiteX34" fmla="*/ 55 w 736457"/>
                    <a:gd name="connsiteY34" fmla="*/ 201465 h 530607"/>
                    <a:gd name="connsiteX35" fmla="*/ 0 w 736457"/>
                    <a:gd name="connsiteY35" fmla="*/ 204178 h 530607"/>
                    <a:gd name="connsiteX36" fmla="*/ 676304 w 736457"/>
                    <a:gd name="connsiteY36" fmla="*/ 203972 h 530607"/>
                    <a:gd name="connsiteX37" fmla="*/ 675537 w 736457"/>
                    <a:gd name="connsiteY37" fmla="*/ 200999 h 530607"/>
                    <a:gd name="connsiteX38" fmla="*/ 536966 w 736457"/>
                    <a:gd name="connsiteY38" fmla="*/ 62482 h 530607"/>
                    <a:gd name="connsiteX39" fmla="*/ 526292 w 736457"/>
                    <a:gd name="connsiteY39" fmla="*/ 46780 h 530607"/>
                    <a:gd name="connsiteX40" fmla="*/ 539131 w 736457"/>
                    <a:gd name="connsiteY40" fmla="*/ 32310 h 530607"/>
                    <a:gd name="connsiteX41" fmla="*/ 705696 w 736457"/>
                    <a:gd name="connsiteY41" fmla="*/ 198889 h 530607"/>
                    <a:gd name="connsiteX42" fmla="*/ 704737 w 736457"/>
                    <a:gd name="connsiteY42" fmla="*/ 203986 h 530607"/>
                    <a:gd name="connsiteX43" fmla="*/ 691212 w 736457"/>
                    <a:gd name="connsiteY43" fmla="*/ 211701 h 530607"/>
                    <a:gd name="connsiteX44" fmla="*/ 676304 w 736457"/>
                    <a:gd name="connsiteY44" fmla="*/ 203972 h 530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736457" h="530607">
                      <a:moveTo>
                        <a:pt x="0" y="204178"/>
                      </a:moveTo>
                      <a:cubicBezTo>
                        <a:pt x="0" y="220593"/>
                        <a:pt x="1987" y="236529"/>
                        <a:pt x="5618" y="251821"/>
                      </a:cubicBezTo>
                      <a:cubicBezTo>
                        <a:pt x="5755" y="252355"/>
                        <a:pt x="5892" y="252876"/>
                        <a:pt x="6002" y="253410"/>
                      </a:cubicBezTo>
                      <a:cubicBezTo>
                        <a:pt x="6207" y="254301"/>
                        <a:pt x="6454" y="255219"/>
                        <a:pt x="6659" y="256137"/>
                      </a:cubicBezTo>
                      <a:cubicBezTo>
                        <a:pt x="13565" y="284350"/>
                        <a:pt x="25911" y="311686"/>
                        <a:pt x="41614" y="337611"/>
                      </a:cubicBezTo>
                      <a:cubicBezTo>
                        <a:pt x="62085" y="371415"/>
                        <a:pt x="88256" y="402834"/>
                        <a:pt x="115524" y="430718"/>
                      </a:cubicBezTo>
                      <a:lnTo>
                        <a:pt x="326964" y="430718"/>
                      </a:lnTo>
                      <a:cubicBezTo>
                        <a:pt x="333761" y="430718"/>
                        <a:pt x="339844" y="434897"/>
                        <a:pt x="342311" y="441228"/>
                      </a:cubicBezTo>
                      <a:lnTo>
                        <a:pt x="376608" y="530608"/>
                      </a:lnTo>
                      <a:lnTo>
                        <a:pt x="497873" y="229842"/>
                      </a:lnTo>
                      <a:cubicBezTo>
                        <a:pt x="500312" y="223827"/>
                        <a:pt x="506053" y="219812"/>
                        <a:pt x="512548" y="219566"/>
                      </a:cubicBezTo>
                      <a:cubicBezTo>
                        <a:pt x="518289" y="219168"/>
                        <a:pt x="525017" y="222936"/>
                        <a:pt x="527867" y="228787"/>
                      </a:cubicBezTo>
                      <a:lnTo>
                        <a:pt x="583622" y="343462"/>
                      </a:lnTo>
                      <a:lnTo>
                        <a:pt x="688554" y="343462"/>
                      </a:lnTo>
                      <a:cubicBezTo>
                        <a:pt x="689418" y="343462"/>
                        <a:pt x="690253" y="343571"/>
                        <a:pt x="691076" y="343708"/>
                      </a:cubicBezTo>
                      <a:cubicBezTo>
                        <a:pt x="699708" y="330020"/>
                        <a:pt x="707422" y="315920"/>
                        <a:pt x="713931" y="301492"/>
                      </a:cubicBezTo>
                      <a:cubicBezTo>
                        <a:pt x="720604" y="286693"/>
                        <a:pt x="726030" y="271552"/>
                        <a:pt x="729798" y="256137"/>
                      </a:cubicBezTo>
                      <a:cubicBezTo>
                        <a:pt x="730004" y="255219"/>
                        <a:pt x="730250" y="254301"/>
                        <a:pt x="730456" y="253410"/>
                      </a:cubicBezTo>
                      <a:cubicBezTo>
                        <a:pt x="730565" y="252876"/>
                        <a:pt x="730702" y="252355"/>
                        <a:pt x="730840" y="251821"/>
                      </a:cubicBezTo>
                      <a:cubicBezTo>
                        <a:pt x="734471" y="236529"/>
                        <a:pt x="736457" y="220593"/>
                        <a:pt x="736457" y="204178"/>
                      </a:cubicBezTo>
                      <a:cubicBezTo>
                        <a:pt x="736457" y="203274"/>
                        <a:pt x="736430" y="202369"/>
                        <a:pt x="736430" y="201479"/>
                      </a:cubicBezTo>
                      <a:cubicBezTo>
                        <a:pt x="735347" y="118867"/>
                        <a:pt x="685225" y="48095"/>
                        <a:pt x="613822" y="16950"/>
                      </a:cubicBezTo>
                      <a:cubicBezTo>
                        <a:pt x="610958" y="15949"/>
                        <a:pt x="608094" y="15018"/>
                        <a:pt x="605189" y="14182"/>
                      </a:cubicBezTo>
                      <a:cubicBezTo>
                        <a:pt x="582279" y="5179"/>
                        <a:pt x="557451" y="137"/>
                        <a:pt x="531458" y="14"/>
                      </a:cubicBezTo>
                      <a:cubicBezTo>
                        <a:pt x="467029" y="274"/>
                        <a:pt x="409630" y="30433"/>
                        <a:pt x="372387" y="77308"/>
                      </a:cubicBezTo>
                      <a:cubicBezTo>
                        <a:pt x="369784" y="79240"/>
                        <a:pt x="368468" y="80378"/>
                        <a:pt x="368468" y="80378"/>
                      </a:cubicBezTo>
                      <a:cubicBezTo>
                        <a:pt x="368386" y="80309"/>
                        <a:pt x="368304" y="80268"/>
                        <a:pt x="368249" y="80213"/>
                      </a:cubicBezTo>
                      <a:cubicBezTo>
                        <a:pt x="368236" y="80200"/>
                        <a:pt x="368222" y="80200"/>
                        <a:pt x="368222" y="80186"/>
                      </a:cubicBezTo>
                      <a:cubicBezTo>
                        <a:pt x="330924" y="31474"/>
                        <a:pt x="272169" y="0"/>
                        <a:pt x="206014" y="0"/>
                      </a:cubicBezTo>
                      <a:cubicBezTo>
                        <a:pt x="205685" y="0"/>
                        <a:pt x="205357" y="14"/>
                        <a:pt x="205028" y="14"/>
                      </a:cubicBezTo>
                      <a:cubicBezTo>
                        <a:pt x="204753" y="14"/>
                        <a:pt x="204493" y="0"/>
                        <a:pt x="204219" y="0"/>
                      </a:cubicBezTo>
                      <a:cubicBezTo>
                        <a:pt x="175225" y="0"/>
                        <a:pt x="147642" y="6056"/>
                        <a:pt x="122663" y="16950"/>
                      </a:cubicBezTo>
                      <a:cubicBezTo>
                        <a:pt x="86434" y="29679"/>
                        <a:pt x="53151" y="56344"/>
                        <a:pt x="26349" y="102274"/>
                      </a:cubicBezTo>
                      <a:cubicBezTo>
                        <a:pt x="21403" y="110961"/>
                        <a:pt x="17087" y="119881"/>
                        <a:pt x="13524" y="128665"/>
                      </a:cubicBezTo>
                      <a:cubicBezTo>
                        <a:pt x="3700" y="153027"/>
                        <a:pt x="-397" y="177404"/>
                        <a:pt x="55" y="201465"/>
                      </a:cubicBezTo>
                      <a:cubicBezTo>
                        <a:pt x="14" y="202369"/>
                        <a:pt x="0" y="203274"/>
                        <a:pt x="0" y="204178"/>
                      </a:cubicBezTo>
                      <a:close/>
                      <a:moveTo>
                        <a:pt x="676304" y="203972"/>
                      </a:moveTo>
                      <a:cubicBezTo>
                        <a:pt x="675866" y="203027"/>
                        <a:pt x="675592" y="202027"/>
                        <a:pt x="675537" y="200999"/>
                      </a:cubicBezTo>
                      <a:cubicBezTo>
                        <a:pt x="672098" y="128802"/>
                        <a:pt x="609163" y="65881"/>
                        <a:pt x="536966" y="62482"/>
                      </a:cubicBezTo>
                      <a:cubicBezTo>
                        <a:pt x="531197" y="62154"/>
                        <a:pt x="526401" y="55138"/>
                        <a:pt x="526292" y="46780"/>
                      </a:cubicBezTo>
                      <a:cubicBezTo>
                        <a:pt x="526182" y="38435"/>
                        <a:pt x="531923" y="31913"/>
                        <a:pt x="539131" y="32310"/>
                      </a:cubicBezTo>
                      <a:cubicBezTo>
                        <a:pt x="625976" y="36517"/>
                        <a:pt x="701475" y="112016"/>
                        <a:pt x="705696" y="198889"/>
                      </a:cubicBezTo>
                      <a:cubicBezTo>
                        <a:pt x="705792" y="200698"/>
                        <a:pt x="705449" y="202424"/>
                        <a:pt x="704737" y="203986"/>
                      </a:cubicBezTo>
                      <a:cubicBezTo>
                        <a:pt x="702668" y="208590"/>
                        <a:pt x="697461" y="211769"/>
                        <a:pt x="691212" y="211701"/>
                      </a:cubicBezTo>
                      <a:cubicBezTo>
                        <a:pt x="684361" y="211577"/>
                        <a:pt x="678373" y="208357"/>
                        <a:pt x="676304" y="203972"/>
                      </a:cubicBezTo>
                      <a:close/>
                    </a:path>
                  </a:pathLst>
                </a:custGeom>
                <a:solidFill>
                  <a:srgbClr val="DB4744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233" name="شكل حر: شكل 232">
                  <a:extLst>
                    <a:ext uri="{FF2B5EF4-FFF2-40B4-BE49-F238E27FC236}">
                      <a16:creationId xmlns:a16="http://schemas.microsoft.com/office/drawing/2014/main" id="{BF223FFD-3715-4DBE-9DCB-357D5507330D}"/>
                    </a:ext>
                  </a:extLst>
                </p:cNvPr>
                <p:cNvSpPr/>
                <p:nvPr/>
              </p:nvSpPr>
              <p:spPr>
                <a:xfrm>
                  <a:off x="7010816" y="775687"/>
                  <a:ext cx="518686" cy="342105"/>
                </a:xfrm>
                <a:custGeom>
                  <a:avLst/>
                  <a:gdLst>
                    <a:gd name="connsiteX0" fmla="*/ 211289 w 518686"/>
                    <a:gd name="connsiteY0" fmla="*/ 304931 h 342105"/>
                    <a:gd name="connsiteX1" fmla="*/ 226472 w 518686"/>
                    <a:gd name="connsiteY1" fmla="*/ 315468 h 342105"/>
                    <a:gd name="connsiteX2" fmla="*/ 226622 w 518686"/>
                    <a:gd name="connsiteY2" fmla="*/ 315468 h 342105"/>
                    <a:gd name="connsiteX3" fmla="*/ 241859 w 518686"/>
                    <a:gd name="connsiteY3" fmla="*/ 305150 h 342105"/>
                    <a:gd name="connsiteX4" fmla="*/ 364892 w 518686"/>
                    <a:gd name="connsiteY4" fmla="*/ 0 h 342105"/>
                    <a:gd name="connsiteX5" fmla="*/ 408959 w 518686"/>
                    <a:gd name="connsiteY5" fmla="*/ 90654 h 342105"/>
                    <a:gd name="connsiteX6" fmla="*/ 423730 w 518686"/>
                    <a:gd name="connsiteY6" fmla="*/ 99862 h 342105"/>
                    <a:gd name="connsiteX7" fmla="*/ 518687 w 518686"/>
                    <a:gd name="connsiteY7" fmla="*/ 99862 h 342105"/>
                    <a:gd name="connsiteX8" fmla="*/ 321963 w 518686"/>
                    <a:gd name="connsiteY8" fmla="*/ 276581 h 342105"/>
                    <a:gd name="connsiteX9" fmla="*/ 251478 w 518686"/>
                    <a:gd name="connsiteY9" fmla="*/ 322141 h 342105"/>
                    <a:gd name="connsiteX10" fmla="*/ 218826 w 518686"/>
                    <a:gd name="connsiteY10" fmla="*/ 342105 h 342105"/>
                    <a:gd name="connsiteX11" fmla="*/ 218565 w 518686"/>
                    <a:gd name="connsiteY11" fmla="*/ 341955 h 342105"/>
                    <a:gd name="connsiteX12" fmla="*/ 218305 w 518686"/>
                    <a:gd name="connsiteY12" fmla="*/ 342105 h 342105"/>
                    <a:gd name="connsiteX13" fmla="*/ 185652 w 518686"/>
                    <a:gd name="connsiteY13" fmla="*/ 322141 h 342105"/>
                    <a:gd name="connsiteX14" fmla="*/ 115168 w 518686"/>
                    <a:gd name="connsiteY14" fmla="*/ 276581 h 342105"/>
                    <a:gd name="connsiteX15" fmla="*/ 0 w 518686"/>
                    <a:gd name="connsiteY15" fmla="*/ 187078 h 342105"/>
                    <a:gd name="connsiteX16" fmla="*/ 166058 w 518686"/>
                    <a:gd name="connsiteY16" fmla="*/ 187105 h 342105"/>
                    <a:gd name="connsiteX17" fmla="*/ 211289 w 518686"/>
                    <a:gd name="connsiteY17" fmla="*/ 304931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8686" h="342105">
                      <a:moveTo>
                        <a:pt x="211289" y="304931"/>
                      </a:moveTo>
                      <a:cubicBezTo>
                        <a:pt x="213701" y="311248"/>
                        <a:pt x="219744" y="315413"/>
                        <a:pt x="226472" y="315468"/>
                      </a:cubicBezTo>
                      <a:cubicBezTo>
                        <a:pt x="226526" y="315468"/>
                        <a:pt x="226568" y="315468"/>
                        <a:pt x="226622" y="315468"/>
                      </a:cubicBezTo>
                      <a:cubicBezTo>
                        <a:pt x="233309" y="315468"/>
                        <a:pt x="239325" y="311412"/>
                        <a:pt x="241859" y="305150"/>
                      </a:cubicBezTo>
                      <a:lnTo>
                        <a:pt x="364892" y="0"/>
                      </a:lnTo>
                      <a:lnTo>
                        <a:pt x="408959" y="90654"/>
                      </a:lnTo>
                      <a:cubicBezTo>
                        <a:pt x="411699" y="96300"/>
                        <a:pt x="417441" y="99862"/>
                        <a:pt x="423730" y="99862"/>
                      </a:cubicBezTo>
                      <a:lnTo>
                        <a:pt x="518687" y="99862"/>
                      </a:lnTo>
                      <a:cubicBezTo>
                        <a:pt x="448038" y="192421"/>
                        <a:pt x="344325" y="260919"/>
                        <a:pt x="321963" y="276581"/>
                      </a:cubicBezTo>
                      <a:cubicBezTo>
                        <a:pt x="300272" y="291777"/>
                        <a:pt x="272731" y="309124"/>
                        <a:pt x="251478" y="322141"/>
                      </a:cubicBezTo>
                      <a:cubicBezTo>
                        <a:pt x="231021" y="335391"/>
                        <a:pt x="218826" y="342105"/>
                        <a:pt x="218826" y="342105"/>
                      </a:cubicBezTo>
                      <a:cubicBezTo>
                        <a:pt x="218826" y="342105"/>
                        <a:pt x="218716" y="342050"/>
                        <a:pt x="218565" y="341955"/>
                      </a:cubicBezTo>
                      <a:cubicBezTo>
                        <a:pt x="218415" y="342050"/>
                        <a:pt x="218305" y="342105"/>
                        <a:pt x="218305" y="342105"/>
                      </a:cubicBezTo>
                      <a:cubicBezTo>
                        <a:pt x="218305" y="342105"/>
                        <a:pt x="206110" y="335391"/>
                        <a:pt x="185652" y="322141"/>
                      </a:cubicBezTo>
                      <a:cubicBezTo>
                        <a:pt x="164400" y="309124"/>
                        <a:pt x="136859" y="291777"/>
                        <a:pt x="115168" y="276581"/>
                      </a:cubicBezTo>
                      <a:cubicBezTo>
                        <a:pt x="100643" y="266414"/>
                        <a:pt x="51808" y="233939"/>
                        <a:pt x="0" y="187078"/>
                      </a:cubicBezTo>
                      <a:lnTo>
                        <a:pt x="166058" y="187105"/>
                      </a:lnTo>
                      <a:lnTo>
                        <a:pt x="211289" y="304931"/>
                      </a:lnTo>
                      <a:close/>
                    </a:path>
                  </a:pathLst>
                </a:custGeom>
                <a:solidFill>
                  <a:srgbClr val="DB4744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</p:grpSp>
          <p:grpSp>
            <p:nvGrpSpPr>
              <p:cNvPr id="117" name="رسم 2">
                <a:extLst>
                  <a:ext uri="{FF2B5EF4-FFF2-40B4-BE49-F238E27FC236}">
                    <a16:creationId xmlns:a16="http://schemas.microsoft.com/office/drawing/2014/main" id="{EF5B9982-65E0-402D-AEE1-EC1E3CF9972A}"/>
                  </a:ext>
                </a:extLst>
              </p:cNvPr>
              <p:cNvGrpSpPr/>
              <p:nvPr/>
            </p:nvGrpSpPr>
            <p:grpSpPr>
              <a:xfrm>
                <a:off x="3211429" y="5060642"/>
                <a:ext cx="892800" cy="575249"/>
                <a:chOff x="3211429" y="5060642"/>
                <a:chExt cx="892800" cy="575249"/>
              </a:xfrm>
            </p:grpSpPr>
            <p:sp>
              <p:nvSpPr>
                <p:cNvPr id="210" name="شكل حر: شكل 209">
                  <a:extLst>
                    <a:ext uri="{FF2B5EF4-FFF2-40B4-BE49-F238E27FC236}">
                      <a16:creationId xmlns:a16="http://schemas.microsoft.com/office/drawing/2014/main" id="{3A8CE4D7-BB23-46E3-BFAB-452729DC224D}"/>
                    </a:ext>
                  </a:extLst>
                </p:cNvPr>
                <p:cNvSpPr/>
                <p:nvPr/>
              </p:nvSpPr>
              <p:spPr>
                <a:xfrm>
                  <a:off x="3410605" y="5150734"/>
                  <a:ext cx="465453" cy="333006"/>
                </a:xfrm>
                <a:custGeom>
                  <a:avLst/>
                  <a:gdLst>
                    <a:gd name="connsiteX0" fmla="*/ 465453 w 465453"/>
                    <a:gd name="connsiteY0" fmla="*/ 231692 h 333006"/>
                    <a:gd name="connsiteX1" fmla="*/ 62962 w 465453"/>
                    <a:gd name="connsiteY1" fmla="*/ 0 h 333006"/>
                    <a:gd name="connsiteX2" fmla="*/ 29638 w 465453"/>
                    <a:gd name="connsiteY2" fmla="*/ 19060 h 333006"/>
                    <a:gd name="connsiteX3" fmla="*/ 0 w 465453"/>
                    <a:gd name="connsiteY3" fmla="*/ 81775 h 333006"/>
                    <a:gd name="connsiteX4" fmla="*/ 19060 w 465453"/>
                    <a:gd name="connsiteY4" fmla="*/ 115099 h 333006"/>
                    <a:gd name="connsiteX5" fmla="*/ 409370 w 465453"/>
                    <a:gd name="connsiteY5" fmla="*/ 333007 h 33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453" h="333006">
                      <a:moveTo>
                        <a:pt x="465453" y="231692"/>
                      </a:moveTo>
                      <a:lnTo>
                        <a:pt x="62962" y="0"/>
                      </a:lnTo>
                      <a:lnTo>
                        <a:pt x="29638" y="19060"/>
                      </a:lnTo>
                      <a:lnTo>
                        <a:pt x="0" y="81775"/>
                      </a:lnTo>
                      <a:lnTo>
                        <a:pt x="19060" y="115099"/>
                      </a:lnTo>
                      <a:lnTo>
                        <a:pt x="409370" y="3330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211" name="رسم 2">
                  <a:extLst>
                    <a:ext uri="{FF2B5EF4-FFF2-40B4-BE49-F238E27FC236}">
                      <a16:creationId xmlns:a16="http://schemas.microsoft.com/office/drawing/2014/main" id="{5BFCAF2B-CF61-4C7D-AE46-62F97CAB382B}"/>
                    </a:ext>
                  </a:extLst>
                </p:cNvPr>
                <p:cNvGrpSpPr/>
                <p:nvPr/>
              </p:nvGrpSpPr>
              <p:grpSpPr>
                <a:xfrm>
                  <a:off x="3430931" y="5171222"/>
                  <a:ext cx="388595" cy="282254"/>
                  <a:chOff x="3430931" y="5171222"/>
                  <a:chExt cx="388595" cy="282254"/>
                </a:xfrm>
              </p:grpSpPr>
              <p:sp>
                <p:nvSpPr>
                  <p:cNvPr id="227" name="شكل حر: شكل 226">
                    <a:extLst>
                      <a:ext uri="{FF2B5EF4-FFF2-40B4-BE49-F238E27FC236}">
                        <a16:creationId xmlns:a16="http://schemas.microsoft.com/office/drawing/2014/main" id="{8CFB19A0-DE32-4B50-A0EA-AC6F184EAC1F}"/>
                      </a:ext>
                    </a:extLst>
                  </p:cNvPr>
                  <p:cNvSpPr/>
                  <p:nvPr/>
                </p:nvSpPr>
                <p:spPr>
                  <a:xfrm rot="-3610276">
                    <a:off x="3682866" y="5363712"/>
                    <a:ext cx="60987" cy="13647"/>
                  </a:xfrm>
                  <a:custGeom>
                    <a:avLst/>
                    <a:gdLst>
                      <a:gd name="connsiteX0" fmla="*/ 0 w 60987"/>
                      <a:gd name="connsiteY0" fmla="*/ 0 h 13647"/>
                      <a:gd name="connsiteX1" fmla="*/ 60988 w 60987"/>
                      <a:gd name="connsiteY1" fmla="*/ 0 h 13647"/>
                      <a:gd name="connsiteX2" fmla="*/ 60988 w 60987"/>
                      <a:gd name="connsiteY2" fmla="*/ 13647 h 13647"/>
                      <a:gd name="connsiteX3" fmla="*/ 0 w 60987"/>
                      <a:gd name="connsiteY3" fmla="*/ 13647 h 13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87" h="13647">
                        <a:moveTo>
                          <a:pt x="0" y="0"/>
                        </a:moveTo>
                        <a:lnTo>
                          <a:pt x="60988" y="0"/>
                        </a:lnTo>
                        <a:lnTo>
                          <a:pt x="60988" y="13647"/>
                        </a:lnTo>
                        <a:lnTo>
                          <a:pt x="0" y="13647"/>
                        </a:ln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28" name="شكل حر: شكل 227">
                    <a:extLst>
                      <a:ext uri="{FF2B5EF4-FFF2-40B4-BE49-F238E27FC236}">
                        <a16:creationId xmlns:a16="http://schemas.microsoft.com/office/drawing/2014/main" id="{55480C6A-E058-4C6E-A118-3C05C0A56DA9}"/>
                      </a:ext>
                    </a:extLst>
                  </p:cNvPr>
                  <p:cNvSpPr/>
                  <p:nvPr/>
                </p:nvSpPr>
                <p:spPr>
                  <a:xfrm>
                    <a:off x="3754191" y="5376165"/>
                    <a:ext cx="42161" cy="59687"/>
                  </a:xfrm>
                  <a:custGeom>
                    <a:avLst/>
                    <a:gdLst>
                      <a:gd name="connsiteX0" fmla="*/ 11839 w 42161"/>
                      <a:gd name="connsiteY0" fmla="*/ 59687 h 59687"/>
                      <a:gd name="connsiteX1" fmla="*/ 42162 w 42161"/>
                      <a:gd name="connsiteY1" fmla="*/ 6796 h 59687"/>
                      <a:gd name="connsiteX2" fmla="*/ 30337 w 42161"/>
                      <a:gd name="connsiteY2" fmla="*/ 0 h 59687"/>
                      <a:gd name="connsiteX3" fmla="*/ 0 w 42161"/>
                      <a:gd name="connsiteY3" fmla="*/ 52904 h 59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161" h="59687">
                        <a:moveTo>
                          <a:pt x="11839" y="59687"/>
                        </a:moveTo>
                        <a:lnTo>
                          <a:pt x="42162" y="6796"/>
                        </a:lnTo>
                        <a:lnTo>
                          <a:pt x="30337" y="0"/>
                        </a:lnTo>
                        <a:lnTo>
                          <a:pt x="0" y="52904"/>
                        </a:ln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29" name="شكل حر: شكل 228">
                    <a:extLst>
                      <a:ext uri="{FF2B5EF4-FFF2-40B4-BE49-F238E27FC236}">
                        <a16:creationId xmlns:a16="http://schemas.microsoft.com/office/drawing/2014/main" id="{E2A5D192-C9F0-4EE2-AAA8-D67CFD721A36}"/>
                      </a:ext>
                    </a:extLst>
                  </p:cNvPr>
                  <p:cNvSpPr/>
                  <p:nvPr/>
                </p:nvSpPr>
                <p:spPr>
                  <a:xfrm rot="-3610745">
                    <a:off x="3718017" y="5388155"/>
                    <a:ext cx="45149" cy="13634"/>
                  </a:xfrm>
                  <a:custGeom>
                    <a:avLst/>
                    <a:gdLst>
                      <a:gd name="connsiteX0" fmla="*/ 0 w 45149"/>
                      <a:gd name="connsiteY0" fmla="*/ 0 h 13634"/>
                      <a:gd name="connsiteX1" fmla="*/ 45150 w 45149"/>
                      <a:gd name="connsiteY1" fmla="*/ 0 h 13634"/>
                      <a:gd name="connsiteX2" fmla="*/ 45150 w 45149"/>
                      <a:gd name="connsiteY2" fmla="*/ 13634 h 13634"/>
                      <a:gd name="connsiteX3" fmla="*/ 0 w 45149"/>
                      <a:gd name="connsiteY3" fmla="*/ 13634 h 13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9" h="13634">
                        <a:moveTo>
                          <a:pt x="0" y="0"/>
                        </a:moveTo>
                        <a:lnTo>
                          <a:pt x="45150" y="0"/>
                        </a:lnTo>
                        <a:lnTo>
                          <a:pt x="45150" y="13634"/>
                        </a:lnTo>
                        <a:lnTo>
                          <a:pt x="0" y="13634"/>
                        </a:ln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30" name="شكل حر: شكل 229">
                    <a:extLst>
                      <a:ext uri="{FF2B5EF4-FFF2-40B4-BE49-F238E27FC236}">
                        <a16:creationId xmlns:a16="http://schemas.microsoft.com/office/drawing/2014/main" id="{3469CBD6-BB6D-4DEB-899F-340CAE939759}"/>
                      </a:ext>
                    </a:extLst>
                  </p:cNvPr>
                  <p:cNvSpPr/>
                  <p:nvPr/>
                </p:nvSpPr>
                <p:spPr>
                  <a:xfrm rot="-3610745">
                    <a:off x="3779822" y="5423690"/>
                    <a:ext cx="45136" cy="13634"/>
                  </a:xfrm>
                  <a:custGeom>
                    <a:avLst/>
                    <a:gdLst>
                      <a:gd name="connsiteX0" fmla="*/ 0 w 45136"/>
                      <a:gd name="connsiteY0" fmla="*/ 0 h 13634"/>
                      <a:gd name="connsiteX1" fmla="*/ 45136 w 45136"/>
                      <a:gd name="connsiteY1" fmla="*/ 0 h 13634"/>
                      <a:gd name="connsiteX2" fmla="*/ 45136 w 45136"/>
                      <a:gd name="connsiteY2" fmla="*/ 13634 h 13634"/>
                      <a:gd name="connsiteX3" fmla="*/ 0 w 45136"/>
                      <a:gd name="connsiteY3" fmla="*/ 13634 h 13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36" h="13634">
                        <a:moveTo>
                          <a:pt x="0" y="0"/>
                        </a:moveTo>
                        <a:lnTo>
                          <a:pt x="45136" y="0"/>
                        </a:lnTo>
                        <a:lnTo>
                          <a:pt x="45136" y="13634"/>
                        </a:lnTo>
                        <a:lnTo>
                          <a:pt x="0" y="13634"/>
                        </a:ln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31" name="شكل حر: شكل 230">
                    <a:extLst>
                      <a:ext uri="{FF2B5EF4-FFF2-40B4-BE49-F238E27FC236}">
                        <a16:creationId xmlns:a16="http://schemas.microsoft.com/office/drawing/2014/main" id="{6B106BE7-788F-4A7A-AD51-E548D11E2F01}"/>
                      </a:ext>
                    </a:extLst>
                  </p:cNvPr>
                  <p:cNvSpPr/>
                  <p:nvPr/>
                </p:nvSpPr>
                <p:spPr>
                  <a:xfrm>
                    <a:off x="3430931" y="5171222"/>
                    <a:ext cx="288537" cy="212835"/>
                  </a:xfrm>
                  <a:custGeom>
                    <a:avLst/>
                    <a:gdLst>
                      <a:gd name="connsiteX0" fmla="*/ 10107 w 288537"/>
                      <a:gd name="connsiteY0" fmla="*/ 26292 h 212835"/>
                      <a:gd name="connsiteX1" fmla="*/ 58873 w 288537"/>
                      <a:gd name="connsiteY1" fmla="*/ 4766 h 212835"/>
                      <a:gd name="connsiteX2" fmla="*/ 288538 w 288537"/>
                      <a:gd name="connsiteY2" fmla="*/ 136431 h 212835"/>
                      <a:gd name="connsiteX3" fmla="*/ 244731 w 288537"/>
                      <a:gd name="connsiteY3" fmla="*/ 212835 h 212835"/>
                      <a:gd name="connsiteX4" fmla="*/ 9929 w 288537"/>
                      <a:gd name="connsiteY4" fmla="*/ 78224 h 212835"/>
                      <a:gd name="connsiteX5" fmla="*/ 10107 w 288537"/>
                      <a:gd name="connsiteY5" fmla="*/ 26292 h 212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537" h="212835">
                        <a:moveTo>
                          <a:pt x="10107" y="26292"/>
                        </a:moveTo>
                        <a:cubicBezTo>
                          <a:pt x="10107" y="26292"/>
                          <a:pt x="27180" y="-13417"/>
                          <a:pt x="58873" y="4766"/>
                        </a:cubicBezTo>
                        <a:lnTo>
                          <a:pt x="288538" y="136431"/>
                        </a:lnTo>
                        <a:lnTo>
                          <a:pt x="244731" y="212835"/>
                        </a:lnTo>
                        <a:lnTo>
                          <a:pt x="9929" y="78224"/>
                        </a:lnTo>
                        <a:cubicBezTo>
                          <a:pt x="9929" y="78224"/>
                          <a:pt x="-12529" y="65330"/>
                          <a:pt x="10107" y="26292"/>
                        </a:cubicBezTo>
                        <a:close/>
                      </a:path>
                    </a:pathLst>
                  </a:custGeom>
                  <a:solidFill>
                    <a:srgbClr val="DB4744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212" name="رسم 2">
                  <a:extLst>
                    <a:ext uri="{FF2B5EF4-FFF2-40B4-BE49-F238E27FC236}">
                      <a16:creationId xmlns:a16="http://schemas.microsoft.com/office/drawing/2014/main" id="{92612CAA-949A-4E72-9173-CBBA75E14500}"/>
                    </a:ext>
                  </a:extLst>
                </p:cNvPr>
                <p:cNvGrpSpPr/>
                <p:nvPr/>
              </p:nvGrpSpPr>
              <p:grpSpPr>
                <a:xfrm>
                  <a:off x="3406248" y="5157078"/>
                  <a:ext cx="459095" cy="317920"/>
                  <a:chOff x="3406248" y="5157078"/>
                  <a:chExt cx="459095" cy="317920"/>
                </a:xfrm>
              </p:grpSpPr>
              <p:sp>
                <p:nvSpPr>
                  <p:cNvPr id="224" name="شكل حر: شكل 223">
                    <a:extLst>
                      <a:ext uri="{FF2B5EF4-FFF2-40B4-BE49-F238E27FC236}">
                        <a16:creationId xmlns:a16="http://schemas.microsoft.com/office/drawing/2014/main" id="{B1A275F6-C441-4B83-8F94-3C0D62F06F8E}"/>
                      </a:ext>
                    </a:extLst>
                  </p:cNvPr>
                  <p:cNvSpPr/>
                  <p:nvPr/>
                </p:nvSpPr>
                <p:spPr>
                  <a:xfrm>
                    <a:off x="3423062" y="5162518"/>
                    <a:ext cx="442281" cy="312480"/>
                  </a:xfrm>
                  <a:custGeom>
                    <a:avLst/>
                    <a:gdLst>
                      <a:gd name="connsiteX0" fmla="*/ 65057 w 442281"/>
                      <a:gd name="connsiteY0" fmla="*/ 4522 h 312480"/>
                      <a:gd name="connsiteX1" fmla="*/ 442282 w 442281"/>
                      <a:gd name="connsiteY1" fmla="*/ 220799 h 312480"/>
                      <a:gd name="connsiteX2" fmla="*/ 435677 w 442281"/>
                      <a:gd name="connsiteY2" fmla="*/ 232322 h 312480"/>
                      <a:gd name="connsiteX3" fmla="*/ 435444 w 442281"/>
                      <a:gd name="connsiteY3" fmla="*/ 232720 h 312480"/>
                      <a:gd name="connsiteX4" fmla="*/ 396585 w 442281"/>
                      <a:gd name="connsiteY4" fmla="*/ 300491 h 312480"/>
                      <a:gd name="connsiteX5" fmla="*/ 396352 w 442281"/>
                      <a:gd name="connsiteY5" fmla="*/ 300902 h 312480"/>
                      <a:gd name="connsiteX6" fmla="*/ 389720 w 442281"/>
                      <a:gd name="connsiteY6" fmla="*/ 312481 h 312480"/>
                      <a:gd name="connsiteX7" fmla="*/ 9919 w 442281"/>
                      <a:gd name="connsiteY7" fmla="*/ 94724 h 312480"/>
                      <a:gd name="connsiteX8" fmla="*/ 11125 w 442281"/>
                      <a:gd name="connsiteY8" fmla="*/ 31049 h 312480"/>
                      <a:gd name="connsiteX9" fmla="*/ 65057 w 442281"/>
                      <a:gd name="connsiteY9" fmla="*/ 4522 h 31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2281" h="312480">
                        <a:moveTo>
                          <a:pt x="65057" y="4522"/>
                        </a:moveTo>
                        <a:lnTo>
                          <a:pt x="442282" y="220799"/>
                        </a:lnTo>
                        <a:lnTo>
                          <a:pt x="435677" y="232322"/>
                        </a:lnTo>
                        <a:lnTo>
                          <a:pt x="435444" y="232720"/>
                        </a:lnTo>
                        <a:lnTo>
                          <a:pt x="396585" y="300491"/>
                        </a:lnTo>
                        <a:lnTo>
                          <a:pt x="396352" y="300902"/>
                        </a:lnTo>
                        <a:lnTo>
                          <a:pt x="389720" y="312481"/>
                        </a:lnTo>
                        <a:lnTo>
                          <a:pt x="9919" y="94724"/>
                        </a:lnTo>
                        <a:cubicBezTo>
                          <a:pt x="9919" y="94724"/>
                          <a:pt x="-13183" y="73444"/>
                          <a:pt x="11125" y="31049"/>
                        </a:cubicBezTo>
                        <a:cubicBezTo>
                          <a:pt x="11125" y="31063"/>
                          <a:pt x="32487" y="-14155"/>
                          <a:pt x="65057" y="4522"/>
                        </a:cubicBezTo>
                        <a:close/>
                      </a:path>
                    </a:pathLst>
                  </a:custGeom>
                  <a:noFill/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25" name="شكل حر: شكل 224">
                    <a:extLst>
                      <a:ext uri="{FF2B5EF4-FFF2-40B4-BE49-F238E27FC236}">
                        <a16:creationId xmlns:a16="http://schemas.microsoft.com/office/drawing/2014/main" id="{701B1F18-2237-4B4F-84E9-31C1F92CC9FC}"/>
                      </a:ext>
                    </a:extLst>
                  </p:cNvPr>
                  <p:cNvSpPr/>
                  <p:nvPr/>
                </p:nvSpPr>
                <p:spPr>
                  <a:xfrm>
                    <a:off x="3406248" y="5210243"/>
                    <a:ext cx="164" cy="465"/>
                  </a:xfrm>
                  <a:custGeom>
                    <a:avLst/>
                    <a:gdLst>
                      <a:gd name="connsiteX0" fmla="*/ 0 w 164"/>
                      <a:gd name="connsiteY0" fmla="*/ 466 h 465"/>
                      <a:gd name="connsiteX1" fmla="*/ 151 w 164"/>
                      <a:gd name="connsiteY1" fmla="*/ 0 h 465"/>
                      <a:gd name="connsiteX2" fmla="*/ 164 w 164"/>
                      <a:gd name="connsiteY2" fmla="*/ 14 h 465"/>
                      <a:gd name="connsiteX3" fmla="*/ 0 w 164"/>
                      <a:gd name="connsiteY3" fmla="*/ 466 h 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" h="465">
                        <a:moveTo>
                          <a:pt x="0" y="466"/>
                        </a:moveTo>
                        <a:cubicBezTo>
                          <a:pt x="55" y="315"/>
                          <a:pt x="96" y="165"/>
                          <a:pt x="151" y="0"/>
                        </a:cubicBezTo>
                        <a:cubicBezTo>
                          <a:pt x="151" y="14"/>
                          <a:pt x="164" y="14"/>
                          <a:pt x="164" y="14"/>
                        </a:cubicBezTo>
                        <a:cubicBezTo>
                          <a:pt x="110" y="165"/>
                          <a:pt x="55" y="315"/>
                          <a:pt x="0" y="466"/>
                        </a:cubicBez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26" name="شكل حر: شكل 225">
                    <a:extLst>
                      <a:ext uri="{FF2B5EF4-FFF2-40B4-BE49-F238E27FC236}">
                        <a16:creationId xmlns:a16="http://schemas.microsoft.com/office/drawing/2014/main" id="{AC94A6D6-8190-4301-B27F-BFED2889C078}"/>
                      </a:ext>
                    </a:extLst>
                  </p:cNvPr>
                  <p:cNvSpPr/>
                  <p:nvPr/>
                </p:nvSpPr>
                <p:spPr>
                  <a:xfrm>
                    <a:off x="3431488" y="5157078"/>
                    <a:ext cx="8865" cy="8810"/>
                  </a:xfrm>
                  <a:custGeom>
                    <a:avLst/>
                    <a:gdLst>
                      <a:gd name="connsiteX0" fmla="*/ 0 w 8865"/>
                      <a:gd name="connsiteY0" fmla="*/ 8523 h 8810"/>
                      <a:gd name="connsiteX1" fmla="*/ 8865 w 8865"/>
                      <a:gd name="connsiteY1" fmla="*/ 0 h 8810"/>
                      <a:gd name="connsiteX2" fmla="*/ 301 w 8865"/>
                      <a:gd name="connsiteY2" fmla="*/ 8811 h 8810"/>
                      <a:gd name="connsiteX3" fmla="*/ 0 w 8865"/>
                      <a:gd name="connsiteY3" fmla="*/ 8523 h 8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65" h="8810">
                        <a:moveTo>
                          <a:pt x="0" y="8523"/>
                        </a:moveTo>
                        <a:cubicBezTo>
                          <a:pt x="3782" y="4385"/>
                          <a:pt x="6975" y="1562"/>
                          <a:pt x="8865" y="0"/>
                        </a:cubicBezTo>
                        <a:cubicBezTo>
                          <a:pt x="5686" y="2809"/>
                          <a:pt x="2809" y="5837"/>
                          <a:pt x="301" y="8811"/>
                        </a:cubicBezTo>
                        <a:cubicBezTo>
                          <a:pt x="192" y="8701"/>
                          <a:pt x="96" y="8619"/>
                          <a:pt x="0" y="8523"/>
                        </a:cubicBez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213" name="رسم 2">
                  <a:extLst>
                    <a:ext uri="{FF2B5EF4-FFF2-40B4-BE49-F238E27FC236}">
                      <a16:creationId xmlns:a16="http://schemas.microsoft.com/office/drawing/2014/main" id="{31B5DEBE-0FF4-4295-9B54-43265EEBF9E0}"/>
                    </a:ext>
                  </a:extLst>
                </p:cNvPr>
                <p:cNvGrpSpPr/>
                <p:nvPr/>
              </p:nvGrpSpPr>
              <p:grpSpPr>
                <a:xfrm>
                  <a:off x="3211429" y="5060642"/>
                  <a:ext cx="220045" cy="149601"/>
                  <a:chOff x="3211429" y="5060642"/>
                  <a:chExt cx="220045" cy="149601"/>
                </a:xfrm>
              </p:grpSpPr>
              <p:sp>
                <p:nvSpPr>
                  <p:cNvPr id="220" name="شكل حر: شكل 219">
                    <a:extLst>
                      <a:ext uri="{FF2B5EF4-FFF2-40B4-BE49-F238E27FC236}">
                        <a16:creationId xmlns:a16="http://schemas.microsoft.com/office/drawing/2014/main" id="{173CFD5C-9082-48FB-8966-0C3052000B66}"/>
                      </a:ext>
                    </a:extLst>
                  </p:cNvPr>
                  <p:cNvSpPr/>
                  <p:nvPr/>
                </p:nvSpPr>
                <p:spPr>
                  <a:xfrm>
                    <a:off x="3377542" y="5172795"/>
                    <a:ext cx="301" cy="534"/>
                  </a:xfrm>
                  <a:custGeom>
                    <a:avLst/>
                    <a:gdLst>
                      <a:gd name="connsiteX0" fmla="*/ 0 w 301"/>
                      <a:gd name="connsiteY0" fmla="*/ 535 h 534"/>
                      <a:gd name="connsiteX1" fmla="*/ 288 w 301"/>
                      <a:gd name="connsiteY1" fmla="*/ 0 h 534"/>
                      <a:gd name="connsiteX2" fmla="*/ 301 w 301"/>
                      <a:gd name="connsiteY2" fmla="*/ 14 h 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1" h="534">
                        <a:moveTo>
                          <a:pt x="0" y="535"/>
                        </a:moveTo>
                        <a:lnTo>
                          <a:pt x="288" y="0"/>
                        </a:lnTo>
                        <a:lnTo>
                          <a:pt x="301" y="14"/>
                        </a:lnTo>
                        <a:close/>
                      </a:path>
                    </a:pathLst>
                  </a:custGeom>
                  <a:noFill/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21" name="شكل حر: شكل 220">
                    <a:extLst>
                      <a:ext uri="{FF2B5EF4-FFF2-40B4-BE49-F238E27FC236}">
                        <a16:creationId xmlns:a16="http://schemas.microsoft.com/office/drawing/2014/main" id="{A6D1D512-9556-4278-8939-65F0F66DAADD}"/>
                      </a:ext>
                    </a:extLst>
                  </p:cNvPr>
                  <p:cNvSpPr/>
                  <p:nvPr/>
                </p:nvSpPr>
                <p:spPr>
                  <a:xfrm>
                    <a:off x="3385064" y="5159655"/>
                    <a:ext cx="301" cy="534"/>
                  </a:xfrm>
                  <a:custGeom>
                    <a:avLst/>
                    <a:gdLst>
                      <a:gd name="connsiteX0" fmla="*/ 0 w 301"/>
                      <a:gd name="connsiteY0" fmla="*/ 534 h 534"/>
                      <a:gd name="connsiteX1" fmla="*/ 301 w 301"/>
                      <a:gd name="connsiteY1" fmla="*/ 0 h 534"/>
                      <a:gd name="connsiteX2" fmla="*/ 0 w 301"/>
                      <a:gd name="connsiteY2" fmla="*/ 534 h 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1" h="534">
                        <a:moveTo>
                          <a:pt x="0" y="534"/>
                        </a:moveTo>
                        <a:lnTo>
                          <a:pt x="301" y="0"/>
                        </a:lnTo>
                        <a:lnTo>
                          <a:pt x="0" y="534"/>
                        </a:lnTo>
                        <a:close/>
                      </a:path>
                    </a:pathLst>
                  </a:custGeom>
                  <a:noFill/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22" name="شكل حر: شكل 221">
                    <a:extLst>
                      <a:ext uri="{FF2B5EF4-FFF2-40B4-BE49-F238E27FC236}">
                        <a16:creationId xmlns:a16="http://schemas.microsoft.com/office/drawing/2014/main" id="{FAF48D67-E166-4A91-8D29-C3BF9A1889C6}"/>
                      </a:ext>
                    </a:extLst>
                  </p:cNvPr>
                  <p:cNvSpPr/>
                  <p:nvPr/>
                </p:nvSpPr>
                <p:spPr>
                  <a:xfrm>
                    <a:off x="3376518" y="5155171"/>
                    <a:ext cx="54956" cy="55072"/>
                  </a:xfrm>
                  <a:custGeom>
                    <a:avLst/>
                    <a:gdLst>
                      <a:gd name="connsiteX0" fmla="*/ 8547 w 54956"/>
                      <a:gd name="connsiteY0" fmla="*/ 5018 h 55072"/>
                      <a:gd name="connsiteX1" fmla="*/ 8848 w 54956"/>
                      <a:gd name="connsiteY1" fmla="*/ 4484 h 55072"/>
                      <a:gd name="connsiteX2" fmla="*/ 30498 w 54956"/>
                      <a:gd name="connsiteY2" fmla="*/ 3497 h 55072"/>
                      <a:gd name="connsiteX3" fmla="*/ 44693 w 54956"/>
                      <a:gd name="connsiteY3" fmla="*/ 11622 h 55072"/>
                      <a:gd name="connsiteX4" fmla="*/ 53805 w 54956"/>
                      <a:gd name="connsiteY4" fmla="*/ 9540 h 55072"/>
                      <a:gd name="connsiteX5" fmla="*/ 54956 w 54956"/>
                      <a:gd name="connsiteY5" fmla="*/ 10430 h 55072"/>
                      <a:gd name="connsiteX6" fmla="*/ 29881 w 54956"/>
                      <a:gd name="connsiteY6" fmla="*/ 55072 h 55072"/>
                      <a:gd name="connsiteX7" fmla="*/ 28100 w 54956"/>
                      <a:gd name="connsiteY7" fmla="*/ 54401 h 55072"/>
                      <a:gd name="connsiteX8" fmla="*/ 25305 w 54956"/>
                      <a:gd name="connsiteY8" fmla="*/ 45495 h 55072"/>
                      <a:gd name="connsiteX9" fmla="*/ 11123 w 54956"/>
                      <a:gd name="connsiteY9" fmla="*/ 37355 h 55072"/>
                      <a:gd name="connsiteX10" fmla="*/ 1024 w 54956"/>
                      <a:gd name="connsiteY10" fmla="*/ 18159 h 55072"/>
                      <a:gd name="connsiteX11" fmla="*/ 1326 w 54956"/>
                      <a:gd name="connsiteY11" fmla="*/ 17638 h 55072"/>
                      <a:gd name="connsiteX12" fmla="*/ 1312 w 54956"/>
                      <a:gd name="connsiteY12" fmla="*/ 17624 h 55072"/>
                      <a:gd name="connsiteX13" fmla="*/ 8547 w 54956"/>
                      <a:gd name="connsiteY13" fmla="*/ 5018 h 55072"/>
                      <a:gd name="connsiteX14" fmla="*/ 8547 w 54956"/>
                      <a:gd name="connsiteY14" fmla="*/ 5018 h 55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4956" h="55072">
                        <a:moveTo>
                          <a:pt x="8547" y="5018"/>
                        </a:moveTo>
                        <a:lnTo>
                          <a:pt x="8848" y="4484"/>
                        </a:lnTo>
                        <a:cubicBezTo>
                          <a:pt x="12041" y="-1080"/>
                          <a:pt x="21742" y="-1532"/>
                          <a:pt x="30498" y="3497"/>
                        </a:cubicBezTo>
                        <a:lnTo>
                          <a:pt x="44693" y="11622"/>
                        </a:lnTo>
                        <a:cubicBezTo>
                          <a:pt x="46721" y="8704"/>
                          <a:pt x="50654" y="7745"/>
                          <a:pt x="53805" y="9540"/>
                        </a:cubicBezTo>
                        <a:cubicBezTo>
                          <a:pt x="54244" y="9786"/>
                          <a:pt x="54614" y="10101"/>
                          <a:pt x="54956" y="10430"/>
                        </a:cubicBezTo>
                        <a:cubicBezTo>
                          <a:pt x="46968" y="19200"/>
                          <a:pt x="36376" y="33875"/>
                          <a:pt x="29881" y="55072"/>
                        </a:cubicBezTo>
                        <a:cubicBezTo>
                          <a:pt x="29278" y="54936"/>
                          <a:pt x="28675" y="54716"/>
                          <a:pt x="28100" y="54401"/>
                        </a:cubicBezTo>
                        <a:cubicBezTo>
                          <a:pt x="24962" y="52592"/>
                          <a:pt x="23797" y="48715"/>
                          <a:pt x="25305" y="45495"/>
                        </a:cubicBezTo>
                        <a:lnTo>
                          <a:pt x="11123" y="37355"/>
                        </a:lnTo>
                        <a:cubicBezTo>
                          <a:pt x="2353" y="32327"/>
                          <a:pt x="-2169" y="23722"/>
                          <a:pt x="1024" y="18159"/>
                        </a:cubicBezTo>
                        <a:lnTo>
                          <a:pt x="1326" y="17638"/>
                        </a:lnTo>
                        <a:lnTo>
                          <a:pt x="1312" y="17624"/>
                        </a:lnTo>
                        <a:lnTo>
                          <a:pt x="8547" y="5018"/>
                        </a:lnTo>
                        <a:lnTo>
                          <a:pt x="8547" y="5018"/>
                        </a:lnTo>
                        <a:close/>
                      </a:path>
                    </a:pathLst>
                  </a:custGeom>
                  <a:solidFill>
                    <a:srgbClr val="00A4A1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23" name="شكل حر: شكل 222">
                    <a:extLst>
                      <a:ext uri="{FF2B5EF4-FFF2-40B4-BE49-F238E27FC236}">
                        <a16:creationId xmlns:a16="http://schemas.microsoft.com/office/drawing/2014/main" id="{8BD7EE89-E49C-4F2E-B052-BE50ECCF5554}"/>
                      </a:ext>
                    </a:extLst>
                  </p:cNvPr>
                  <p:cNvSpPr/>
                  <p:nvPr/>
                </p:nvSpPr>
                <p:spPr>
                  <a:xfrm>
                    <a:off x="3211429" y="5060642"/>
                    <a:ext cx="173635" cy="112153"/>
                  </a:xfrm>
                  <a:custGeom>
                    <a:avLst/>
                    <a:gdLst>
                      <a:gd name="connsiteX0" fmla="*/ 0 w 173635"/>
                      <a:gd name="connsiteY0" fmla="*/ 0 h 112153"/>
                      <a:gd name="connsiteX1" fmla="*/ 173635 w 173635"/>
                      <a:gd name="connsiteY1" fmla="*/ 99547 h 112153"/>
                      <a:gd name="connsiteX2" fmla="*/ 166401 w 173635"/>
                      <a:gd name="connsiteY2" fmla="*/ 112153 h 112153"/>
                      <a:gd name="connsiteX3" fmla="*/ 14100 w 173635"/>
                      <a:gd name="connsiteY3" fmla="*/ 24842 h 112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3635" h="112153">
                        <a:moveTo>
                          <a:pt x="0" y="0"/>
                        </a:moveTo>
                        <a:lnTo>
                          <a:pt x="173635" y="99547"/>
                        </a:lnTo>
                        <a:lnTo>
                          <a:pt x="166401" y="112153"/>
                        </a:lnTo>
                        <a:lnTo>
                          <a:pt x="14100" y="248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214" name="رسم 2">
                  <a:extLst>
                    <a:ext uri="{FF2B5EF4-FFF2-40B4-BE49-F238E27FC236}">
                      <a16:creationId xmlns:a16="http://schemas.microsoft.com/office/drawing/2014/main" id="{ECA8AB6B-8FDD-4EF4-976A-F7FE9D9BAC64}"/>
                    </a:ext>
                  </a:extLst>
                </p:cNvPr>
                <p:cNvGrpSpPr/>
                <p:nvPr/>
              </p:nvGrpSpPr>
              <p:grpSpPr>
                <a:xfrm>
                  <a:off x="3402041" y="5144477"/>
                  <a:ext cx="500367" cy="368669"/>
                  <a:chOff x="3402041" y="5144477"/>
                  <a:chExt cx="500367" cy="368669"/>
                </a:xfrm>
              </p:grpSpPr>
              <p:sp>
                <p:nvSpPr>
                  <p:cNvPr id="218" name="شكل حر: شكل 217">
                    <a:extLst>
                      <a:ext uri="{FF2B5EF4-FFF2-40B4-BE49-F238E27FC236}">
                        <a16:creationId xmlns:a16="http://schemas.microsoft.com/office/drawing/2014/main" id="{3DBC6BDF-AF0D-4C7F-94A4-00D06BE90ADA}"/>
                      </a:ext>
                    </a:extLst>
                  </p:cNvPr>
                  <p:cNvSpPr/>
                  <p:nvPr/>
                </p:nvSpPr>
                <p:spPr>
                  <a:xfrm>
                    <a:off x="3423062" y="5162518"/>
                    <a:ext cx="442281" cy="312480"/>
                  </a:xfrm>
                  <a:custGeom>
                    <a:avLst/>
                    <a:gdLst>
                      <a:gd name="connsiteX0" fmla="*/ 65057 w 442281"/>
                      <a:gd name="connsiteY0" fmla="*/ 4522 h 312480"/>
                      <a:gd name="connsiteX1" fmla="*/ 442282 w 442281"/>
                      <a:gd name="connsiteY1" fmla="*/ 220799 h 312480"/>
                      <a:gd name="connsiteX2" fmla="*/ 435677 w 442281"/>
                      <a:gd name="connsiteY2" fmla="*/ 232322 h 312480"/>
                      <a:gd name="connsiteX3" fmla="*/ 435444 w 442281"/>
                      <a:gd name="connsiteY3" fmla="*/ 232720 h 312480"/>
                      <a:gd name="connsiteX4" fmla="*/ 396585 w 442281"/>
                      <a:gd name="connsiteY4" fmla="*/ 300491 h 312480"/>
                      <a:gd name="connsiteX5" fmla="*/ 396352 w 442281"/>
                      <a:gd name="connsiteY5" fmla="*/ 300902 h 312480"/>
                      <a:gd name="connsiteX6" fmla="*/ 389720 w 442281"/>
                      <a:gd name="connsiteY6" fmla="*/ 312481 h 312480"/>
                      <a:gd name="connsiteX7" fmla="*/ 9919 w 442281"/>
                      <a:gd name="connsiteY7" fmla="*/ 94724 h 312480"/>
                      <a:gd name="connsiteX8" fmla="*/ 11125 w 442281"/>
                      <a:gd name="connsiteY8" fmla="*/ 31049 h 312480"/>
                      <a:gd name="connsiteX9" fmla="*/ 65057 w 442281"/>
                      <a:gd name="connsiteY9" fmla="*/ 4522 h 31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2281" h="312480">
                        <a:moveTo>
                          <a:pt x="65057" y="4522"/>
                        </a:moveTo>
                        <a:lnTo>
                          <a:pt x="442282" y="220799"/>
                        </a:lnTo>
                        <a:lnTo>
                          <a:pt x="435677" y="232322"/>
                        </a:lnTo>
                        <a:lnTo>
                          <a:pt x="435444" y="232720"/>
                        </a:lnTo>
                        <a:lnTo>
                          <a:pt x="396585" y="300491"/>
                        </a:lnTo>
                        <a:lnTo>
                          <a:pt x="396352" y="300902"/>
                        </a:lnTo>
                        <a:lnTo>
                          <a:pt x="389720" y="312481"/>
                        </a:lnTo>
                        <a:lnTo>
                          <a:pt x="9919" y="94724"/>
                        </a:lnTo>
                        <a:cubicBezTo>
                          <a:pt x="9919" y="94724"/>
                          <a:pt x="-13183" y="73444"/>
                          <a:pt x="11125" y="31049"/>
                        </a:cubicBezTo>
                        <a:cubicBezTo>
                          <a:pt x="11125" y="31063"/>
                          <a:pt x="32487" y="-14155"/>
                          <a:pt x="65057" y="4522"/>
                        </a:cubicBezTo>
                        <a:close/>
                      </a:path>
                    </a:pathLst>
                  </a:custGeom>
                  <a:noFill/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19" name="شكل حر: شكل 218">
                    <a:extLst>
                      <a:ext uri="{FF2B5EF4-FFF2-40B4-BE49-F238E27FC236}">
                        <a16:creationId xmlns:a16="http://schemas.microsoft.com/office/drawing/2014/main" id="{2B20DFDF-6CE2-48F0-A3B4-C9AE463BF2B7}"/>
                      </a:ext>
                    </a:extLst>
                  </p:cNvPr>
                  <p:cNvSpPr/>
                  <p:nvPr/>
                </p:nvSpPr>
                <p:spPr>
                  <a:xfrm>
                    <a:off x="3402041" y="5144477"/>
                    <a:ext cx="500367" cy="368669"/>
                  </a:xfrm>
                  <a:custGeom>
                    <a:avLst/>
                    <a:gdLst>
                      <a:gd name="connsiteX0" fmla="*/ 18581 w 500367"/>
                      <a:gd name="connsiteY0" fmla="*/ 121672 h 368669"/>
                      <a:gd name="connsiteX1" fmla="*/ 18581 w 500367"/>
                      <a:gd name="connsiteY1" fmla="*/ 121672 h 368669"/>
                      <a:gd name="connsiteX2" fmla="*/ 402204 w 500367"/>
                      <a:gd name="connsiteY2" fmla="*/ 341607 h 368669"/>
                      <a:gd name="connsiteX3" fmla="*/ 394545 w 500367"/>
                      <a:gd name="connsiteY3" fmla="*/ 354994 h 368669"/>
                      <a:gd name="connsiteX4" fmla="*/ 418414 w 500367"/>
                      <a:gd name="connsiteY4" fmla="*/ 368669 h 368669"/>
                      <a:gd name="connsiteX5" fmla="*/ 424868 w 500367"/>
                      <a:gd name="connsiteY5" fmla="*/ 357406 h 368669"/>
                      <a:gd name="connsiteX6" fmla="*/ 437638 w 500367"/>
                      <a:gd name="connsiteY6" fmla="*/ 335140 h 368669"/>
                      <a:gd name="connsiteX7" fmla="*/ 483500 w 500367"/>
                      <a:gd name="connsiteY7" fmla="*/ 254598 h 368669"/>
                      <a:gd name="connsiteX8" fmla="*/ 483979 w 500367"/>
                      <a:gd name="connsiteY8" fmla="*/ 254310 h 368669"/>
                      <a:gd name="connsiteX9" fmla="*/ 500367 w 500367"/>
                      <a:gd name="connsiteY9" fmla="*/ 225713 h 368669"/>
                      <a:gd name="connsiteX10" fmla="*/ 476484 w 500367"/>
                      <a:gd name="connsiteY10" fmla="*/ 212038 h 368669"/>
                      <a:gd name="connsiteX11" fmla="*/ 468989 w 500367"/>
                      <a:gd name="connsiteY11" fmla="*/ 225124 h 368669"/>
                      <a:gd name="connsiteX12" fmla="*/ 85366 w 500367"/>
                      <a:gd name="connsiteY12" fmla="*/ 5188 h 368669"/>
                      <a:gd name="connsiteX13" fmla="*/ 38312 w 500367"/>
                      <a:gd name="connsiteY13" fmla="*/ 12601 h 368669"/>
                      <a:gd name="connsiteX14" fmla="*/ 29748 w 500367"/>
                      <a:gd name="connsiteY14" fmla="*/ 21412 h 368669"/>
                      <a:gd name="connsiteX15" fmla="*/ 29447 w 500367"/>
                      <a:gd name="connsiteY15" fmla="*/ 21138 h 368669"/>
                      <a:gd name="connsiteX16" fmla="*/ 4372 w 500367"/>
                      <a:gd name="connsiteY16" fmla="*/ 65780 h 368669"/>
                      <a:gd name="connsiteX17" fmla="*/ 4385 w 500367"/>
                      <a:gd name="connsiteY17" fmla="*/ 65794 h 368669"/>
                      <a:gd name="connsiteX18" fmla="*/ 4221 w 500367"/>
                      <a:gd name="connsiteY18" fmla="*/ 66246 h 368669"/>
                      <a:gd name="connsiteX19" fmla="*/ 18581 w 500367"/>
                      <a:gd name="connsiteY19" fmla="*/ 121672 h 368669"/>
                      <a:gd name="connsiteX20" fmla="*/ 32146 w 500367"/>
                      <a:gd name="connsiteY20" fmla="*/ 49104 h 368669"/>
                      <a:gd name="connsiteX21" fmla="*/ 86078 w 500367"/>
                      <a:gd name="connsiteY21" fmla="*/ 22563 h 368669"/>
                      <a:gd name="connsiteX22" fmla="*/ 463303 w 500367"/>
                      <a:gd name="connsiteY22" fmla="*/ 238840 h 368669"/>
                      <a:gd name="connsiteX23" fmla="*/ 456698 w 500367"/>
                      <a:gd name="connsiteY23" fmla="*/ 250364 h 368669"/>
                      <a:gd name="connsiteX24" fmla="*/ 456465 w 500367"/>
                      <a:gd name="connsiteY24" fmla="*/ 250761 h 368669"/>
                      <a:gd name="connsiteX25" fmla="*/ 417606 w 500367"/>
                      <a:gd name="connsiteY25" fmla="*/ 318532 h 368669"/>
                      <a:gd name="connsiteX26" fmla="*/ 417373 w 500367"/>
                      <a:gd name="connsiteY26" fmla="*/ 318944 h 368669"/>
                      <a:gd name="connsiteX27" fmla="*/ 410741 w 500367"/>
                      <a:gd name="connsiteY27" fmla="*/ 330522 h 368669"/>
                      <a:gd name="connsiteX28" fmla="*/ 30940 w 500367"/>
                      <a:gd name="connsiteY28" fmla="*/ 112765 h 368669"/>
                      <a:gd name="connsiteX29" fmla="*/ 32146 w 500367"/>
                      <a:gd name="connsiteY29" fmla="*/ 49104 h 368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00367" h="368669">
                        <a:moveTo>
                          <a:pt x="18581" y="121672"/>
                        </a:moveTo>
                        <a:lnTo>
                          <a:pt x="18581" y="121672"/>
                        </a:lnTo>
                        <a:lnTo>
                          <a:pt x="402204" y="341607"/>
                        </a:lnTo>
                        <a:lnTo>
                          <a:pt x="394545" y="354994"/>
                        </a:lnTo>
                        <a:lnTo>
                          <a:pt x="418414" y="368669"/>
                        </a:lnTo>
                        <a:lnTo>
                          <a:pt x="424868" y="357406"/>
                        </a:lnTo>
                        <a:lnTo>
                          <a:pt x="437638" y="335140"/>
                        </a:lnTo>
                        <a:lnTo>
                          <a:pt x="483500" y="254598"/>
                        </a:lnTo>
                        <a:lnTo>
                          <a:pt x="483979" y="254310"/>
                        </a:lnTo>
                        <a:lnTo>
                          <a:pt x="500367" y="225713"/>
                        </a:lnTo>
                        <a:lnTo>
                          <a:pt x="476484" y="212038"/>
                        </a:lnTo>
                        <a:lnTo>
                          <a:pt x="468989" y="225124"/>
                        </a:lnTo>
                        <a:lnTo>
                          <a:pt x="85366" y="5188"/>
                        </a:lnTo>
                        <a:cubicBezTo>
                          <a:pt x="66717" y="-5499"/>
                          <a:pt x="50315" y="1996"/>
                          <a:pt x="38312" y="12601"/>
                        </a:cubicBezTo>
                        <a:cubicBezTo>
                          <a:pt x="35133" y="15410"/>
                          <a:pt x="32256" y="18438"/>
                          <a:pt x="29748" y="21412"/>
                        </a:cubicBezTo>
                        <a:cubicBezTo>
                          <a:pt x="29652" y="21316"/>
                          <a:pt x="29543" y="21234"/>
                          <a:pt x="29447" y="21138"/>
                        </a:cubicBezTo>
                        <a:cubicBezTo>
                          <a:pt x="21458" y="29907"/>
                          <a:pt x="10866" y="44583"/>
                          <a:pt x="4372" y="65780"/>
                        </a:cubicBezTo>
                        <a:cubicBezTo>
                          <a:pt x="4372" y="65794"/>
                          <a:pt x="4385" y="65794"/>
                          <a:pt x="4385" y="65794"/>
                        </a:cubicBezTo>
                        <a:cubicBezTo>
                          <a:pt x="4330" y="65945"/>
                          <a:pt x="4276" y="66095"/>
                          <a:pt x="4221" y="66246"/>
                        </a:cubicBezTo>
                        <a:cubicBezTo>
                          <a:pt x="-1753" y="83716"/>
                          <a:pt x="-4658" y="108339"/>
                          <a:pt x="18581" y="121672"/>
                        </a:cubicBezTo>
                        <a:close/>
                        <a:moveTo>
                          <a:pt x="32146" y="49104"/>
                        </a:moveTo>
                        <a:cubicBezTo>
                          <a:pt x="32146" y="49104"/>
                          <a:pt x="53508" y="3887"/>
                          <a:pt x="86078" y="22563"/>
                        </a:cubicBezTo>
                        <a:lnTo>
                          <a:pt x="463303" y="238840"/>
                        </a:lnTo>
                        <a:lnTo>
                          <a:pt x="456698" y="250364"/>
                        </a:lnTo>
                        <a:lnTo>
                          <a:pt x="456465" y="250761"/>
                        </a:lnTo>
                        <a:lnTo>
                          <a:pt x="417606" y="318532"/>
                        </a:lnTo>
                        <a:lnTo>
                          <a:pt x="417373" y="318944"/>
                        </a:lnTo>
                        <a:lnTo>
                          <a:pt x="410741" y="330522"/>
                        </a:lnTo>
                        <a:lnTo>
                          <a:pt x="30940" y="112765"/>
                        </a:lnTo>
                        <a:cubicBezTo>
                          <a:pt x="30940" y="112779"/>
                          <a:pt x="7838" y="91499"/>
                          <a:pt x="32146" y="49104"/>
                        </a:cubicBez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215" name="رسم 2">
                  <a:extLst>
                    <a:ext uri="{FF2B5EF4-FFF2-40B4-BE49-F238E27FC236}">
                      <a16:creationId xmlns:a16="http://schemas.microsoft.com/office/drawing/2014/main" id="{CC034818-6AC5-4333-96BE-D2B751E3C287}"/>
                    </a:ext>
                  </a:extLst>
                </p:cNvPr>
                <p:cNvGrpSpPr/>
                <p:nvPr/>
              </p:nvGrpSpPr>
              <p:grpSpPr>
                <a:xfrm>
                  <a:off x="3839665" y="5398787"/>
                  <a:ext cx="264563" cy="237104"/>
                  <a:chOff x="3839665" y="5398787"/>
                  <a:chExt cx="264563" cy="237104"/>
                </a:xfrm>
              </p:grpSpPr>
              <p:sp>
                <p:nvSpPr>
                  <p:cNvPr id="216" name="شكل حر: شكل 215">
                    <a:extLst>
                      <a:ext uri="{FF2B5EF4-FFF2-40B4-BE49-F238E27FC236}">
                        <a16:creationId xmlns:a16="http://schemas.microsoft.com/office/drawing/2014/main" id="{3DD12D3A-ACD1-4ABB-9C90-F1982008B54A}"/>
                      </a:ext>
                    </a:extLst>
                  </p:cNvPr>
                  <p:cNvSpPr/>
                  <p:nvPr/>
                </p:nvSpPr>
                <p:spPr>
                  <a:xfrm>
                    <a:off x="3839665" y="5398787"/>
                    <a:ext cx="208247" cy="175539"/>
                  </a:xfrm>
                  <a:custGeom>
                    <a:avLst/>
                    <a:gdLst>
                      <a:gd name="connsiteX0" fmla="*/ 0 w 208247"/>
                      <a:gd name="connsiteY0" fmla="*/ 80830 h 175539"/>
                      <a:gd name="connsiteX1" fmla="*/ 45862 w 208247"/>
                      <a:gd name="connsiteY1" fmla="*/ 274 h 175539"/>
                      <a:gd name="connsiteX2" fmla="*/ 46341 w 208247"/>
                      <a:gd name="connsiteY2" fmla="*/ 0 h 175539"/>
                      <a:gd name="connsiteX3" fmla="*/ 43039 w 208247"/>
                      <a:gd name="connsiteY3" fmla="*/ 5755 h 175539"/>
                      <a:gd name="connsiteX4" fmla="*/ 208248 w 208247"/>
                      <a:gd name="connsiteY4" fmla="*/ 100465 h 175539"/>
                      <a:gd name="connsiteX5" fmla="*/ 165209 w 208247"/>
                      <a:gd name="connsiteY5" fmla="*/ 175540 h 175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8247" h="175539">
                        <a:moveTo>
                          <a:pt x="0" y="80830"/>
                        </a:moveTo>
                        <a:lnTo>
                          <a:pt x="45862" y="274"/>
                        </a:lnTo>
                        <a:lnTo>
                          <a:pt x="46341" y="0"/>
                        </a:lnTo>
                        <a:lnTo>
                          <a:pt x="43039" y="5755"/>
                        </a:lnTo>
                        <a:lnTo>
                          <a:pt x="208248" y="100465"/>
                        </a:lnTo>
                        <a:lnTo>
                          <a:pt x="165209" y="175540"/>
                        </a:lnTo>
                        <a:close/>
                      </a:path>
                    </a:pathLst>
                  </a:custGeom>
                  <a:solidFill>
                    <a:srgbClr val="525F6C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17" name="شكل حر: شكل 216">
                    <a:extLst>
                      <a:ext uri="{FF2B5EF4-FFF2-40B4-BE49-F238E27FC236}">
                        <a16:creationId xmlns:a16="http://schemas.microsoft.com/office/drawing/2014/main" id="{B894F573-AF20-44B0-86E3-C33B02AB4A81}"/>
                      </a:ext>
                    </a:extLst>
                  </p:cNvPr>
                  <p:cNvSpPr/>
                  <p:nvPr/>
                </p:nvSpPr>
                <p:spPr>
                  <a:xfrm>
                    <a:off x="3979771" y="5455144"/>
                    <a:ext cx="124457" cy="180747"/>
                  </a:xfrm>
                  <a:custGeom>
                    <a:avLst/>
                    <a:gdLst>
                      <a:gd name="connsiteX0" fmla="*/ 68142 w 124457"/>
                      <a:gd name="connsiteY0" fmla="*/ 44108 h 180747"/>
                      <a:gd name="connsiteX1" fmla="*/ 93450 w 124457"/>
                      <a:gd name="connsiteY1" fmla="*/ 0 h 180747"/>
                      <a:gd name="connsiteX2" fmla="*/ 124458 w 124457"/>
                      <a:gd name="connsiteY2" fmla="*/ 17772 h 180747"/>
                      <a:gd name="connsiteX3" fmla="*/ 31008 w 124457"/>
                      <a:gd name="connsiteY3" fmla="*/ 180747 h 180747"/>
                      <a:gd name="connsiteX4" fmla="*/ 0 w 124457"/>
                      <a:gd name="connsiteY4" fmla="*/ 162975 h 180747"/>
                      <a:gd name="connsiteX5" fmla="*/ 25103 w 124457"/>
                      <a:gd name="connsiteY5" fmla="*/ 119183 h 18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7" h="180747">
                        <a:moveTo>
                          <a:pt x="68142" y="44108"/>
                        </a:moveTo>
                        <a:lnTo>
                          <a:pt x="93450" y="0"/>
                        </a:lnTo>
                        <a:lnTo>
                          <a:pt x="124458" y="17772"/>
                        </a:lnTo>
                        <a:lnTo>
                          <a:pt x="31008" y="180747"/>
                        </a:lnTo>
                        <a:lnTo>
                          <a:pt x="0" y="162975"/>
                        </a:lnTo>
                        <a:lnTo>
                          <a:pt x="25103" y="119183"/>
                        </a:ln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  <p:grpSp>
            <p:nvGrpSpPr>
              <p:cNvPr id="118" name="رسم 2">
                <a:extLst>
                  <a:ext uri="{FF2B5EF4-FFF2-40B4-BE49-F238E27FC236}">
                    <a16:creationId xmlns:a16="http://schemas.microsoft.com/office/drawing/2014/main" id="{85B421B5-BDB1-4A16-B0DC-36C684C5FE65}"/>
                  </a:ext>
                </a:extLst>
              </p:cNvPr>
              <p:cNvGrpSpPr/>
              <p:nvPr/>
            </p:nvGrpSpPr>
            <p:grpSpPr>
              <a:xfrm>
                <a:off x="3325637" y="1787245"/>
                <a:ext cx="491693" cy="722439"/>
                <a:chOff x="3325637" y="1787245"/>
                <a:chExt cx="491693" cy="722439"/>
              </a:xfrm>
            </p:grpSpPr>
            <p:sp>
              <p:nvSpPr>
                <p:cNvPr id="166" name="شكل حر: شكل 165">
                  <a:extLst>
                    <a:ext uri="{FF2B5EF4-FFF2-40B4-BE49-F238E27FC236}">
                      <a16:creationId xmlns:a16="http://schemas.microsoft.com/office/drawing/2014/main" id="{4635EEE4-DBB1-43BB-BD83-6DD0BF19ADBA}"/>
                    </a:ext>
                  </a:extLst>
                </p:cNvPr>
                <p:cNvSpPr/>
                <p:nvPr/>
              </p:nvSpPr>
              <p:spPr>
                <a:xfrm>
                  <a:off x="3454521" y="1883641"/>
                  <a:ext cx="233953" cy="72608"/>
                </a:xfrm>
                <a:custGeom>
                  <a:avLst/>
                  <a:gdLst>
                    <a:gd name="connsiteX0" fmla="*/ 0 w 233953"/>
                    <a:gd name="connsiteY0" fmla="*/ 0 h 72608"/>
                    <a:gd name="connsiteX1" fmla="*/ 233953 w 233953"/>
                    <a:gd name="connsiteY1" fmla="*/ 0 h 72608"/>
                    <a:gd name="connsiteX2" fmla="*/ 233953 w 233953"/>
                    <a:gd name="connsiteY2" fmla="*/ 72608 h 72608"/>
                    <a:gd name="connsiteX3" fmla="*/ 0 w 233953"/>
                    <a:gd name="connsiteY3" fmla="*/ 72608 h 7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3953" h="72608">
                      <a:moveTo>
                        <a:pt x="0" y="0"/>
                      </a:moveTo>
                      <a:lnTo>
                        <a:pt x="233953" y="0"/>
                      </a:lnTo>
                      <a:lnTo>
                        <a:pt x="233953" y="72608"/>
                      </a:lnTo>
                      <a:lnTo>
                        <a:pt x="0" y="72608"/>
                      </a:lnTo>
                      <a:close/>
                    </a:path>
                  </a:pathLst>
                </a:custGeom>
                <a:solidFill>
                  <a:srgbClr val="2F363B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id="{529F5A7C-A8A3-47C2-AED0-C583EF33B5A6}"/>
                    </a:ext>
                  </a:extLst>
                </p:cNvPr>
                <p:cNvSpPr/>
                <p:nvPr/>
              </p:nvSpPr>
              <p:spPr>
                <a:xfrm>
                  <a:off x="3325637" y="1920555"/>
                  <a:ext cx="491693" cy="589130"/>
                </a:xfrm>
                <a:custGeom>
                  <a:avLst/>
                  <a:gdLst>
                    <a:gd name="connsiteX0" fmla="*/ 14 w 491693"/>
                    <a:gd name="connsiteY0" fmla="*/ 169799 h 589130"/>
                    <a:gd name="connsiteX1" fmla="*/ 147683 w 491693"/>
                    <a:gd name="connsiteY1" fmla="*/ 0 h 589130"/>
                    <a:gd name="connsiteX2" fmla="*/ 344024 w 491693"/>
                    <a:gd name="connsiteY2" fmla="*/ 0 h 589130"/>
                    <a:gd name="connsiteX3" fmla="*/ 491693 w 491693"/>
                    <a:gd name="connsiteY3" fmla="*/ 169799 h 589130"/>
                    <a:gd name="connsiteX4" fmla="*/ 491693 w 491693"/>
                    <a:gd name="connsiteY4" fmla="*/ 550271 h 589130"/>
                    <a:gd name="connsiteX5" fmla="*/ 490967 w 491693"/>
                    <a:gd name="connsiteY5" fmla="*/ 565713 h 589130"/>
                    <a:gd name="connsiteX6" fmla="*/ 491200 w 491693"/>
                    <a:gd name="connsiteY6" fmla="*/ 568303 h 589130"/>
                    <a:gd name="connsiteX7" fmla="*/ 489720 w 491693"/>
                    <a:gd name="connsiteY7" fmla="*/ 576524 h 589130"/>
                    <a:gd name="connsiteX8" fmla="*/ 489501 w 491693"/>
                    <a:gd name="connsiteY8" fmla="*/ 578415 h 589130"/>
                    <a:gd name="connsiteX9" fmla="*/ 488829 w 491693"/>
                    <a:gd name="connsiteY9" fmla="*/ 578415 h 589130"/>
                    <a:gd name="connsiteX10" fmla="*/ 473072 w 491693"/>
                    <a:gd name="connsiteY10" fmla="*/ 589130 h 589130"/>
                    <a:gd name="connsiteX11" fmla="*/ 18635 w 491693"/>
                    <a:gd name="connsiteY11" fmla="*/ 589130 h 589130"/>
                    <a:gd name="connsiteX12" fmla="*/ 2891 w 491693"/>
                    <a:gd name="connsiteY12" fmla="*/ 578415 h 589130"/>
                    <a:gd name="connsiteX13" fmla="*/ 2206 w 491693"/>
                    <a:gd name="connsiteY13" fmla="*/ 578415 h 589130"/>
                    <a:gd name="connsiteX14" fmla="*/ 1973 w 491693"/>
                    <a:gd name="connsiteY14" fmla="*/ 576483 h 589130"/>
                    <a:gd name="connsiteX15" fmla="*/ 521 w 491693"/>
                    <a:gd name="connsiteY15" fmla="*/ 568289 h 589130"/>
                    <a:gd name="connsiteX16" fmla="*/ 754 w 491693"/>
                    <a:gd name="connsiteY16" fmla="*/ 565741 h 589130"/>
                    <a:gd name="connsiteX17" fmla="*/ 0 w 491693"/>
                    <a:gd name="connsiteY17" fmla="*/ 550257 h 589130"/>
                    <a:gd name="connsiteX18" fmla="*/ 0 w 491693"/>
                    <a:gd name="connsiteY18" fmla="*/ 169799 h 589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1693" h="589130">
                      <a:moveTo>
                        <a:pt x="14" y="169799"/>
                      </a:moveTo>
                      <a:cubicBezTo>
                        <a:pt x="14" y="76034"/>
                        <a:pt x="66127" y="0"/>
                        <a:pt x="147683" y="0"/>
                      </a:cubicBezTo>
                      <a:lnTo>
                        <a:pt x="344024" y="0"/>
                      </a:lnTo>
                      <a:cubicBezTo>
                        <a:pt x="425593" y="0"/>
                        <a:pt x="491693" y="76034"/>
                        <a:pt x="491693" y="169799"/>
                      </a:cubicBezTo>
                      <a:lnTo>
                        <a:pt x="491693" y="550271"/>
                      </a:lnTo>
                      <a:cubicBezTo>
                        <a:pt x="491693" y="555491"/>
                        <a:pt x="491406" y="560616"/>
                        <a:pt x="490967" y="565713"/>
                      </a:cubicBezTo>
                      <a:cubicBezTo>
                        <a:pt x="491063" y="566563"/>
                        <a:pt x="491200" y="567426"/>
                        <a:pt x="491200" y="568303"/>
                      </a:cubicBezTo>
                      <a:cubicBezTo>
                        <a:pt x="491200" y="571235"/>
                        <a:pt x="490666" y="574003"/>
                        <a:pt x="489720" y="576524"/>
                      </a:cubicBezTo>
                      <a:cubicBezTo>
                        <a:pt x="489638" y="577141"/>
                        <a:pt x="489583" y="577785"/>
                        <a:pt x="489501" y="578415"/>
                      </a:cubicBezTo>
                      <a:lnTo>
                        <a:pt x="488829" y="578415"/>
                      </a:lnTo>
                      <a:cubicBezTo>
                        <a:pt x="485719" y="584787"/>
                        <a:pt x="479882" y="589130"/>
                        <a:pt x="473072" y="589130"/>
                      </a:cubicBezTo>
                      <a:lnTo>
                        <a:pt x="18635" y="589130"/>
                      </a:lnTo>
                      <a:cubicBezTo>
                        <a:pt x="11839" y="589130"/>
                        <a:pt x="6002" y="584787"/>
                        <a:pt x="2891" y="578415"/>
                      </a:cubicBezTo>
                      <a:lnTo>
                        <a:pt x="2206" y="578415"/>
                      </a:lnTo>
                      <a:cubicBezTo>
                        <a:pt x="2110" y="577771"/>
                        <a:pt x="2069" y="577127"/>
                        <a:pt x="1973" y="576483"/>
                      </a:cubicBezTo>
                      <a:cubicBezTo>
                        <a:pt x="1041" y="573976"/>
                        <a:pt x="521" y="571194"/>
                        <a:pt x="521" y="568289"/>
                      </a:cubicBezTo>
                      <a:cubicBezTo>
                        <a:pt x="521" y="567426"/>
                        <a:pt x="658" y="566590"/>
                        <a:pt x="754" y="565741"/>
                      </a:cubicBezTo>
                      <a:cubicBezTo>
                        <a:pt x="288" y="560643"/>
                        <a:pt x="0" y="555491"/>
                        <a:pt x="0" y="550257"/>
                      </a:cubicBezTo>
                      <a:lnTo>
                        <a:pt x="0" y="169799"/>
                      </a:lnTo>
                      <a:close/>
                    </a:path>
                  </a:pathLst>
                </a:custGeom>
                <a:solidFill>
                  <a:srgbClr val="434B54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id="{133E4C14-251C-4037-B4FB-ABA72821D64A}"/>
                    </a:ext>
                  </a:extLst>
                </p:cNvPr>
                <p:cNvSpPr/>
                <p:nvPr/>
              </p:nvSpPr>
              <p:spPr>
                <a:xfrm>
                  <a:off x="3363415" y="2114826"/>
                  <a:ext cx="416166" cy="258904"/>
                </a:xfrm>
                <a:custGeom>
                  <a:avLst/>
                  <a:gdLst>
                    <a:gd name="connsiteX0" fmla="*/ 14 w 416166"/>
                    <a:gd name="connsiteY0" fmla="*/ 162208 h 258904"/>
                    <a:gd name="connsiteX1" fmla="*/ 84118 w 416166"/>
                    <a:gd name="connsiteY1" fmla="*/ 258905 h 258904"/>
                    <a:gd name="connsiteX2" fmla="*/ 332062 w 416166"/>
                    <a:gd name="connsiteY2" fmla="*/ 258905 h 258904"/>
                    <a:gd name="connsiteX3" fmla="*/ 416166 w 416166"/>
                    <a:gd name="connsiteY3" fmla="*/ 162208 h 258904"/>
                    <a:gd name="connsiteX4" fmla="*/ 416166 w 416166"/>
                    <a:gd name="connsiteY4" fmla="*/ 96683 h 258904"/>
                    <a:gd name="connsiteX5" fmla="*/ 332062 w 416166"/>
                    <a:gd name="connsiteY5" fmla="*/ 0 h 258904"/>
                    <a:gd name="connsiteX6" fmla="*/ 84105 w 416166"/>
                    <a:gd name="connsiteY6" fmla="*/ 0 h 258904"/>
                    <a:gd name="connsiteX7" fmla="*/ 0 w 416166"/>
                    <a:gd name="connsiteY7" fmla="*/ 96683 h 258904"/>
                    <a:gd name="connsiteX8" fmla="*/ 0 w 416166"/>
                    <a:gd name="connsiteY8" fmla="*/ 162208 h 258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166" h="258904">
                      <a:moveTo>
                        <a:pt x="14" y="162208"/>
                      </a:moveTo>
                      <a:cubicBezTo>
                        <a:pt x="14" y="215606"/>
                        <a:pt x="37654" y="258905"/>
                        <a:pt x="84118" y="258905"/>
                      </a:cubicBezTo>
                      <a:lnTo>
                        <a:pt x="332062" y="258905"/>
                      </a:lnTo>
                      <a:cubicBezTo>
                        <a:pt x="378526" y="258905"/>
                        <a:pt x="416166" y="215619"/>
                        <a:pt x="416166" y="162208"/>
                      </a:cubicBezTo>
                      <a:lnTo>
                        <a:pt x="416166" y="96683"/>
                      </a:lnTo>
                      <a:cubicBezTo>
                        <a:pt x="416166" y="43299"/>
                        <a:pt x="378526" y="0"/>
                        <a:pt x="332062" y="0"/>
                      </a:cubicBezTo>
                      <a:lnTo>
                        <a:pt x="84105" y="0"/>
                      </a:lnTo>
                      <a:cubicBezTo>
                        <a:pt x="37654" y="0"/>
                        <a:pt x="0" y="43299"/>
                        <a:pt x="0" y="96683"/>
                      </a:cubicBezTo>
                      <a:lnTo>
                        <a:pt x="0" y="162208"/>
                      </a:lnTo>
                      <a:close/>
                    </a:path>
                  </a:pathLst>
                </a:custGeom>
                <a:solidFill>
                  <a:srgbClr val="E9F6F5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69" name="شكل حر: شكل 168">
                  <a:extLst>
                    <a:ext uri="{FF2B5EF4-FFF2-40B4-BE49-F238E27FC236}">
                      <a16:creationId xmlns:a16="http://schemas.microsoft.com/office/drawing/2014/main" id="{0543507D-C41E-4EC9-A97C-22D48591396E}"/>
                    </a:ext>
                  </a:extLst>
                </p:cNvPr>
                <p:cNvSpPr/>
                <p:nvPr/>
              </p:nvSpPr>
              <p:spPr>
                <a:xfrm>
                  <a:off x="3423472" y="2156289"/>
                  <a:ext cx="296051" cy="39106"/>
                </a:xfrm>
                <a:custGeom>
                  <a:avLst/>
                  <a:gdLst>
                    <a:gd name="connsiteX0" fmla="*/ 0 w 296051"/>
                    <a:gd name="connsiteY0" fmla="*/ 0 h 39106"/>
                    <a:gd name="connsiteX1" fmla="*/ 296052 w 296051"/>
                    <a:gd name="connsiteY1" fmla="*/ 0 h 39106"/>
                    <a:gd name="connsiteX2" fmla="*/ 296052 w 296051"/>
                    <a:gd name="connsiteY2" fmla="*/ 39106 h 39106"/>
                    <a:gd name="connsiteX3" fmla="*/ 0 w 296051"/>
                    <a:gd name="connsiteY3" fmla="*/ 39106 h 39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51" h="39106">
                      <a:moveTo>
                        <a:pt x="0" y="0"/>
                      </a:moveTo>
                      <a:lnTo>
                        <a:pt x="296052" y="0"/>
                      </a:lnTo>
                      <a:lnTo>
                        <a:pt x="296052" y="39106"/>
                      </a:lnTo>
                      <a:lnTo>
                        <a:pt x="0" y="39106"/>
                      </a:lnTo>
                      <a:close/>
                    </a:path>
                  </a:pathLst>
                </a:custGeom>
                <a:solidFill>
                  <a:srgbClr val="FDC76C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AB8F1B1D-6138-4589-93DE-CCD5D4F34779}"/>
                    </a:ext>
                  </a:extLst>
                </p:cNvPr>
                <p:cNvSpPr/>
                <p:nvPr/>
              </p:nvSpPr>
              <p:spPr>
                <a:xfrm>
                  <a:off x="3423472" y="2227911"/>
                  <a:ext cx="296051" cy="39106"/>
                </a:xfrm>
                <a:custGeom>
                  <a:avLst/>
                  <a:gdLst>
                    <a:gd name="connsiteX0" fmla="*/ 0 w 296051"/>
                    <a:gd name="connsiteY0" fmla="*/ 0 h 39106"/>
                    <a:gd name="connsiteX1" fmla="*/ 296052 w 296051"/>
                    <a:gd name="connsiteY1" fmla="*/ 0 h 39106"/>
                    <a:gd name="connsiteX2" fmla="*/ 296052 w 296051"/>
                    <a:gd name="connsiteY2" fmla="*/ 39106 h 39106"/>
                    <a:gd name="connsiteX3" fmla="*/ 0 w 296051"/>
                    <a:gd name="connsiteY3" fmla="*/ 39106 h 39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51" h="39106">
                      <a:moveTo>
                        <a:pt x="0" y="0"/>
                      </a:moveTo>
                      <a:lnTo>
                        <a:pt x="296052" y="0"/>
                      </a:lnTo>
                      <a:lnTo>
                        <a:pt x="296052" y="39106"/>
                      </a:lnTo>
                      <a:lnTo>
                        <a:pt x="0" y="39106"/>
                      </a:lnTo>
                      <a:close/>
                    </a:path>
                  </a:pathLst>
                </a:custGeom>
                <a:solidFill>
                  <a:srgbClr val="FDC76C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71" name="شكل حر: شكل 170">
                  <a:extLst>
                    <a:ext uri="{FF2B5EF4-FFF2-40B4-BE49-F238E27FC236}">
                      <a16:creationId xmlns:a16="http://schemas.microsoft.com/office/drawing/2014/main" id="{AF66F104-5F2B-4AA6-BCCF-FA7EFFA30530}"/>
                    </a:ext>
                  </a:extLst>
                </p:cNvPr>
                <p:cNvSpPr/>
                <p:nvPr/>
              </p:nvSpPr>
              <p:spPr>
                <a:xfrm>
                  <a:off x="3455563" y="2299533"/>
                  <a:ext cx="231870" cy="39106"/>
                </a:xfrm>
                <a:custGeom>
                  <a:avLst/>
                  <a:gdLst>
                    <a:gd name="connsiteX0" fmla="*/ 0 w 231870"/>
                    <a:gd name="connsiteY0" fmla="*/ 0 h 39106"/>
                    <a:gd name="connsiteX1" fmla="*/ 231870 w 231870"/>
                    <a:gd name="connsiteY1" fmla="*/ 0 h 39106"/>
                    <a:gd name="connsiteX2" fmla="*/ 231870 w 231870"/>
                    <a:gd name="connsiteY2" fmla="*/ 39106 h 39106"/>
                    <a:gd name="connsiteX3" fmla="*/ 0 w 231870"/>
                    <a:gd name="connsiteY3" fmla="*/ 39106 h 39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870" h="39106">
                      <a:moveTo>
                        <a:pt x="0" y="0"/>
                      </a:moveTo>
                      <a:lnTo>
                        <a:pt x="231870" y="0"/>
                      </a:lnTo>
                      <a:lnTo>
                        <a:pt x="231870" y="39106"/>
                      </a:lnTo>
                      <a:lnTo>
                        <a:pt x="0" y="39106"/>
                      </a:lnTo>
                      <a:close/>
                    </a:path>
                  </a:pathLst>
                </a:custGeom>
                <a:solidFill>
                  <a:srgbClr val="FDC76C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172" name="رسم 2">
                  <a:extLst>
                    <a:ext uri="{FF2B5EF4-FFF2-40B4-BE49-F238E27FC236}">
                      <a16:creationId xmlns:a16="http://schemas.microsoft.com/office/drawing/2014/main" id="{4DF56455-C53D-4500-B07A-24C3260179E8}"/>
                    </a:ext>
                  </a:extLst>
                </p:cNvPr>
                <p:cNvGrpSpPr/>
                <p:nvPr/>
              </p:nvGrpSpPr>
              <p:grpSpPr>
                <a:xfrm>
                  <a:off x="3406399" y="1787245"/>
                  <a:ext cx="330197" cy="96409"/>
                  <a:chOff x="3406399" y="1787245"/>
                  <a:chExt cx="330197" cy="96409"/>
                </a:xfrm>
              </p:grpSpPr>
              <p:sp>
                <p:nvSpPr>
                  <p:cNvPr id="173" name="شكل حر: شكل 172">
                    <a:extLst>
                      <a:ext uri="{FF2B5EF4-FFF2-40B4-BE49-F238E27FC236}">
                        <a16:creationId xmlns:a16="http://schemas.microsoft.com/office/drawing/2014/main" id="{617753B1-F5AF-4CC0-ADAB-1A2B201BB79E}"/>
                      </a:ext>
                    </a:extLst>
                  </p:cNvPr>
                  <p:cNvSpPr/>
                  <p:nvPr/>
                </p:nvSpPr>
                <p:spPr>
                  <a:xfrm>
                    <a:off x="3512249" y="1787245"/>
                    <a:ext cx="11715" cy="96409"/>
                  </a:xfrm>
                  <a:custGeom>
                    <a:avLst/>
                    <a:gdLst>
                      <a:gd name="connsiteX0" fmla="*/ 0 w 11715"/>
                      <a:gd name="connsiteY0" fmla="*/ 0 h 96409"/>
                      <a:gd name="connsiteX1" fmla="*/ 11715 w 11715"/>
                      <a:gd name="connsiteY1" fmla="*/ 0 h 96409"/>
                      <a:gd name="connsiteX2" fmla="*/ 11715 w 11715"/>
                      <a:gd name="connsiteY2" fmla="*/ 96409 h 96409"/>
                      <a:gd name="connsiteX3" fmla="*/ 0 w 11715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" h="96409">
                        <a:moveTo>
                          <a:pt x="0" y="0"/>
                        </a:moveTo>
                        <a:lnTo>
                          <a:pt x="11715" y="0"/>
                        </a:lnTo>
                        <a:lnTo>
                          <a:pt x="11715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74" name="شكل حر: شكل 173">
                    <a:extLst>
                      <a:ext uri="{FF2B5EF4-FFF2-40B4-BE49-F238E27FC236}">
                        <a16:creationId xmlns:a16="http://schemas.microsoft.com/office/drawing/2014/main" id="{273C661D-F8C0-4D09-830C-0F00FDB7F53C}"/>
                      </a:ext>
                    </a:extLst>
                  </p:cNvPr>
                  <p:cNvSpPr/>
                  <p:nvPr/>
                </p:nvSpPr>
                <p:spPr>
                  <a:xfrm>
                    <a:off x="3539051" y="1787245"/>
                    <a:ext cx="11715" cy="96409"/>
                  </a:xfrm>
                  <a:custGeom>
                    <a:avLst/>
                    <a:gdLst>
                      <a:gd name="connsiteX0" fmla="*/ 0 w 11715"/>
                      <a:gd name="connsiteY0" fmla="*/ 0 h 96409"/>
                      <a:gd name="connsiteX1" fmla="*/ 11715 w 11715"/>
                      <a:gd name="connsiteY1" fmla="*/ 0 h 96409"/>
                      <a:gd name="connsiteX2" fmla="*/ 11715 w 11715"/>
                      <a:gd name="connsiteY2" fmla="*/ 96409 h 96409"/>
                      <a:gd name="connsiteX3" fmla="*/ 0 w 11715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" h="96409">
                        <a:moveTo>
                          <a:pt x="0" y="0"/>
                        </a:moveTo>
                        <a:lnTo>
                          <a:pt x="11715" y="0"/>
                        </a:lnTo>
                        <a:lnTo>
                          <a:pt x="11715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75" name="شكل حر: شكل 174">
                    <a:extLst>
                      <a:ext uri="{FF2B5EF4-FFF2-40B4-BE49-F238E27FC236}">
                        <a16:creationId xmlns:a16="http://schemas.microsoft.com/office/drawing/2014/main" id="{9B98C3F3-0BB1-423C-8012-9F2073EBB60F}"/>
                      </a:ext>
                    </a:extLst>
                  </p:cNvPr>
                  <p:cNvSpPr/>
                  <p:nvPr/>
                </p:nvSpPr>
                <p:spPr>
                  <a:xfrm>
                    <a:off x="3699957" y="1787245"/>
                    <a:ext cx="11729" cy="96409"/>
                  </a:xfrm>
                  <a:custGeom>
                    <a:avLst/>
                    <a:gdLst>
                      <a:gd name="connsiteX0" fmla="*/ 0 w 11729"/>
                      <a:gd name="connsiteY0" fmla="*/ 0 h 96409"/>
                      <a:gd name="connsiteX1" fmla="*/ 11729 w 11729"/>
                      <a:gd name="connsiteY1" fmla="*/ 0 h 96409"/>
                      <a:gd name="connsiteX2" fmla="*/ 11729 w 11729"/>
                      <a:gd name="connsiteY2" fmla="*/ 96409 h 96409"/>
                      <a:gd name="connsiteX3" fmla="*/ 0 w 1172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29" h="96409">
                        <a:moveTo>
                          <a:pt x="0" y="0"/>
                        </a:moveTo>
                        <a:lnTo>
                          <a:pt x="11729" y="0"/>
                        </a:lnTo>
                        <a:lnTo>
                          <a:pt x="11729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76" name="شكل حر: شكل 175">
                    <a:extLst>
                      <a:ext uri="{FF2B5EF4-FFF2-40B4-BE49-F238E27FC236}">
                        <a16:creationId xmlns:a16="http://schemas.microsoft.com/office/drawing/2014/main" id="{2A2B55DD-FB11-4091-9328-F16A67989DCC}"/>
                      </a:ext>
                    </a:extLst>
                  </p:cNvPr>
                  <p:cNvSpPr/>
                  <p:nvPr/>
                </p:nvSpPr>
                <p:spPr>
                  <a:xfrm>
                    <a:off x="3673141" y="1787245"/>
                    <a:ext cx="11715" cy="96409"/>
                  </a:xfrm>
                  <a:custGeom>
                    <a:avLst/>
                    <a:gdLst>
                      <a:gd name="connsiteX0" fmla="*/ 0 w 11715"/>
                      <a:gd name="connsiteY0" fmla="*/ 0 h 96409"/>
                      <a:gd name="connsiteX1" fmla="*/ 11715 w 11715"/>
                      <a:gd name="connsiteY1" fmla="*/ 0 h 96409"/>
                      <a:gd name="connsiteX2" fmla="*/ 11715 w 11715"/>
                      <a:gd name="connsiteY2" fmla="*/ 96409 h 96409"/>
                      <a:gd name="connsiteX3" fmla="*/ 0 w 11715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" h="96409">
                        <a:moveTo>
                          <a:pt x="0" y="0"/>
                        </a:moveTo>
                        <a:lnTo>
                          <a:pt x="11715" y="0"/>
                        </a:lnTo>
                        <a:lnTo>
                          <a:pt x="11715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77" name="شكل حر: شكل 176">
                    <a:extLst>
                      <a:ext uri="{FF2B5EF4-FFF2-40B4-BE49-F238E27FC236}">
                        <a16:creationId xmlns:a16="http://schemas.microsoft.com/office/drawing/2014/main" id="{382B6482-A44E-4BD7-9CAE-5906775DB9AE}"/>
                      </a:ext>
                    </a:extLst>
                  </p:cNvPr>
                  <p:cNvSpPr/>
                  <p:nvPr/>
                </p:nvSpPr>
                <p:spPr>
                  <a:xfrm>
                    <a:off x="3565866" y="1787245"/>
                    <a:ext cx="11715" cy="96409"/>
                  </a:xfrm>
                  <a:custGeom>
                    <a:avLst/>
                    <a:gdLst>
                      <a:gd name="connsiteX0" fmla="*/ 0 w 11715"/>
                      <a:gd name="connsiteY0" fmla="*/ 0 h 96409"/>
                      <a:gd name="connsiteX1" fmla="*/ 11715 w 11715"/>
                      <a:gd name="connsiteY1" fmla="*/ 0 h 96409"/>
                      <a:gd name="connsiteX2" fmla="*/ 11715 w 11715"/>
                      <a:gd name="connsiteY2" fmla="*/ 96409 h 96409"/>
                      <a:gd name="connsiteX3" fmla="*/ 0 w 11715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" h="96409">
                        <a:moveTo>
                          <a:pt x="0" y="0"/>
                        </a:moveTo>
                        <a:lnTo>
                          <a:pt x="11715" y="0"/>
                        </a:lnTo>
                        <a:lnTo>
                          <a:pt x="11715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78" name="شكل حر: شكل 177">
                    <a:extLst>
                      <a:ext uri="{FF2B5EF4-FFF2-40B4-BE49-F238E27FC236}">
                        <a16:creationId xmlns:a16="http://schemas.microsoft.com/office/drawing/2014/main" id="{0EE96B7C-88A0-437E-BB4F-D28858765A5B}"/>
                      </a:ext>
                    </a:extLst>
                  </p:cNvPr>
                  <p:cNvSpPr/>
                  <p:nvPr/>
                </p:nvSpPr>
                <p:spPr>
                  <a:xfrm>
                    <a:off x="3592682" y="1787245"/>
                    <a:ext cx="11729" cy="96409"/>
                  </a:xfrm>
                  <a:custGeom>
                    <a:avLst/>
                    <a:gdLst>
                      <a:gd name="connsiteX0" fmla="*/ 0 w 11729"/>
                      <a:gd name="connsiteY0" fmla="*/ 0 h 96409"/>
                      <a:gd name="connsiteX1" fmla="*/ 11729 w 11729"/>
                      <a:gd name="connsiteY1" fmla="*/ 0 h 96409"/>
                      <a:gd name="connsiteX2" fmla="*/ 11729 w 11729"/>
                      <a:gd name="connsiteY2" fmla="*/ 96409 h 96409"/>
                      <a:gd name="connsiteX3" fmla="*/ 0 w 1172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29" h="96409">
                        <a:moveTo>
                          <a:pt x="0" y="0"/>
                        </a:moveTo>
                        <a:lnTo>
                          <a:pt x="11729" y="0"/>
                        </a:lnTo>
                        <a:lnTo>
                          <a:pt x="11729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79" name="شكل حر: شكل 178">
                    <a:extLst>
                      <a:ext uri="{FF2B5EF4-FFF2-40B4-BE49-F238E27FC236}">
                        <a16:creationId xmlns:a16="http://schemas.microsoft.com/office/drawing/2014/main" id="{E459DE76-D35F-4592-9A4E-A3C783E74B6C}"/>
                      </a:ext>
                    </a:extLst>
                  </p:cNvPr>
                  <p:cNvSpPr/>
                  <p:nvPr/>
                </p:nvSpPr>
                <p:spPr>
                  <a:xfrm>
                    <a:off x="3485420" y="1787245"/>
                    <a:ext cx="11715" cy="96409"/>
                  </a:xfrm>
                  <a:custGeom>
                    <a:avLst/>
                    <a:gdLst>
                      <a:gd name="connsiteX0" fmla="*/ 0 w 11715"/>
                      <a:gd name="connsiteY0" fmla="*/ 0 h 96409"/>
                      <a:gd name="connsiteX1" fmla="*/ 11715 w 11715"/>
                      <a:gd name="connsiteY1" fmla="*/ 0 h 96409"/>
                      <a:gd name="connsiteX2" fmla="*/ 11715 w 11715"/>
                      <a:gd name="connsiteY2" fmla="*/ 96409 h 96409"/>
                      <a:gd name="connsiteX3" fmla="*/ 0 w 11715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" h="96409">
                        <a:moveTo>
                          <a:pt x="0" y="0"/>
                        </a:moveTo>
                        <a:lnTo>
                          <a:pt x="11715" y="0"/>
                        </a:lnTo>
                        <a:lnTo>
                          <a:pt x="11715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0" name="شكل حر: شكل 179">
                    <a:extLst>
                      <a:ext uri="{FF2B5EF4-FFF2-40B4-BE49-F238E27FC236}">
                        <a16:creationId xmlns:a16="http://schemas.microsoft.com/office/drawing/2014/main" id="{7EFB6E7D-F032-422E-A0F8-6637A773770B}"/>
                      </a:ext>
                    </a:extLst>
                  </p:cNvPr>
                  <p:cNvSpPr/>
                  <p:nvPr/>
                </p:nvSpPr>
                <p:spPr>
                  <a:xfrm>
                    <a:off x="3646326" y="1787245"/>
                    <a:ext cx="11715" cy="96409"/>
                  </a:xfrm>
                  <a:custGeom>
                    <a:avLst/>
                    <a:gdLst>
                      <a:gd name="connsiteX0" fmla="*/ 0 w 11715"/>
                      <a:gd name="connsiteY0" fmla="*/ 0 h 96409"/>
                      <a:gd name="connsiteX1" fmla="*/ 11715 w 11715"/>
                      <a:gd name="connsiteY1" fmla="*/ 0 h 96409"/>
                      <a:gd name="connsiteX2" fmla="*/ 11715 w 11715"/>
                      <a:gd name="connsiteY2" fmla="*/ 96409 h 96409"/>
                      <a:gd name="connsiteX3" fmla="*/ 0 w 11715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" h="96409">
                        <a:moveTo>
                          <a:pt x="0" y="0"/>
                        </a:moveTo>
                        <a:lnTo>
                          <a:pt x="11715" y="0"/>
                        </a:lnTo>
                        <a:lnTo>
                          <a:pt x="11715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1" name="شكل حر: شكل 180">
                    <a:extLst>
                      <a:ext uri="{FF2B5EF4-FFF2-40B4-BE49-F238E27FC236}">
                        <a16:creationId xmlns:a16="http://schemas.microsoft.com/office/drawing/2014/main" id="{7D02B830-146A-46C3-9052-E736C714A166}"/>
                      </a:ext>
                    </a:extLst>
                  </p:cNvPr>
                  <p:cNvSpPr/>
                  <p:nvPr/>
                </p:nvSpPr>
                <p:spPr>
                  <a:xfrm>
                    <a:off x="3458605" y="1787245"/>
                    <a:ext cx="11729" cy="96409"/>
                  </a:xfrm>
                  <a:custGeom>
                    <a:avLst/>
                    <a:gdLst>
                      <a:gd name="connsiteX0" fmla="*/ 0 w 11729"/>
                      <a:gd name="connsiteY0" fmla="*/ 0 h 96409"/>
                      <a:gd name="connsiteX1" fmla="*/ 11729 w 11729"/>
                      <a:gd name="connsiteY1" fmla="*/ 0 h 96409"/>
                      <a:gd name="connsiteX2" fmla="*/ 11729 w 11729"/>
                      <a:gd name="connsiteY2" fmla="*/ 96409 h 96409"/>
                      <a:gd name="connsiteX3" fmla="*/ 0 w 1172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29" h="96409">
                        <a:moveTo>
                          <a:pt x="0" y="0"/>
                        </a:moveTo>
                        <a:lnTo>
                          <a:pt x="11729" y="0"/>
                        </a:lnTo>
                        <a:lnTo>
                          <a:pt x="11729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2" name="شكل حر: شكل 181">
                    <a:extLst>
                      <a:ext uri="{FF2B5EF4-FFF2-40B4-BE49-F238E27FC236}">
                        <a16:creationId xmlns:a16="http://schemas.microsoft.com/office/drawing/2014/main" id="{10B3119A-E34B-4EC3-B752-19797EE8067E}"/>
                      </a:ext>
                    </a:extLst>
                  </p:cNvPr>
                  <p:cNvSpPr/>
                  <p:nvPr/>
                </p:nvSpPr>
                <p:spPr>
                  <a:xfrm>
                    <a:off x="3431789" y="1787245"/>
                    <a:ext cx="11715" cy="96409"/>
                  </a:xfrm>
                  <a:custGeom>
                    <a:avLst/>
                    <a:gdLst>
                      <a:gd name="connsiteX0" fmla="*/ 0 w 11715"/>
                      <a:gd name="connsiteY0" fmla="*/ 0 h 96409"/>
                      <a:gd name="connsiteX1" fmla="*/ 11715 w 11715"/>
                      <a:gd name="connsiteY1" fmla="*/ 0 h 96409"/>
                      <a:gd name="connsiteX2" fmla="*/ 11715 w 11715"/>
                      <a:gd name="connsiteY2" fmla="*/ 96409 h 96409"/>
                      <a:gd name="connsiteX3" fmla="*/ 0 w 11715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" h="96409">
                        <a:moveTo>
                          <a:pt x="0" y="0"/>
                        </a:moveTo>
                        <a:lnTo>
                          <a:pt x="11715" y="0"/>
                        </a:lnTo>
                        <a:lnTo>
                          <a:pt x="11715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3" name="شكل حر: شكل 182">
                    <a:extLst>
                      <a:ext uri="{FF2B5EF4-FFF2-40B4-BE49-F238E27FC236}">
                        <a16:creationId xmlns:a16="http://schemas.microsoft.com/office/drawing/2014/main" id="{8D11AA6F-476F-4201-83DC-BD3FFA91A68F}"/>
                      </a:ext>
                    </a:extLst>
                  </p:cNvPr>
                  <p:cNvSpPr/>
                  <p:nvPr/>
                </p:nvSpPr>
                <p:spPr>
                  <a:xfrm>
                    <a:off x="3619497" y="1787245"/>
                    <a:ext cx="11715" cy="96409"/>
                  </a:xfrm>
                  <a:custGeom>
                    <a:avLst/>
                    <a:gdLst>
                      <a:gd name="connsiteX0" fmla="*/ 0 w 11715"/>
                      <a:gd name="connsiteY0" fmla="*/ 0 h 96409"/>
                      <a:gd name="connsiteX1" fmla="*/ 11715 w 11715"/>
                      <a:gd name="connsiteY1" fmla="*/ 0 h 96409"/>
                      <a:gd name="connsiteX2" fmla="*/ 11715 w 11715"/>
                      <a:gd name="connsiteY2" fmla="*/ 96409 h 96409"/>
                      <a:gd name="connsiteX3" fmla="*/ 0 w 11715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" h="96409">
                        <a:moveTo>
                          <a:pt x="0" y="0"/>
                        </a:moveTo>
                        <a:lnTo>
                          <a:pt x="11715" y="0"/>
                        </a:lnTo>
                        <a:lnTo>
                          <a:pt x="11715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4" name="شكل حر: شكل 183">
                    <a:extLst>
                      <a:ext uri="{FF2B5EF4-FFF2-40B4-BE49-F238E27FC236}">
                        <a16:creationId xmlns:a16="http://schemas.microsoft.com/office/drawing/2014/main" id="{B9D24837-6B3B-4D46-A1FB-64A0678527BE}"/>
                      </a:ext>
                    </a:extLst>
                  </p:cNvPr>
                  <p:cNvSpPr/>
                  <p:nvPr/>
                </p:nvSpPr>
                <p:spPr>
                  <a:xfrm>
                    <a:off x="3406399" y="1787245"/>
                    <a:ext cx="10317" cy="96409"/>
                  </a:xfrm>
                  <a:custGeom>
                    <a:avLst/>
                    <a:gdLst>
                      <a:gd name="connsiteX0" fmla="*/ 0 w 10317"/>
                      <a:gd name="connsiteY0" fmla="*/ 0 h 96409"/>
                      <a:gd name="connsiteX1" fmla="*/ 10318 w 10317"/>
                      <a:gd name="connsiteY1" fmla="*/ 0 h 96409"/>
                      <a:gd name="connsiteX2" fmla="*/ 10318 w 10317"/>
                      <a:gd name="connsiteY2" fmla="*/ 96409 h 96409"/>
                      <a:gd name="connsiteX3" fmla="*/ 0 w 10317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17" h="96409">
                        <a:moveTo>
                          <a:pt x="0" y="0"/>
                        </a:moveTo>
                        <a:lnTo>
                          <a:pt x="10318" y="0"/>
                        </a:lnTo>
                        <a:lnTo>
                          <a:pt x="10318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5" name="شكل حر: شكل 184">
                    <a:extLst>
                      <a:ext uri="{FF2B5EF4-FFF2-40B4-BE49-F238E27FC236}">
                        <a16:creationId xmlns:a16="http://schemas.microsoft.com/office/drawing/2014/main" id="{13302535-31CF-4A96-A79B-85549AC94395}"/>
                      </a:ext>
                    </a:extLst>
                  </p:cNvPr>
                  <p:cNvSpPr/>
                  <p:nvPr/>
                </p:nvSpPr>
                <p:spPr>
                  <a:xfrm>
                    <a:off x="3726759" y="1787245"/>
                    <a:ext cx="9838" cy="96409"/>
                  </a:xfrm>
                  <a:custGeom>
                    <a:avLst/>
                    <a:gdLst>
                      <a:gd name="connsiteX0" fmla="*/ 0 w 9838"/>
                      <a:gd name="connsiteY0" fmla="*/ 0 h 96409"/>
                      <a:gd name="connsiteX1" fmla="*/ 9838 w 9838"/>
                      <a:gd name="connsiteY1" fmla="*/ 0 h 96409"/>
                      <a:gd name="connsiteX2" fmla="*/ 9838 w 9838"/>
                      <a:gd name="connsiteY2" fmla="*/ 96409 h 96409"/>
                      <a:gd name="connsiteX3" fmla="*/ 0 w 9838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38" h="96409">
                        <a:moveTo>
                          <a:pt x="0" y="0"/>
                        </a:moveTo>
                        <a:lnTo>
                          <a:pt x="9838" y="0"/>
                        </a:lnTo>
                        <a:lnTo>
                          <a:pt x="9838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F39226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6" name="شكل حر: شكل 185">
                    <a:extLst>
                      <a:ext uri="{FF2B5EF4-FFF2-40B4-BE49-F238E27FC236}">
                        <a16:creationId xmlns:a16="http://schemas.microsoft.com/office/drawing/2014/main" id="{DCC17E43-0F14-4756-B905-22EF17FAEAD6}"/>
                      </a:ext>
                    </a:extLst>
                  </p:cNvPr>
                  <p:cNvSpPr/>
                  <p:nvPr/>
                </p:nvSpPr>
                <p:spPr>
                  <a:xfrm>
                    <a:off x="3711672" y="1787245"/>
                    <a:ext cx="15086" cy="1370"/>
                  </a:xfrm>
                  <a:custGeom>
                    <a:avLst/>
                    <a:gdLst>
                      <a:gd name="connsiteX0" fmla="*/ 15086 w 15086"/>
                      <a:gd name="connsiteY0" fmla="*/ 0 h 1370"/>
                      <a:gd name="connsiteX1" fmla="*/ 0 w 15086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86" h="1370">
                        <a:moveTo>
                          <a:pt x="1508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7" name="شكل حر: شكل 186">
                    <a:extLst>
                      <a:ext uri="{FF2B5EF4-FFF2-40B4-BE49-F238E27FC236}">
                        <a16:creationId xmlns:a16="http://schemas.microsoft.com/office/drawing/2014/main" id="{54149813-8295-4223-9CCB-0112243BC29B}"/>
                      </a:ext>
                    </a:extLst>
                  </p:cNvPr>
                  <p:cNvSpPr/>
                  <p:nvPr/>
                </p:nvSpPr>
                <p:spPr>
                  <a:xfrm>
                    <a:off x="3711672" y="1787245"/>
                    <a:ext cx="15086" cy="96409"/>
                  </a:xfrm>
                  <a:custGeom>
                    <a:avLst/>
                    <a:gdLst>
                      <a:gd name="connsiteX0" fmla="*/ 0 w 15086"/>
                      <a:gd name="connsiteY0" fmla="*/ 0 h 96409"/>
                      <a:gd name="connsiteX1" fmla="*/ 15086 w 15086"/>
                      <a:gd name="connsiteY1" fmla="*/ 0 h 96409"/>
                      <a:gd name="connsiteX2" fmla="*/ 15086 w 15086"/>
                      <a:gd name="connsiteY2" fmla="*/ 96409 h 96409"/>
                      <a:gd name="connsiteX3" fmla="*/ 0 w 15086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86" h="96409">
                        <a:moveTo>
                          <a:pt x="0" y="0"/>
                        </a:moveTo>
                        <a:lnTo>
                          <a:pt x="15086" y="0"/>
                        </a:lnTo>
                        <a:lnTo>
                          <a:pt x="15086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8" name="شكل حر: شكل 187">
                    <a:extLst>
                      <a:ext uri="{FF2B5EF4-FFF2-40B4-BE49-F238E27FC236}">
                        <a16:creationId xmlns:a16="http://schemas.microsoft.com/office/drawing/2014/main" id="{AD667A70-3AA9-44CD-A849-D97F7F179B70}"/>
                      </a:ext>
                    </a:extLst>
                  </p:cNvPr>
                  <p:cNvSpPr/>
                  <p:nvPr/>
                </p:nvSpPr>
                <p:spPr>
                  <a:xfrm>
                    <a:off x="3684857" y="1787245"/>
                    <a:ext cx="15099" cy="1370"/>
                  </a:xfrm>
                  <a:custGeom>
                    <a:avLst/>
                    <a:gdLst>
                      <a:gd name="connsiteX0" fmla="*/ 15100 w 15099"/>
                      <a:gd name="connsiteY0" fmla="*/ 0 h 1370"/>
                      <a:gd name="connsiteX1" fmla="*/ 0 w 15099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9" h="1370">
                        <a:moveTo>
                          <a:pt x="1510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89" name="شكل حر: شكل 188">
                    <a:extLst>
                      <a:ext uri="{FF2B5EF4-FFF2-40B4-BE49-F238E27FC236}">
                        <a16:creationId xmlns:a16="http://schemas.microsoft.com/office/drawing/2014/main" id="{45304E65-3F7A-4823-9D75-50DBE80B81FD}"/>
                      </a:ext>
                    </a:extLst>
                  </p:cNvPr>
                  <p:cNvSpPr/>
                  <p:nvPr/>
                </p:nvSpPr>
                <p:spPr>
                  <a:xfrm>
                    <a:off x="3684857" y="1787245"/>
                    <a:ext cx="15099" cy="96409"/>
                  </a:xfrm>
                  <a:custGeom>
                    <a:avLst/>
                    <a:gdLst>
                      <a:gd name="connsiteX0" fmla="*/ 0 w 15099"/>
                      <a:gd name="connsiteY0" fmla="*/ 0 h 96409"/>
                      <a:gd name="connsiteX1" fmla="*/ 15100 w 15099"/>
                      <a:gd name="connsiteY1" fmla="*/ 0 h 96409"/>
                      <a:gd name="connsiteX2" fmla="*/ 15100 w 15099"/>
                      <a:gd name="connsiteY2" fmla="*/ 96409 h 96409"/>
                      <a:gd name="connsiteX3" fmla="*/ 0 w 1509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9" h="96409">
                        <a:moveTo>
                          <a:pt x="0" y="0"/>
                        </a:moveTo>
                        <a:lnTo>
                          <a:pt x="15100" y="0"/>
                        </a:lnTo>
                        <a:lnTo>
                          <a:pt x="15100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0" name="شكل حر: شكل 189">
                    <a:extLst>
                      <a:ext uri="{FF2B5EF4-FFF2-40B4-BE49-F238E27FC236}">
                        <a16:creationId xmlns:a16="http://schemas.microsoft.com/office/drawing/2014/main" id="{165A7836-D608-4229-B7D9-008702A2E6BA}"/>
                      </a:ext>
                    </a:extLst>
                  </p:cNvPr>
                  <p:cNvSpPr/>
                  <p:nvPr/>
                </p:nvSpPr>
                <p:spPr>
                  <a:xfrm>
                    <a:off x="3658042" y="1787245"/>
                    <a:ext cx="15099" cy="1370"/>
                  </a:xfrm>
                  <a:custGeom>
                    <a:avLst/>
                    <a:gdLst>
                      <a:gd name="connsiteX0" fmla="*/ 15100 w 15099"/>
                      <a:gd name="connsiteY0" fmla="*/ 0 h 1370"/>
                      <a:gd name="connsiteX1" fmla="*/ 0 w 15099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9" h="1370">
                        <a:moveTo>
                          <a:pt x="1510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1" name="شكل حر: شكل 190">
                    <a:extLst>
                      <a:ext uri="{FF2B5EF4-FFF2-40B4-BE49-F238E27FC236}">
                        <a16:creationId xmlns:a16="http://schemas.microsoft.com/office/drawing/2014/main" id="{375FB9E4-46C1-429A-A47B-9F4B02141339}"/>
                      </a:ext>
                    </a:extLst>
                  </p:cNvPr>
                  <p:cNvSpPr/>
                  <p:nvPr/>
                </p:nvSpPr>
                <p:spPr>
                  <a:xfrm>
                    <a:off x="3658042" y="1787245"/>
                    <a:ext cx="15099" cy="96409"/>
                  </a:xfrm>
                  <a:custGeom>
                    <a:avLst/>
                    <a:gdLst>
                      <a:gd name="connsiteX0" fmla="*/ 0 w 15099"/>
                      <a:gd name="connsiteY0" fmla="*/ 0 h 96409"/>
                      <a:gd name="connsiteX1" fmla="*/ 15100 w 15099"/>
                      <a:gd name="connsiteY1" fmla="*/ 0 h 96409"/>
                      <a:gd name="connsiteX2" fmla="*/ 15100 w 15099"/>
                      <a:gd name="connsiteY2" fmla="*/ 96409 h 96409"/>
                      <a:gd name="connsiteX3" fmla="*/ 0 w 1509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9" h="96409">
                        <a:moveTo>
                          <a:pt x="0" y="0"/>
                        </a:moveTo>
                        <a:lnTo>
                          <a:pt x="15100" y="0"/>
                        </a:lnTo>
                        <a:lnTo>
                          <a:pt x="15100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2" name="شكل حر: شكل 191">
                    <a:extLst>
                      <a:ext uri="{FF2B5EF4-FFF2-40B4-BE49-F238E27FC236}">
                        <a16:creationId xmlns:a16="http://schemas.microsoft.com/office/drawing/2014/main" id="{223F9C46-AFCD-4EBE-B7A7-374E98602FCA}"/>
                      </a:ext>
                    </a:extLst>
                  </p:cNvPr>
                  <p:cNvSpPr/>
                  <p:nvPr/>
                </p:nvSpPr>
                <p:spPr>
                  <a:xfrm>
                    <a:off x="3631226" y="1787245"/>
                    <a:ext cx="15099" cy="1370"/>
                  </a:xfrm>
                  <a:custGeom>
                    <a:avLst/>
                    <a:gdLst>
                      <a:gd name="connsiteX0" fmla="*/ 15100 w 15099"/>
                      <a:gd name="connsiteY0" fmla="*/ 0 h 1370"/>
                      <a:gd name="connsiteX1" fmla="*/ 0 w 15099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9" h="1370">
                        <a:moveTo>
                          <a:pt x="1510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3" name="شكل حر: شكل 192">
                    <a:extLst>
                      <a:ext uri="{FF2B5EF4-FFF2-40B4-BE49-F238E27FC236}">
                        <a16:creationId xmlns:a16="http://schemas.microsoft.com/office/drawing/2014/main" id="{514E2544-F723-4087-9565-39392595E6DD}"/>
                      </a:ext>
                    </a:extLst>
                  </p:cNvPr>
                  <p:cNvSpPr/>
                  <p:nvPr/>
                </p:nvSpPr>
                <p:spPr>
                  <a:xfrm>
                    <a:off x="3631226" y="1787245"/>
                    <a:ext cx="15099" cy="96409"/>
                  </a:xfrm>
                  <a:custGeom>
                    <a:avLst/>
                    <a:gdLst>
                      <a:gd name="connsiteX0" fmla="*/ 0 w 15099"/>
                      <a:gd name="connsiteY0" fmla="*/ 0 h 96409"/>
                      <a:gd name="connsiteX1" fmla="*/ 15100 w 15099"/>
                      <a:gd name="connsiteY1" fmla="*/ 0 h 96409"/>
                      <a:gd name="connsiteX2" fmla="*/ 15100 w 15099"/>
                      <a:gd name="connsiteY2" fmla="*/ 96409 h 96409"/>
                      <a:gd name="connsiteX3" fmla="*/ 0 w 1509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9" h="96409">
                        <a:moveTo>
                          <a:pt x="0" y="0"/>
                        </a:moveTo>
                        <a:lnTo>
                          <a:pt x="15100" y="0"/>
                        </a:lnTo>
                        <a:lnTo>
                          <a:pt x="15100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4" name="شكل حر: شكل 193">
                    <a:extLst>
                      <a:ext uri="{FF2B5EF4-FFF2-40B4-BE49-F238E27FC236}">
                        <a16:creationId xmlns:a16="http://schemas.microsoft.com/office/drawing/2014/main" id="{9E981CD1-97DE-49C9-83CA-926F7976EFF0}"/>
                      </a:ext>
                    </a:extLst>
                  </p:cNvPr>
                  <p:cNvSpPr/>
                  <p:nvPr/>
                </p:nvSpPr>
                <p:spPr>
                  <a:xfrm>
                    <a:off x="3604411" y="1787245"/>
                    <a:ext cx="15086" cy="1370"/>
                  </a:xfrm>
                  <a:custGeom>
                    <a:avLst/>
                    <a:gdLst>
                      <a:gd name="connsiteX0" fmla="*/ 15086 w 15086"/>
                      <a:gd name="connsiteY0" fmla="*/ 0 h 1370"/>
                      <a:gd name="connsiteX1" fmla="*/ 0 w 15086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86" h="1370">
                        <a:moveTo>
                          <a:pt x="1508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5" name="شكل حر: شكل 194">
                    <a:extLst>
                      <a:ext uri="{FF2B5EF4-FFF2-40B4-BE49-F238E27FC236}">
                        <a16:creationId xmlns:a16="http://schemas.microsoft.com/office/drawing/2014/main" id="{0FB9AB52-8B2F-44AA-A9D9-DC5FA7D8849E}"/>
                      </a:ext>
                    </a:extLst>
                  </p:cNvPr>
                  <p:cNvSpPr/>
                  <p:nvPr/>
                </p:nvSpPr>
                <p:spPr>
                  <a:xfrm>
                    <a:off x="3604411" y="1787245"/>
                    <a:ext cx="15099" cy="96409"/>
                  </a:xfrm>
                  <a:custGeom>
                    <a:avLst/>
                    <a:gdLst>
                      <a:gd name="connsiteX0" fmla="*/ 0 w 15099"/>
                      <a:gd name="connsiteY0" fmla="*/ 0 h 96409"/>
                      <a:gd name="connsiteX1" fmla="*/ 15100 w 15099"/>
                      <a:gd name="connsiteY1" fmla="*/ 0 h 96409"/>
                      <a:gd name="connsiteX2" fmla="*/ 15100 w 15099"/>
                      <a:gd name="connsiteY2" fmla="*/ 96409 h 96409"/>
                      <a:gd name="connsiteX3" fmla="*/ 0 w 1509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9" h="96409">
                        <a:moveTo>
                          <a:pt x="0" y="0"/>
                        </a:moveTo>
                        <a:lnTo>
                          <a:pt x="15100" y="0"/>
                        </a:lnTo>
                        <a:lnTo>
                          <a:pt x="15100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6" name="شكل حر: شكل 195">
                    <a:extLst>
                      <a:ext uri="{FF2B5EF4-FFF2-40B4-BE49-F238E27FC236}">
                        <a16:creationId xmlns:a16="http://schemas.microsoft.com/office/drawing/2014/main" id="{1A324BB5-7995-4041-B22C-F7F425C49D25}"/>
                      </a:ext>
                    </a:extLst>
                  </p:cNvPr>
                  <p:cNvSpPr/>
                  <p:nvPr/>
                </p:nvSpPr>
                <p:spPr>
                  <a:xfrm>
                    <a:off x="3577595" y="1787245"/>
                    <a:ext cx="15086" cy="1370"/>
                  </a:xfrm>
                  <a:custGeom>
                    <a:avLst/>
                    <a:gdLst>
                      <a:gd name="connsiteX0" fmla="*/ 15086 w 15086"/>
                      <a:gd name="connsiteY0" fmla="*/ 0 h 1370"/>
                      <a:gd name="connsiteX1" fmla="*/ 0 w 15086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86" h="1370">
                        <a:moveTo>
                          <a:pt x="1508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7" name="شكل حر: شكل 196">
                    <a:extLst>
                      <a:ext uri="{FF2B5EF4-FFF2-40B4-BE49-F238E27FC236}">
                        <a16:creationId xmlns:a16="http://schemas.microsoft.com/office/drawing/2014/main" id="{52DDFF3C-BA5F-462D-83BA-444FE87F4B75}"/>
                      </a:ext>
                    </a:extLst>
                  </p:cNvPr>
                  <p:cNvSpPr/>
                  <p:nvPr/>
                </p:nvSpPr>
                <p:spPr>
                  <a:xfrm>
                    <a:off x="3577595" y="1787245"/>
                    <a:ext cx="15086" cy="96409"/>
                  </a:xfrm>
                  <a:custGeom>
                    <a:avLst/>
                    <a:gdLst>
                      <a:gd name="connsiteX0" fmla="*/ 0 w 15086"/>
                      <a:gd name="connsiteY0" fmla="*/ 0 h 96409"/>
                      <a:gd name="connsiteX1" fmla="*/ 15086 w 15086"/>
                      <a:gd name="connsiteY1" fmla="*/ 0 h 96409"/>
                      <a:gd name="connsiteX2" fmla="*/ 15086 w 15086"/>
                      <a:gd name="connsiteY2" fmla="*/ 96409 h 96409"/>
                      <a:gd name="connsiteX3" fmla="*/ 0 w 15086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86" h="96409">
                        <a:moveTo>
                          <a:pt x="0" y="0"/>
                        </a:moveTo>
                        <a:lnTo>
                          <a:pt x="15086" y="0"/>
                        </a:lnTo>
                        <a:lnTo>
                          <a:pt x="15086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8" name="شكل حر: شكل 197">
                    <a:extLst>
                      <a:ext uri="{FF2B5EF4-FFF2-40B4-BE49-F238E27FC236}">
                        <a16:creationId xmlns:a16="http://schemas.microsoft.com/office/drawing/2014/main" id="{1290407C-4A04-40C5-8730-7E46DA703198}"/>
                      </a:ext>
                    </a:extLst>
                  </p:cNvPr>
                  <p:cNvSpPr/>
                  <p:nvPr/>
                </p:nvSpPr>
                <p:spPr>
                  <a:xfrm>
                    <a:off x="3550766" y="1787245"/>
                    <a:ext cx="15099" cy="1370"/>
                  </a:xfrm>
                  <a:custGeom>
                    <a:avLst/>
                    <a:gdLst>
                      <a:gd name="connsiteX0" fmla="*/ 15100 w 15099"/>
                      <a:gd name="connsiteY0" fmla="*/ 0 h 1370"/>
                      <a:gd name="connsiteX1" fmla="*/ 0 w 15099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9" h="1370">
                        <a:moveTo>
                          <a:pt x="1510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99" name="شكل حر: شكل 198">
                    <a:extLst>
                      <a:ext uri="{FF2B5EF4-FFF2-40B4-BE49-F238E27FC236}">
                        <a16:creationId xmlns:a16="http://schemas.microsoft.com/office/drawing/2014/main" id="{83D78986-34B7-45AD-A597-40E092123A45}"/>
                      </a:ext>
                    </a:extLst>
                  </p:cNvPr>
                  <p:cNvSpPr/>
                  <p:nvPr/>
                </p:nvSpPr>
                <p:spPr>
                  <a:xfrm>
                    <a:off x="3550766" y="1787245"/>
                    <a:ext cx="15099" cy="96409"/>
                  </a:xfrm>
                  <a:custGeom>
                    <a:avLst/>
                    <a:gdLst>
                      <a:gd name="connsiteX0" fmla="*/ 0 w 15099"/>
                      <a:gd name="connsiteY0" fmla="*/ 0 h 96409"/>
                      <a:gd name="connsiteX1" fmla="*/ 15100 w 15099"/>
                      <a:gd name="connsiteY1" fmla="*/ 0 h 96409"/>
                      <a:gd name="connsiteX2" fmla="*/ 15100 w 15099"/>
                      <a:gd name="connsiteY2" fmla="*/ 96409 h 96409"/>
                      <a:gd name="connsiteX3" fmla="*/ 0 w 1509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9" h="96409">
                        <a:moveTo>
                          <a:pt x="0" y="0"/>
                        </a:moveTo>
                        <a:lnTo>
                          <a:pt x="15100" y="0"/>
                        </a:lnTo>
                        <a:lnTo>
                          <a:pt x="15100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0" name="شكل حر: شكل 199">
                    <a:extLst>
                      <a:ext uri="{FF2B5EF4-FFF2-40B4-BE49-F238E27FC236}">
                        <a16:creationId xmlns:a16="http://schemas.microsoft.com/office/drawing/2014/main" id="{262B026A-3ACD-4419-A96E-9B9BF8067709}"/>
                      </a:ext>
                    </a:extLst>
                  </p:cNvPr>
                  <p:cNvSpPr/>
                  <p:nvPr/>
                </p:nvSpPr>
                <p:spPr>
                  <a:xfrm>
                    <a:off x="3523965" y="1787245"/>
                    <a:ext cx="15086" cy="1370"/>
                  </a:xfrm>
                  <a:custGeom>
                    <a:avLst/>
                    <a:gdLst>
                      <a:gd name="connsiteX0" fmla="*/ 15086 w 15086"/>
                      <a:gd name="connsiteY0" fmla="*/ 0 h 1370"/>
                      <a:gd name="connsiteX1" fmla="*/ 0 w 15086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86" h="1370">
                        <a:moveTo>
                          <a:pt x="1508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1" name="شكل حر: شكل 200">
                    <a:extLst>
                      <a:ext uri="{FF2B5EF4-FFF2-40B4-BE49-F238E27FC236}">
                        <a16:creationId xmlns:a16="http://schemas.microsoft.com/office/drawing/2014/main" id="{DA23C460-E81D-46F8-ACCC-580A19DBE998}"/>
                      </a:ext>
                    </a:extLst>
                  </p:cNvPr>
                  <p:cNvSpPr/>
                  <p:nvPr/>
                </p:nvSpPr>
                <p:spPr>
                  <a:xfrm>
                    <a:off x="3523965" y="1787245"/>
                    <a:ext cx="15086" cy="96409"/>
                  </a:xfrm>
                  <a:custGeom>
                    <a:avLst/>
                    <a:gdLst>
                      <a:gd name="connsiteX0" fmla="*/ 0 w 15086"/>
                      <a:gd name="connsiteY0" fmla="*/ 0 h 96409"/>
                      <a:gd name="connsiteX1" fmla="*/ 15086 w 15086"/>
                      <a:gd name="connsiteY1" fmla="*/ 0 h 96409"/>
                      <a:gd name="connsiteX2" fmla="*/ 15086 w 15086"/>
                      <a:gd name="connsiteY2" fmla="*/ 96409 h 96409"/>
                      <a:gd name="connsiteX3" fmla="*/ 0 w 15086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86" h="96409">
                        <a:moveTo>
                          <a:pt x="0" y="0"/>
                        </a:moveTo>
                        <a:lnTo>
                          <a:pt x="15086" y="0"/>
                        </a:lnTo>
                        <a:lnTo>
                          <a:pt x="15086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2" name="شكل حر: شكل 201">
                    <a:extLst>
                      <a:ext uri="{FF2B5EF4-FFF2-40B4-BE49-F238E27FC236}">
                        <a16:creationId xmlns:a16="http://schemas.microsoft.com/office/drawing/2014/main" id="{38F7FBA7-04AE-4C3E-A5B6-A63F0919BF00}"/>
                      </a:ext>
                    </a:extLst>
                  </p:cNvPr>
                  <p:cNvSpPr/>
                  <p:nvPr/>
                </p:nvSpPr>
                <p:spPr>
                  <a:xfrm>
                    <a:off x="3497149" y="1787245"/>
                    <a:ext cx="15099" cy="1370"/>
                  </a:xfrm>
                  <a:custGeom>
                    <a:avLst/>
                    <a:gdLst>
                      <a:gd name="connsiteX0" fmla="*/ 15100 w 15099"/>
                      <a:gd name="connsiteY0" fmla="*/ 0 h 1370"/>
                      <a:gd name="connsiteX1" fmla="*/ 0 w 15099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9" h="1370">
                        <a:moveTo>
                          <a:pt x="1510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3" name="شكل حر: شكل 202">
                    <a:extLst>
                      <a:ext uri="{FF2B5EF4-FFF2-40B4-BE49-F238E27FC236}">
                        <a16:creationId xmlns:a16="http://schemas.microsoft.com/office/drawing/2014/main" id="{A69464B7-CDDF-4EFE-BA7A-25D529653212}"/>
                      </a:ext>
                    </a:extLst>
                  </p:cNvPr>
                  <p:cNvSpPr/>
                  <p:nvPr/>
                </p:nvSpPr>
                <p:spPr>
                  <a:xfrm>
                    <a:off x="3497149" y="1787245"/>
                    <a:ext cx="15099" cy="96409"/>
                  </a:xfrm>
                  <a:custGeom>
                    <a:avLst/>
                    <a:gdLst>
                      <a:gd name="connsiteX0" fmla="*/ 0 w 15099"/>
                      <a:gd name="connsiteY0" fmla="*/ 0 h 96409"/>
                      <a:gd name="connsiteX1" fmla="*/ 15100 w 15099"/>
                      <a:gd name="connsiteY1" fmla="*/ 0 h 96409"/>
                      <a:gd name="connsiteX2" fmla="*/ 15100 w 15099"/>
                      <a:gd name="connsiteY2" fmla="*/ 96409 h 96409"/>
                      <a:gd name="connsiteX3" fmla="*/ 0 w 1509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9" h="96409">
                        <a:moveTo>
                          <a:pt x="0" y="0"/>
                        </a:moveTo>
                        <a:lnTo>
                          <a:pt x="15100" y="0"/>
                        </a:lnTo>
                        <a:lnTo>
                          <a:pt x="15100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4" name="شكل حر: شكل 203">
                    <a:extLst>
                      <a:ext uri="{FF2B5EF4-FFF2-40B4-BE49-F238E27FC236}">
                        <a16:creationId xmlns:a16="http://schemas.microsoft.com/office/drawing/2014/main" id="{43C77579-2C36-45F7-9024-32B9F704ECEC}"/>
                      </a:ext>
                    </a:extLst>
                  </p:cNvPr>
                  <p:cNvSpPr/>
                  <p:nvPr/>
                </p:nvSpPr>
                <p:spPr>
                  <a:xfrm>
                    <a:off x="3470334" y="1787245"/>
                    <a:ext cx="15086" cy="1370"/>
                  </a:xfrm>
                  <a:custGeom>
                    <a:avLst/>
                    <a:gdLst>
                      <a:gd name="connsiteX0" fmla="*/ 15086 w 15086"/>
                      <a:gd name="connsiteY0" fmla="*/ 0 h 1370"/>
                      <a:gd name="connsiteX1" fmla="*/ 0 w 15086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86" h="1370">
                        <a:moveTo>
                          <a:pt x="1508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5" name="شكل حر: شكل 204">
                    <a:extLst>
                      <a:ext uri="{FF2B5EF4-FFF2-40B4-BE49-F238E27FC236}">
                        <a16:creationId xmlns:a16="http://schemas.microsoft.com/office/drawing/2014/main" id="{738D4120-7183-40BF-A13E-54533938F715}"/>
                      </a:ext>
                    </a:extLst>
                  </p:cNvPr>
                  <p:cNvSpPr/>
                  <p:nvPr/>
                </p:nvSpPr>
                <p:spPr>
                  <a:xfrm>
                    <a:off x="3470334" y="1787245"/>
                    <a:ext cx="15099" cy="96409"/>
                  </a:xfrm>
                  <a:custGeom>
                    <a:avLst/>
                    <a:gdLst>
                      <a:gd name="connsiteX0" fmla="*/ 0 w 15099"/>
                      <a:gd name="connsiteY0" fmla="*/ 0 h 96409"/>
                      <a:gd name="connsiteX1" fmla="*/ 15100 w 15099"/>
                      <a:gd name="connsiteY1" fmla="*/ 0 h 96409"/>
                      <a:gd name="connsiteX2" fmla="*/ 15100 w 15099"/>
                      <a:gd name="connsiteY2" fmla="*/ 96409 h 96409"/>
                      <a:gd name="connsiteX3" fmla="*/ 0 w 15099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9" h="96409">
                        <a:moveTo>
                          <a:pt x="0" y="0"/>
                        </a:moveTo>
                        <a:lnTo>
                          <a:pt x="15100" y="0"/>
                        </a:lnTo>
                        <a:lnTo>
                          <a:pt x="15100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6" name="شكل حر: شكل 205">
                    <a:extLst>
                      <a:ext uri="{FF2B5EF4-FFF2-40B4-BE49-F238E27FC236}">
                        <a16:creationId xmlns:a16="http://schemas.microsoft.com/office/drawing/2014/main" id="{E1264719-7DD7-4CF1-8666-D2B1037713B4}"/>
                      </a:ext>
                    </a:extLst>
                  </p:cNvPr>
                  <p:cNvSpPr/>
                  <p:nvPr/>
                </p:nvSpPr>
                <p:spPr>
                  <a:xfrm>
                    <a:off x="3443518" y="1787245"/>
                    <a:ext cx="15086" cy="1370"/>
                  </a:xfrm>
                  <a:custGeom>
                    <a:avLst/>
                    <a:gdLst>
                      <a:gd name="connsiteX0" fmla="*/ 15086 w 15086"/>
                      <a:gd name="connsiteY0" fmla="*/ 0 h 1370"/>
                      <a:gd name="connsiteX1" fmla="*/ 0 w 15086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86" h="1370">
                        <a:moveTo>
                          <a:pt x="1508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7" name="شكل حر: شكل 206">
                    <a:extLst>
                      <a:ext uri="{FF2B5EF4-FFF2-40B4-BE49-F238E27FC236}">
                        <a16:creationId xmlns:a16="http://schemas.microsoft.com/office/drawing/2014/main" id="{A18BF309-7459-4DA8-ABD4-2F4B088F4122}"/>
                      </a:ext>
                    </a:extLst>
                  </p:cNvPr>
                  <p:cNvSpPr/>
                  <p:nvPr/>
                </p:nvSpPr>
                <p:spPr>
                  <a:xfrm>
                    <a:off x="3443518" y="1787245"/>
                    <a:ext cx="15086" cy="96409"/>
                  </a:xfrm>
                  <a:custGeom>
                    <a:avLst/>
                    <a:gdLst>
                      <a:gd name="connsiteX0" fmla="*/ 0 w 15086"/>
                      <a:gd name="connsiteY0" fmla="*/ 0 h 96409"/>
                      <a:gd name="connsiteX1" fmla="*/ 15086 w 15086"/>
                      <a:gd name="connsiteY1" fmla="*/ 0 h 96409"/>
                      <a:gd name="connsiteX2" fmla="*/ 15086 w 15086"/>
                      <a:gd name="connsiteY2" fmla="*/ 96409 h 96409"/>
                      <a:gd name="connsiteX3" fmla="*/ 0 w 15086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86" h="96409">
                        <a:moveTo>
                          <a:pt x="0" y="0"/>
                        </a:moveTo>
                        <a:lnTo>
                          <a:pt x="15086" y="0"/>
                        </a:lnTo>
                        <a:lnTo>
                          <a:pt x="15086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8" name="شكل حر: شكل 207">
                    <a:extLst>
                      <a:ext uri="{FF2B5EF4-FFF2-40B4-BE49-F238E27FC236}">
                        <a16:creationId xmlns:a16="http://schemas.microsoft.com/office/drawing/2014/main" id="{9928C2A4-AF23-4285-AD10-C85D475CCD6E}"/>
                      </a:ext>
                    </a:extLst>
                  </p:cNvPr>
                  <p:cNvSpPr/>
                  <p:nvPr/>
                </p:nvSpPr>
                <p:spPr>
                  <a:xfrm>
                    <a:off x="3416717" y="1787245"/>
                    <a:ext cx="15072" cy="1370"/>
                  </a:xfrm>
                  <a:custGeom>
                    <a:avLst/>
                    <a:gdLst>
                      <a:gd name="connsiteX0" fmla="*/ 15073 w 15072"/>
                      <a:gd name="connsiteY0" fmla="*/ 0 h 1370"/>
                      <a:gd name="connsiteX1" fmla="*/ 0 w 15072"/>
                      <a:gd name="connsiteY1" fmla="*/ 0 h 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72" h="1370">
                        <a:moveTo>
                          <a:pt x="15073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209" name="شكل حر: شكل 208">
                    <a:extLst>
                      <a:ext uri="{FF2B5EF4-FFF2-40B4-BE49-F238E27FC236}">
                        <a16:creationId xmlns:a16="http://schemas.microsoft.com/office/drawing/2014/main" id="{88A304DA-44A4-4392-B2F7-984A0F8EE3F2}"/>
                      </a:ext>
                    </a:extLst>
                  </p:cNvPr>
                  <p:cNvSpPr/>
                  <p:nvPr/>
                </p:nvSpPr>
                <p:spPr>
                  <a:xfrm>
                    <a:off x="3416717" y="1787245"/>
                    <a:ext cx="15086" cy="96409"/>
                  </a:xfrm>
                  <a:custGeom>
                    <a:avLst/>
                    <a:gdLst>
                      <a:gd name="connsiteX0" fmla="*/ 0 w 15086"/>
                      <a:gd name="connsiteY0" fmla="*/ 0 h 96409"/>
                      <a:gd name="connsiteX1" fmla="*/ 15086 w 15086"/>
                      <a:gd name="connsiteY1" fmla="*/ 0 h 96409"/>
                      <a:gd name="connsiteX2" fmla="*/ 15086 w 15086"/>
                      <a:gd name="connsiteY2" fmla="*/ 96409 h 96409"/>
                      <a:gd name="connsiteX3" fmla="*/ 0 w 15086"/>
                      <a:gd name="connsiteY3" fmla="*/ 96409 h 9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86" h="96409">
                        <a:moveTo>
                          <a:pt x="0" y="0"/>
                        </a:moveTo>
                        <a:lnTo>
                          <a:pt x="15086" y="0"/>
                        </a:lnTo>
                        <a:lnTo>
                          <a:pt x="15086" y="96409"/>
                        </a:lnTo>
                        <a:lnTo>
                          <a:pt x="0" y="96409"/>
                        </a:lnTo>
                        <a:close/>
                      </a:path>
                    </a:pathLst>
                  </a:custGeom>
                  <a:solidFill>
                    <a:srgbClr val="E1AF65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  <p:grpSp>
            <p:nvGrpSpPr>
              <p:cNvPr id="119" name="رسم 2">
                <a:extLst>
                  <a:ext uri="{FF2B5EF4-FFF2-40B4-BE49-F238E27FC236}">
                    <a16:creationId xmlns:a16="http://schemas.microsoft.com/office/drawing/2014/main" id="{3FD54EAD-6C68-49E9-9900-809D4E00B764}"/>
                  </a:ext>
                </a:extLst>
              </p:cNvPr>
              <p:cNvGrpSpPr/>
              <p:nvPr/>
            </p:nvGrpSpPr>
            <p:grpSpPr>
              <a:xfrm>
                <a:off x="3321746" y="2374101"/>
                <a:ext cx="129075" cy="129088"/>
                <a:chOff x="3321746" y="2374101"/>
                <a:chExt cx="129075" cy="129088"/>
              </a:xfrm>
              <a:solidFill>
                <a:srgbClr val="FFFFFF"/>
              </a:solidFill>
            </p:grpSpPr>
            <p:sp>
              <p:nvSpPr>
                <p:cNvPr id="164" name="شكل حر: شكل 163">
                  <a:extLst>
                    <a:ext uri="{FF2B5EF4-FFF2-40B4-BE49-F238E27FC236}">
                      <a16:creationId xmlns:a16="http://schemas.microsoft.com/office/drawing/2014/main" id="{38D557FD-C40D-4B09-B539-35DAFFD03B04}"/>
                    </a:ext>
                  </a:extLst>
                </p:cNvPr>
                <p:cNvSpPr/>
                <p:nvPr/>
              </p:nvSpPr>
              <p:spPr>
                <a:xfrm>
                  <a:off x="3337723" y="2374101"/>
                  <a:ext cx="113098" cy="92983"/>
                </a:xfrm>
                <a:custGeom>
                  <a:avLst/>
                  <a:gdLst>
                    <a:gd name="connsiteX0" fmla="*/ 84338 w 113098"/>
                    <a:gd name="connsiteY0" fmla="*/ 10824 h 92983"/>
                    <a:gd name="connsiteX1" fmla="*/ 106494 w 113098"/>
                    <a:gd name="connsiteY1" fmla="*/ 92983 h 92983"/>
                    <a:gd name="connsiteX2" fmla="*/ 0 w 113098"/>
                    <a:gd name="connsiteY2" fmla="*/ 22060 h 92983"/>
                    <a:gd name="connsiteX3" fmla="*/ 84338 w 113098"/>
                    <a:gd name="connsiteY3" fmla="*/ 10824 h 92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098" h="92983">
                      <a:moveTo>
                        <a:pt x="84338" y="10824"/>
                      </a:moveTo>
                      <a:cubicBezTo>
                        <a:pt x="111619" y="28994"/>
                        <a:pt x="120594" y="64345"/>
                        <a:pt x="106494" y="92983"/>
                      </a:cubicBezTo>
                      <a:lnTo>
                        <a:pt x="0" y="22060"/>
                      </a:lnTo>
                      <a:cubicBezTo>
                        <a:pt x="20992" y="-2001"/>
                        <a:pt x="57056" y="-7345"/>
                        <a:pt x="84338" y="108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65" name="شكل حر: شكل 164">
                  <a:extLst>
                    <a:ext uri="{FF2B5EF4-FFF2-40B4-BE49-F238E27FC236}">
                      <a16:creationId xmlns:a16="http://schemas.microsoft.com/office/drawing/2014/main" id="{E8E674F9-F900-47D9-A52D-FC7FE74CC559}"/>
                    </a:ext>
                  </a:extLst>
                </p:cNvPr>
                <p:cNvSpPr/>
                <p:nvPr/>
              </p:nvSpPr>
              <p:spPr>
                <a:xfrm>
                  <a:off x="3321746" y="2410206"/>
                  <a:ext cx="113098" cy="92983"/>
                </a:xfrm>
                <a:custGeom>
                  <a:avLst/>
                  <a:gdLst>
                    <a:gd name="connsiteX0" fmla="*/ 28761 w 113098"/>
                    <a:gd name="connsiteY0" fmla="*/ 82159 h 92983"/>
                    <a:gd name="connsiteX1" fmla="*/ 6604 w 113098"/>
                    <a:gd name="connsiteY1" fmla="*/ 0 h 92983"/>
                    <a:gd name="connsiteX2" fmla="*/ 113099 w 113098"/>
                    <a:gd name="connsiteY2" fmla="*/ 70923 h 92983"/>
                    <a:gd name="connsiteX3" fmla="*/ 28761 w 113098"/>
                    <a:gd name="connsiteY3" fmla="*/ 82159 h 92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098" h="92983">
                      <a:moveTo>
                        <a:pt x="28761" y="82159"/>
                      </a:moveTo>
                      <a:cubicBezTo>
                        <a:pt x="1480" y="63990"/>
                        <a:pt x="-7495" y="28652"/>
                        <a:pt x="6604" y="0"/>
                      </a:cubicBezTo>
                      <a:lnTo>
                        <a:pt x="113099" y="70923"/>
                      </a:lnTo>
                      <a:cubicBezTo>
                        <a:pt x="92121" y="94984"/>
                        <a:pt x="56056" y="100328"/>
                        <a:pt x="28761" y="821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</p:grpSp>
          <p:grpSp>
            <p:nvGrpSpPr>
              <p:cNvPr id="120" name="رسم 2">
                <a:extLst>
                  <a:ext uri="{FF2B5EF4-FFF2-40B4-BE49-F238E27FC236}">
                    <a16:creationId xmlns:a16="http://schemas.microsoft.com/office/drawing/2014/main" id="{F8327DD0-B3EE-4A9A-9F83-ACF501EBC309}"/>
                  </a:ext>
                </a:extLst>
              </p:cNvPr>
              <p:cNvGrpSpPr/>
              <p:nvPr/>
            </p:nvGrpSpPr>
            <p:grpSpPr>
              <a:xfrm>
                <a:off x="8468699" y="3468298"/>
                <a:ext cx="426895" cy="584361"/>
                <a:chOff x="8468699" y="3468298"/>
                <a:chExt cx="426895" cy="584361"/>
              </a:xfrm>
            </p:grpSpPr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id="{39D0322B-5A42-4AA1-B4BD-1F52E6531272}"/>
                    </a:ext>
                  </a:extLst>
                </p:cNvPr>
                <p:cNvSpPr/>
                <p:nvPr/>
              </p:nvSpPr>
              <p:spPr>
                <a:xfrm>
                  <a:off x="8468836" y="3468298"/>
                  <a:ext cx="213317" cy="389254"/>
                </a:xfrm>
                <a:custGeom>
                  <a:avLst/>
                  <a:gdLst>
                    <a:gd name="connsiteX0" fmla="*/ 0 w 213317"/>
                    <a:gd name="connsiteY0" fmla="*/ 389255 h 389254"/>
                    <a:gd name="connsiteX1" fmla="*/ 167470 w 213317"/>
                    <a:gd name="connsiteY1" fmla="*/ 200807 h 389254"/>
                    <a:gd name="connsiteX2" fmla="*/ 167470 w 213317"/>
                    <a:gd name="connsiteY2" fmla="*/ 40970 h 389254"/>
                    <a:gd name="connsiteX3" fmla="*/ 153548 w 213317"/>
                    <a:gd name="connsiteY3" fmla="*/ 40970 h 389254"/>
                    <a:gd name="connsiteX4" fmla="*/ 133063 w 213317"/>
                    <a:gd name="connsiteY4" fmla="*/ 20485 h 389254"/>
                    <a:gd name="connsiteX5" fmla="*/ 153548 w 213317"/>
                    <a:gd name="connsiteY5" fmla="*/ 0 h 389254"/>
                    <a:gd name="connsiteX6" fmla="*/ 213318 w 213317"/>
                    <a:gd name="connsiteY6" fmla="*/ 0 h 389254"/>
                    <a:gd name="connsiteX7" fmla="*/ 213318 w 213317"/>
                    <a:gd name="connsiteY7" fmla="*/ 389241 h 389254"/>
                    <a:gd name="connsiteX8" fmla="*/ 0 w 213317"/>
                    <a:gd name="connsiteY8" fmla="*/ 389241 h 389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317" h="389254">
                      <a:moveTo>
                        <a:pt x="0" y="389255"/>
                      </a:moveTo>
                      <a:cubicBezTo>
                        <a:pt x="808" y="287885"/>
                        <a:pt x="72211" y="221703"/>
                        <a:pt x="167470" y="200807"/>
                      </a:cubicBezTo>
                      <a:lnTo>
                        <a:pt x="167470" y="40970"/>
                      </a:lnTo>
                      <a:lnTo>
                        <a:pt x="153548" y="40970"/>
                      </a:lnTo>
                      <a:cubicBezTo>
                        <a:pt x="142244" y="40970"/>
                        <a:pt x="133063" y="31789"/>
                        <a:pt x="133063" y="20485"/>
                      </a:cubicBezTo>
                      <a:cubicBezTo>
                        <a:pt x="133063" y="9153"/>
                        <a:pt x="142244" y="0"/>
                        <a:pt x="153548" y="0"/>
                      </a:cubicBezTo>
                      <a:lnTo>
                        <a:pt x="213318" y="0"/>
                      </a:lnTo>
                      <a:lnTo>
                        <a:pt x="213318" y="389241"/>
                      </a:lnTo>
                      <a:lnTo>
                        <a:pt x="0" y="389241"/>
                      </a:lnTo>
                      <a:close/>
                    </a:path>
                  </a:pathLst>
                </a:custGeom>
                <a:solidFill>
                  <a:srgbClr val="E9E6E3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7D28F103-341F-403C-9A10-227A18FA52AC}"/>
                    </a:ext>
                  </a:extLst>
                </p:cNvPr>
                <p:cNvSpPr/>
                <p:nvPr/>
              </p:nvSpPr>
              <p:spPr>
                <a:xfrm>
                  <a:off x="8682154" y="3468311"/>
                  <a:ext cx="213316" cy="389254"/>
                </a:xfrm>
                <a:custGeom>
                  <a:avLst/>
                  <a:gdLst>
                    <a:gd name="connsiteX0" fmla="*/ 0 w 213316"/>
                    <a:gd name="connsiteY0" fmla="*/ 0 h 389254"/>
                    <a:gd name="connsiteX1" fmla="*/ 59796 w 213316"/>
                    <a:gd name="connsiteY1" fmla="*/ 0 h 389254"/>
                    <a:gd name="connsiteX2" fmla="*/ 80282 w 213316"/>
                    <a:gd name="connsiteY2" fmla="*/ 20485 h 389254"/>
                    <a:gd name="connsiteX3" fmla="*/ 59796 w 213316"/>
                    <a:gd name="connsiteY3" fmla="*/ 40970 h 389254"/>
                    <a:gd name="connsiteX4" fmla="*/ 45848 w 213316"/>
                    <a:gd name="connsiteY4" fmla="*/ 40970 h 389254"/>
                    <a:gd name="connsiteX5" fmla="*/ 45848 w 213316"/>
                    <a:gd name="connsiteY5" fmla="*/ 200807 h 389254"/>
                    <a:gd name="connsiteX6" fmla="*/ 213317 w 213316"/>
                    <a:gd name="connsiteY6" fmla="*/ 389255 h 389254"/>
                    <a:gd name="connsiteX7" fmla="*/ 13 w 213316"/>
                    <a:gd name="connsiteY7" fmla="*/ 389255 h 389254"/>
                    <a:gd name="connsiteX8" fmla="*/ 13 w 213316"/>
                    <a:gd name="connsiteY8" fmla="*/ 0 h 389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316" h="389254">
                      <a:moveTo>
                        <a:pt x="0" y="0"/>
                      </a:moveTo>
                      <a:lnTo>
                        <a:pt x="59796" y="0"/>
                      </a:lnTo>
                      <a:cubicBezTo>
                        <a:pt x="71101" y="0"/>
                        <a:pt x="80282" y="9140"/>
                        <a:pt x="80282" y="20485"/>
                      </a:cubicBezTo>
                      <a:cubicBezTo>
                        <a:pt x="80282" y="31789"/>
                        <a:pt x="71101" y="40970"/>
                        <a:pt x="59796" y="40970"/>
                      </a:cubicBezTo>
                      <a:lnTo>
                        <a:pt x="45848" y="40970"/>
                      </a:lnTo>
                      <a:lnTo>
                        <a:pt x="45848" y="200807"/>
                      </a:lnTo>
                      <a:cubicBezTo>
                        <a:pt x="141134" y="221703"/>
                        <a:pt x="212495" y="287885"/>
                        <a:pt x="213317" y="389255"/>
                      </a:cubicBezTo>
                      <a:lnTo>
                        <a:pt x="13" y="38925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9F6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62" name="شكل حر: شكل 161">
                  <a:extLst>
                    <a:ext uri="{FF2B5EF4-FFF2-40B4-BE49-F238E27FC236}">
                      <a16:creationId xmlns:a16="http://schemas.microsoft.com/office/drawing/2014/main" id="{DADB4977-D8BC-4C67-A1DC-FFC0343C29C5}"/>
                    </a:ext>
                  </a:extLst>
                </p:cNvPr>
                <p:cNvSpPr/>
                <p:nvPr/>
              </p:nvSpPr>
              <p:spPr>
                <a:xfrm>
                  <a:off x="8682154" y="3857539"/>
                  <a:ext cx="213440" cy="195120"/>
                </a:xfrm>
                <a:custGeom>
                  <a:avLst/>
                  <a:gdLst>
                    <a:gd name="connsiteX0" fmla="*/ 213304 w 213440"/>
                    <a:gd name="connsiteY0" fmla="*/ 14 h 195120"/>
                    <a:gd name="connsiteX1" fmla="*/ 213441 w 213440"/>
                    <a:gd name="connsiteY1" fmla="*/ 1727 h 195120"/>
                    <a:gd name="connsiteX2" fmla="*/ 2069 w 213440"/>
                    <a:gd name="connsiteY2" fmla="*/ 195121 h 195120"/>
                    <a:gd name="connsiteX3" fmla="*/ 0 w 213440"/>
                    <a:gd name="connsiteY3" fmla="*/ 195039 h 195120"/>
                    <a:gd name="connsiteX4" fmla="*/ 0 w 213440"/>
                    <a:gd name="connsiteY4" fmla="*/ 0 h 195120"/>
                    <a:gd name="connsiteX5" fmla="*/ 213304 w 213440"/>
                    <a:gd name="connsiteY5" fmla="*/ 0 h 19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440" h="195120">
                      <a:moveTo>
                        <a:pt x="213304" y="14"/>
                      </a:moveTo>
                      <a:cubicBezTo>
                        <a:pt x="213304" y="603"/>
                        <a:pt x="213441" y="1151"/>
                        <a:pt x="213441" y="1727"/>
                      </a:cubicBezTo>
                      <a:cubicBezTo>
                        <a:pt x="213441" y="119607"/>
                        <a:pt x="119963" y="195121"/>
                        <a:pt x="2069" y="195121"/>
                      </a:cubicBezTo>
                      <a:cubicBezTo>
                        <a:pt x="1384" y="195121"/>
                        <a:pt x="685" y="195039"/>
                        <a:pt x="0" y="195039"/>
                      </a:cubicBezTo>
                      <a:lnTo>
                        <a:pt x="0" y="0"/>
                      </a:lnTo>
                      <a:lnTo>
                        <a:pt x="213304" y="0"/>
                      </a:lnTo>
                      <a:close/>
                    </a:path>
                  </a:pathLst>
                </a:custGeom>
                <a:solidFill>
                  <a:srgbClr val="E05B5A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63" name="شكل حر: شكل 162">
                  <a:extLst>
                    <a:ext uri="{FF2B5EF4-FFF2-40B4-BE49-F238E27FC236}">
                      <a16:creationId xmlns:a16="http://schemas.microsoft.com/office/drawing/2014/main" id="{7AC3C7D7-4BB1-4F93-AED6-78235A526742}"/>
                    </a:ext>
                  </a:extLst>
                </p:cNvPr>
                <p:cNvSpPr/>
                <p:nvPr/>
              </p:nvSpPr>
              <p:spPr>
                <a:xfrm>
                  <a:off x="8468699" y="3857566"/>
                  <a:ext cx="213454" cy="195038"/>
                </a:xfrm>
                <a:custGeom>
                  <a:avLst/>
                  <a:gdLst>
                    <a:gd name="connsiteX0" fmla="*/ 0 w 213454"/>
                    <a:gd name="connsiteY0" fmla="*/ 1713 h 195038"/>
                    <a:gd name="connsiteX1" fmla="*/ 137 w 213454"/>
                    <a:gd name="connsiteY1" fmla="*/ 0 h 195038"/>
                    <a:gd name="connsiteX2" fmla="*/ 213455 w 213454"/>
                    <a:gd name="connsiteY2" fmla="*/ 0 h 195038"/>
                    <a:gd name="connsiteX3" fmla="*/ 213455 w 213454"/>
                    <a:gd name="connsiteY3" fmla="*/ 195039 h 195038"/>
                    <a:gd name="connsiteX4" fmla="*/ 0 w 213454"/>
                    <a:gd name="connsiteY4" fmla="*/ 1713 h 195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454" h="195038">
                      <a:moveTo>
                        <a:pt x="0" y="1713"/>
                      </a:moveTo>
                      <a:cubicBezTo>
                        <a:pt x="0" y="1137"/>
                        <a:pt x="137" y="589"/>
                        <a:pt x="137" y="0"/>
                      </a:cubicBezTo>
                      <a:lnTo>
                        <a:pt x="213455" y="0"/>
                      </a:lnTo>
                      <a:lnTo>
                        <a:pt x="213455" y="195039"/>
                      </a:lnTo>
                      <a:cubicBezTo>
                        <a:pt x="96519" y="194148"/>
                        <a:pt x="0" y="118881"/>
                        <a:pt x="0" y="1713"/>
                      </a:cubicBezTo>
                      <a:close/>
                    </a:path>
                  </a:pathLst>
                </a:custGeom>
                <a:solidFill>
                  <a:srgbClr val="DB4744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</p:grpSp>
          <p:grpSp>
            <p:nvGrpSpPr>
              <p:cNvPr id="121" name="رسم 2">
                <a:extLst>
                  <a:ext uri="{FF2B5EF4-FFF2-40B4-BE49-F238E27FC236}">
                    <a16:creationId xmlns:a16="http://schemas.microsoft.com/office/drawing/2014/main" id="{3269224C-8515-43FF-9BC8-777FEFE52B8B}"/>
                  </a:ext>
                </a:extLst>
              </p:cNvPr>
              <p:cNvGrpSpPr/>
              <p:nvPr/>
            </p:nvGrpSpPr>
            <p:grpSpPr>
              <a:xfrm>
                <a:off x="3207346" y="3407240"/>
                <a:ext cx="367016" cy="824138"/>
                <a:chOff x="3207346" y="3407240"/>
                <a:chExt cx="367016" cy="824138"/>
              </a:xfrm>
            </p:grpSpPr>
            <p:grpSp>
              <p:nvGrpSpPr>
                <p:cNvPr id="154" name="رسم 2">
                  <a:extLst>
                    <a:ext uri="{FF2B5EF4-FFF2-40B4-BE49-F238E27FC236}">
                      <a16:creationId xmlns:a16="http://schemas.microsoft.com/office/drawing/2014/main" id="{5FE56744-1B82-43DA-BCD6-8206CE96A3E4}"/>
                    </a:ext>
                  </a:extLst>
                </p:cNvPr>
                <p:cNvGrpSpPr/>
                <p:nvPr/>
              </p:nvGrpSpPr>
              <p:grpSpPr>
                <a:xfrm>
                  <a:off x="3393820" y="3535905"/>
                  <a:ext cx="89462" cy="82528"/>
                  <a:chOff x="3393820" y="3535905"/>
                  <a:chExt cx="89462" cy="82528"/>
                </a:xfrm>
                <a:solidFill>
                  <a:srgbClr val="3C454F"/>
                </a:solidFill>
              </p:grpSpPr>
              <p:sp>
                <p:nvSpPr>
                  <p:cNvPr id="158" name="شكل حر: شكل 157">
                    <a:extLst>
                      <a:ext uri="{FF2B5EF4-FFF2-40B4-BE49-F238E27FC236}">
                        <a16:creationId xmlns:a16="http://schemas.microsoft.com/office/drawing/2014/main" id="{065E9A54-8EBE-4EDF-996D-0105958C3A59}"/>
                      </a:ext>
                    </a:extLst>
                  </p:cNvPr>
                  <p:cNvSpPr/>
                  <p:nvPr/>
                </p:nvSpPr>
                <p:spPr>
                  <a:xfrm>
                    <a:off x="3393820" y="3597812"/>
                    <a:ext cx="89462" cy="20622"/>
                  </a:xfrm>
                  <a:custGeom>
                    <a:avLst/>
                    <a:gdLst>
                      <a:gd name="connsiteX0" fmla="*/ 79131 w 89462"/>
                      <a:gd name="connsiteY0" fmla="*/ 20622 h 20622"/>
                      <a:gd name="connsiteX1" fmla="*/ 10332 w 89462"/>
                      <a:gd name="connsiteY1" fmla="*/ 20622 h 20622"/>
                      <a:gd name="connsiteX2" fmla="*/ 0 w 89462"/>
                      <a:gd name="connsiteY2" fmla="*/ 10304 h 20622"/>
                      <a:gd name="connsiteX3" fmla="*/ 10332 w 89462"/>
                      <a:gd name="connsiteY3" fmla="*/ 0 h 20622"/>
                      <a:gd name="connsiteX4" fmla="*/ 79131 w 89462"/>
                      <a:gd name="connsiteY4" fmla="*/ 0 h 20622"/>
                      <a:gd name="connsiteX5" fmla="*/ 89462 w 89462"/>
                      <a:gd name="connsiteY5" fmla="*/ 10304 h 20622"/>
                      <a:gd name="connsiteX6" fmla="*/ 79131 w 89462"/>
                      <a:gd name="connsiteY6" fmla="*/ 20622 h 2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62" h="20622">
                        <a:moveTo>
                          <a:pt x="79131" y="20622"/>
                        </a:moveTo>
                        <a:lnTo>
                          <a:pt x="10332" y="20622"/>
                        </a:lnTo>
                        <a:cubicBezTo>
                          <a:pt x="4618" y="20622"/>
                          <a:pt x="0" y="16018"/>
                          <a:pt x="0" y="10304"/>
                        </a:cubicBezTo>
                        <a:cubicBezTo>
                          <a:pt x="0" y="4604"/>
                          <a:pt x="4618" y="0"/>
                          <a:pt x="10332" y="0"/>
                        </a:cubicBezTo>
                        <a:lnTo>
                          <a:pt x="79131" y="0"/>
                        </a:lnTo>
                        <a:cubicBezTo>
                          <a:pt x="84831" y="0"/>
                          <a:pt x="89462" y="4604"/>
                          <a:pt x="89462" y="10304"/>
                        </a:cubicBezTo>
                        <a:cubicBezTo>
                          <a:pt x="89462" y="16018"/>
                          <a:pt x="84831" y="20622"/>
                          <a:pt x="79131" y="20622"/>
                        </a:cubicBez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59" name="شكل حر: شكل 158">
                    <a:extLst>
                      <a:ext uri="{FF2B5EF4-FFF2-40B4-BE49-F238E27FC236}">
                        <a16:creationId xmlns:a16="http://schemas.microsoft.com/office/drawing/2014/main" id="{F29A40C8-EDDF-4C5E-B5BD-EDF579D946EE}"/>
                      </a:ext>
                    </a:extLst>
                  </p:cNvPr>
                  <p:cNvSpPr/>
                  <p:nvPr/>
                </p:nvSpPr>
                <p:spPr>
                  <a:xfrm>
                    <a:off x="3393820" y="3535905"/>
                    <a:ext cx="89462" cy="20635"/>
                  </a:xfrm>
                  <a:custGeom>
                    <a:avLst/>
                    <a:gdLst>
                      <a:gd name="connsiteX0" fmla="*/ 79131 w 89462"/>
                      <a:gd name="connsiteY0" fmla="*/ 20636 h 20635"/>
                      <a:gd name="connsiteX1" fmla="*/ 10332 w 89462"/>
                      <a:gd name="connsiteY1" fmla="*/ 20636 h 20635"/>
                      <a:gd name="connsiteX2" fmla="*/ 0 w 89462"/>
                      <a:gd name="connsiteY2" fmla="*/ 10304 h 20635"/>
                      <a:gd name="connsiteX3" fmla="*/ 10332 w 89462"/>
                      <a:gd name="connsiteY3" fmla="*/ 0 h 20635"/>
                      <a:gd name="connsiteX4" fmla="*/ 79131 w 89462"/>
                      <a:gd name="connsiteY4" fmla="*/ 0 h 20635"/>
                      <a:gd name="connsiteX5" fmla="*/ 89462 w 89462"/>
                      <a:gd name="connsiteY5" fmla="*/ 10304 h 20635"/>
                      <a:gd name="connsiteX6" fmla="*/ 79131 w 89462"/>
                      <a:gd name="connsiteY6" fmla="*/ 20636 h 20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62" h="20635">
                        <a:moveTo>
                          <a:pt x="79131" y="20636"/>
                        </a:moveTo>
                        <a:lnTo>
                          <a:pt x="10332" y="20636"/>
                        </a:lnTo>
                        <a:cubicBezTo>
                          <a:pt x="4618" y="20636"/>
                          <a:pt x="0" y="16004"/>
                          <a:pt x="0" y="10304"/>
                        </a:cubicBezTo>
                        <a:cubicBezTo>
                          <a:pt x="0" y="4604"/>
                          <a:pt x="4618" y="0"/>
                          <a:pt x="10332" y="0"/>
                        </a:cubicBezTo>
                        <a:lnTo>
                          <a:pt x="79131" y="0"/>
                        </a:lnTo>
                        <a:cubicBezTo>
                          <a:pt x="84831" y="0"/>
                          <a:pt x="89462" y="4604"/>
                          <a:pt x="89462" y="10304"/>
                        </a:cubicBezTo>
                        <a:cubicBezTo>
                          <a:pt x="89462" y="16004"/>
                          <a:pt x="84831" y="20636"/>
                          <a:pt x="79131" y="20636"/>
                        </a:cubicBez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155" name="رسم 2">
                  <a:extLst>
                    <a:ext uri="{FF2B5EF4-FFF2-40B4-BE49-F238E27FC236}">
                      <a16:creationId xmlns:a16="http://schemas.microsoft.com/office/drawing/2014/main" id="{0ADD5F54-899E-4EAC-9754-ED1ED016453F}"/>
                    </a:ext>
                  </a:extLst>
                </p:cNvPr>
                <p:cNvGrpSpPr/>
                <p:nvPr/>
              </p:nvGrpSpPr>
              <p:grpSpPr>
                <a:xfrm>
                  <a:off x="3207346" y="3407240"/>
                  <a:ext cx="367016" cy="824138"/>
                  <a:chOff x="3207346" y="3407240"/>
                  <a:chExt cx="367016" cy="824138"/>
                </a:xfrm>
              </p:grpSpPr>
              <p:sp>
                <p:nvSpPr>
                  <p:cNvPr id="156" name="شكل حر: شكل 155">
                    <a:extLst>
                      <a:ext uri="{FF2B5EF4-FFF2-40B4-BE49-F238E27FC236}">
                        <a16:creationId xmlns:a16="http://schemas.microsoft.com/office/drawing/2014/main" id="{6F08004F-88BF-49B0-8379-B1AEA5B4C7E6}"/>
                      </a:ext>
                    </a:extLst>
                  </p:cNvPr>
                  <p:cNvSpPr/>
                  <p:nvPr/>
                </p:nvSpPr>
                <p:spPr>
                  <a:xfrm>
                    <a:off x="3234243" y="3637754"/>
                    <a:ext cx="308918" cy="243243"/>
                  </a:xfrm>
                  <a:custGeom>
                    <a:avLst/>
                    <a:gdLst>
                      <a:gd name="connsiteX0" fmla="*/ 95711 w 308918"/>
                      <a:gd name="connsiteY0" fmla="*/ 0 h 243243"/>
                      <a:gd name="connsiteX1" fmla="*/ 0 w 308918"/>
                      <a:gd name="connsiteY1" fmla="*/ 12688 h 243243"/>
                      <a:gd name="connsiteX2" fmla="*/ 0 w 308918"/>
                      <a:gd name="connsiteY2" fmla="*/ 166962 h 243243"/>
                      <a:gd name="connsiteX3" fmla="*/ 164935 w 308918"/>
                      <a:gd name="connsiteY3" fmla="*/ 243243 h 243243"/>
                      <a:gd name="connsiteX4" fmla="*/ 308918 w 308918"/>
                      <a:gd name="connsiteY4" fmla="*/ 161317 h 243243"/>
                      <a:gd name="connsiteX5" fmla="*/ 308918 w 308918"/>
                      <a:gd name="connsiteY5" fmla="*/ 12606 h 243243"/>
                      <a:gd name="connsiteX6" fmla="*/ 193394 w 308918"/>
                      <a:gd name="connsiteY6" fmla="*/ 14661 h 243243"/>
                      <a:gd name="connsiteX7" fmla="*/ 95711 w 308918"/>
                      <a:gd name="connsiteY7" fmla="*/ 0 h 243243"/>
                      <a:gd name="connsiteX8" fmla="*/ 159577 w 308918"/>
                      <a:gd name="connsiteY8" fmla="*/ 156165 h 243243"/>
                      <a:gd name="connsiteX9" fmla="*/ 169908 w 308918"/>
                      <a:gd name="connsiteY9" fmla="*/ 145847 h 243243"/>
                      <a:gd name="connsiteX10" fmla="*/ 238708 w 308918"/>
                      <a:gd name="connsiteY10" fmla="*/ 145847 h 243243"/>
                      <a:gd name="connsiteX11" fmla="*/ 249039 w 308918"/>
                      <a:gd name="connsiteY11" fmla="*/ 156165 h 243243"/>
                      <a:gd name="connsiteX12" fmla="*/ 238708 w 308918"/>
                      <a:gd name="connsiteY12" fmla="*/ 166483 h 243243"/>
                      <a:gd name="connsiteX13" fmla="*/ 169908 w 308918"/>
                      <a:gd name="connsiteY13" fmla="*/ 166483 h 243243"/>
                      <a:gd name="connsiteX14" fmla="*/ 159577 w 308918"/>
                      <a:gd name="connsiteY14" fmla="*/ 156165 h 243243"/>
                      <a:gd name="connsiteX15" fmla="*/ 159577 w 308918"/>
                      <a:gd name="connsiteY15" fmla="*/ 99396 h 243243"/>
                      <a:gd name="connsiteX16" fmla="*/ 169908 w 308918"/>
                      <a:gd name="connsiteY16" fmla="*/ 89092 h 243243"/>
                      <a:gd name="connsiteX17" fmla="*/ 238708 w 308918"/>
                      <a:gd name="connsiteY17" fmla="*/ 89092 h 243243"/>
                      <a:gd name="connsiteX18" fmla="*/ 249039 w 308918"/>
                      <a:gd name="connsiteY18" fmla="*/ 99396 h 243243"/>
                      <a:gd name="connsiteX19" fmla="*/ 238708 w 308918"/>
                      <a:gd name="connsiteY19" fmla="*/ 109728 h 243243"/>
                      <a:gd name="connsiteX20" fmla="*/ 169908 w 308918"/>
                      <a:gd name="connsiteY20" fmla="*/ 109728 h 243243"/>
                      <a:gd name="connsiteX21" fmla="*/ 159577 w 308918"/>
                      <a:gd name="connsiteY21" fmla="*/ 99396 h 243243"/>
                      <a:gd name="connsiteX22" fmla="*/ 159577 w 308918"/>
                      <a:gd name="connsiteY22" fmla="*/ 42641 h 243243"/>
                      <a:gd name="connsiteX23" fmla="*/ 169908 w 308918"/>
                      <a:gd name="connsiteY23" fmla="*/ 32296 h 243243"/>
                      <a:gd name="connsiteX24" fmla="*/ 238708 w 308918"/>
                      <a:gd name="connsiteY24" fmla="*/ 32296 h 243243"/>
                      <a:gd name="connsiteX25" fmla="*/ 249039 w 308918"/>
                      <a:gd name="connsiteY25" fmla="*/ 42641 h 243243"/>
                      <a:gd name="connsiteX26" fmla="*/ 238708 w 308918"/>
                      <a:gd name="connsiteY26" fmla="*/ 52959 h 243243"/>
                      <a:gd name="connsiteX27" fmla="*/ 169908 w 308918"/>
                      <a:gd name="connsiteY27" fmla="*/ 52959 h 243243"/>
                      <a:gd name="connsiteX28" fmla="*/ 159577 w 308918"/>
                      <a:gd name="connsiteY28" fmla="*/ 42641 h 243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08918" h="243243">
                        <a:moveTo>
                          <a:pt x="95711" y="0"/>
                        </a:moveTo>
                        <a:cubicBezTo>
                          <a:pt x="61688" y="0"/>
                          <a:pt x="18224" y="8673"/>
                          <a:pt x="0" y="12688"/>
                        </a:cubicBezTo>
                        <a:lnTo>
                          <a:pt x="0" y="166962"/>
                        </a:lnTo>
                        <a:cubicBezTo>
                          <a:pt x="0" y="166962"/>
                          <a:pt x="37791" y="243243"/>
                          <a:pt x="164935" y="243243"/>
                        </a:cubicBezTo>
                        <a:cubicBezTo>
                          <a:pt x="292092" y="243243"/>
                          <a:pt x="308918" y="161317"/>
                          <a:pt x="308918" y="161317"/>
                        </a:cubicBezTo>
                        <a:lnTo>
                          <a:pt x="308918" y="12606"/>
                        </a:lnTo>
                        <a:cubicBezTo>
                          <a:pt x="287378" y="8208"/>
                          <a:pt x="232377" y="-589"/>
                          <a:pt x="193394" y="14661"/>
                        </a:cubicBezTo>
                        <a:cubicBezTo>
                          <a:pt x="193394" y="14661"/>
                          <a:pt x="139900" y="0"/>
                          <a:pt x="95711" y="0"/>
                        </a:cubicBezTo>
                        <a:close/>
                        <a:moveTo>
                          <a:pt x="159577" y="156165"/>
                        </a:moveTo>
                        <a:cubicBezTo>
                          <a:pt x="159577" y="150451"/>
                          <a:pt x="164195" y="145847"/>
                          <a:pt x="169908" y="145847"/>
                        </a:cubicBezTo>
                        <a:lnTo>
                          <a:pt x="238708" y="145847"/>
                        </a:lnTo>
                        <a:cubicBezTo>
                          <a:pt x="244408" y="145847"/>
                          <a:pt x="249039" y="150451"/>
                          <a:pt x="249039" y="156165"/>
                        </a:cubicBezTo>
                        <a:cubicBezTo>
                          <a:pt x="249039" y="161865"/>
                          <a:pt x="244394" y="166483"/>
                          <a:pt x="238708" y="166483"/>
                        </a:cubicBezTo>
                        <a:lnTo>
                          <a:pt x="169908" y="166483"/>
                        </a:lnTo>
                        <a:cubicBezTo>
                          <a:pt x="164195" y="166497"/>
                          <a:pt x="159577" y="161865"/>
                          <a:pt x="159577" y="156165"/>
                        </a:cubicBezTo>
                        <a:close/>
                        <a:moveTo>
                          <a:pt x="159577" y="99396"/>
                        </a:moveTo>
                        <a:cubicBezTo>
                          <a:pt x="159577" y="93696"/>
                          <a:pt x="164195" y="89092"/>
                          <a:pt x="169908" y="89092"/>
                        </a:cubicBezTo>
                        <a:lnTo>
                          <a:pt x="238708" y="89092"/>
                        </a:lnTo>
                        <a:cubicBezTo>
                          <a:pt x="244408" y="89092"/>
                          <a:pt x="249039" y="93696"/>
                          <a:pt x="249039" y="99396"/>
                        </a:cubicBezTo>
                        <a:cubicBezTo>
                          <a:pt x="249039" y="105110"/>
                          <a:pt x="244394" y="109728"/>
                          <a:pt x="238708" y="109728"/>
                        </a:cubicBezTo>
                        <a:lnTo>
                          <a:pt x="169908" y="109728"/>
                        </a:lnTo>
                        <a:cubicBezTo>
                          <a:pt x="164195" y="109728"/>
                          <a:pt x="159577" y="105110"/>
                          <a:pt x="159577" y="99396"/>
                        </a:cubicBezTo>
                        <a:close/>
                        <a:moveTo>
                          <a:pt x="159577" y="42641"/>
                        </a:moveTo>
                        <a:cubicBezTo>
                          <a:pt x="159577" y="36914"/>
                          <a:pt x="164195" y="32296"/>
                          <a:pt x="169908" y="32296"/>
                        </a:cubicBezTo>
                        <a:lnTo>
                          <a:pt x="238708" y="32296"/>
                        </a:lnTo>
                        <a:cubicBezTo>
                          <a:pt x="244408" y="32296"/>
                          <a:pt x="249039" y="36914"/>
                          <a:pt x="249039" y="42641"/>
                        </a:cubicBezTo>
                        <a:cubicBezTo>
                          <a:pt x="249039" y="48314"/>
                          <a:pt x="244394" y="52959"/>
                          <a:pt x="238708" y="52959"/>
                        </a:cubicBezTo>
                        <a:lnTo>
                          <a:pt x="169908" y="52959"/>
                        </a:lnTo>
                        <a:cubicBezTo>
                          <a:pt x="164195" y="52959"/>
                          <a:pt x="159577" y="48314"/>
                          <a:pt x="159577" y="42641"/>
                        </a:cubicBezTo>
                        <a:close/>
                      </a:path>
                    </a:pathLst>
                  </a:custGeom>
                  <a:solidFill>
                    <a:srgbClr val="DB4744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57" name="شكل حر: شكل 156">
                    <a:extLst>
                      <a:ext uri="{FF2B5EF4-FFF2-40B4-BE49-F238E27FC236}">
                        <a16:creationId xmlns:a16="http://schemas.microsoft.com/office/drawing/2014/main" id="{7D483CC9-EC73-4F16-AE9A-AD05ABBF54FE}"/>
                      </a:ext>
                    </a:extLst>
                  </p:cNvPr>
                  <p:cNvSpPr/>
                  <p:nvPr/>
                </p:nvSpPr>
                <p:spPr>
                  <a:xfrm>
                    <a:off x="3207346" y="3407240"/>
                    <a:ext cx="367016" cy="824138"/>
                  </a:xfrm>
                  <a:custGeom>
                    <a:avLst/>
                    <a:gdLst>
                      <a:gd name="connsiteX0" fmla="*/ 0 w 367016"/>
                      <a:gd name="connsiteY0" fmla="*/ 27514 h 824138"/>
                      <a:gd name="connsiteX1" fmla="*/ 0 w 367016"/>
                      <a:gd name="connsiteY1" fmla="*/ 35735 h 824138"/>
                      <a:gd name="connsiteX2" fmla="*/ 0 w 367016"/>
                      <a:gd name="connsiteY2" fmla="*/ 152753 h 824138"/>
                      <a:gd name="connsiteX3" fmla="*/ 0 w 367016"/>
                      <a:gd name="connsiteY3" fmla="*/ 230733 h 824138"/>
                      <a:gd name="connsiteX4" fmla="*/ 0 w 367016"/>
                      <a:gd name="connsiteY4" fmla="*/ 386638 h 824138"/>
                      <a:gd name="connsiteX5" fmla="*/ 117059 w 367016"/>
                      <a:gd name="connsiteY5" fmla="*/ 503696 h 824138"/>
                      <a:gd name="connsiteX6" fmla="*/ 137735 w 367016"/>
                      <a:gd name="connsiteY6" fmla="*/ 503696 h 824138"/>
                      <a:gd name="connsiteX7" fmla="*/ 169717 w 367016"/>
                      <a:gd name="connsiteY7" fmla="*/ 527620 h 824138"/>
                      <a:gd name="connsiteX8" fmla="*/ 169717 w 367016"/>
                      <a:gd name="connsiteY8" fmla="*/ 532430 h 824138"/>
                      <a:gd name="connsiteX9" fmla="*/ 169717 w 367016"/>
                      <a:gd name="connsiteY9" fmla="*/ 594241 h 824138"/>
                      <a:gd name="connsiteX10" fmla="*/ 169100 w 367016"/>
                      <a:gd name="connsiteY10" fmla="*/ 594241 h 824138"/>
                      <a:gd name="connsiteX11" fmla="*/ 149561 w 367016"/>
                      <a:gd name="connsiteY11" fmla="*/ 613726 h 824138"/>
                      <a:gd name="connsiteX12" fmla="*/ 149561 w 367016"/>
                      <a:gd name="connsiteY12" fmla="*/ 681401 h 824138"/>
                      <a:gd name="connsiteX13" fmla="*/ 169100 w 367016"/>
                      <a:gd name="connsiteY13" fmla="*/ 700900 h 824138"/>
                      <a:gd name="connsiteX14" fmla="*/ 169717 w 367016"/>
                      <a:gd name="connsiteY14" fmla="*/ 700900 h 824138"/>
                      <a:gd name="connsiteX15" fmla="*/ 169717 w 367016"/>
                      <a:gd name="connsiteY15" fmla="*/ 824138 h 824138"/>
                      <a:gd name="connsiteX16" fmla="*/ 197272 w 367016"/>
                      <a:gd name="connsiteY16" fmla="*/ 824138 h 824138"/>
                      <a:gd name="connsiteX17" fmla="*/ 197272 w 367016"/>
                      <a:gd name="connsiteY17" fmla="*/ 700900 h 824138"/>
                      <a:gd name="connsiteX18" fmla="*/ 197916 w 367016"/>
                      <a:gd name="connsiteY18" fmla="*/ 700900 h 824138"/>
                      <a:gd name="connsiteX19" fmla="*/ 217428 w 367016"/>
                      <a:gd name="connsiteY19" fmla="*/ 681401 h 824138"/>
                      <a:gd name="connsiteX20" fmla="*/ 217428 w 367016"/>
                      <a:gd name="connsiteY20" fmla="*/ 613726 h 824138"/>
                      <a:gd name="connsiteX21" fmla="*/ 197916 w 367016"/>
                      <a:gd name="connsiteY21" fmla="*/ 594241 h 824138"/>
                      <a:gd name="connsiteX22" fmla="*/ 197272 w 367016"/>
                      <a:gd name="connsiteY22" fmla="*/ 594241 h 824138"/>
                      <a:gd name="connsiteX23" fmla="*/ 197272 w 367016"/>
                      <a:gd name="connsiteY23" fmla="*/ 532430 h 824138"/>
                      <a:gd name="connsiteX24" fmla="*/ 197272 w 367016"/>
                      <a:gd name="connsiteY24" fmla="*/ 527620 h 824138"/>
                      <a:gd name="connsiteX25" fmla="*/ 229253 w 367016"/>
                      <a:gd name="connsiteY25" fmla="*/ 503696 h 824138"/>
                      <a:gd name="connsiteX26" fmla="*/ 249971 w 367016"/>
                      <a:gd name="connsiteY26" fmla="*/ 503696 h 824138"/>
                      <a:gd name="connsiteX27" fmla="*/ 367016 w 367016"/>
                      <a:gd name="connsiteY27" fmla="*/ 386638 h 824138"/>
                      <a:gd name="connsiteX28" fmla="*/ 367016 w 367016"/>
                      <a:gd name="connsiteY28" fmla="*/ 230733 h 824138"/>
                      <a:gd name="connsiteX29" fmla="*/ 367016 w 367016"/>
                      <a:gd name="connsiteY29" fmla="*/ 152753 h 824138"/>
                      <a:gd name="connsiteX30" fmla="*/ 367016 w 367016"/>
                      <a:gd name="connsiteY30" fmla="*/ 35735 h 824138"/>
                      <a:gd name="connsiteX31" fmla="*/ 367016 w 367016"/>
                      <a:gd name="connsiteY31" fmla="*/ 27514 h 824138"/>
                      <a:gd name="connsiteX32" fmla="*/ 339502 w 367016"/>
                      <a:gd name="connsiteY32" fmla="*/ 0 h 824138"/>
                      <a:gd name="connsiteX33" fmla="*/ 27501 w 367016"/>
                      <a:gd name="connsiteY33" fmla="*/ 0 h 824138"/>
                      <a:gd name="connsiteX34" fmla="*/ 0 w 367016"/>
                      <a:gd name="connsiteY34" fmla="*/ 27514 h 824138"/>
                      <a:gd name="connsiteX35" fmla="*/ 26898 w 367016"/>
                      <a:gd name="connsiteY35" fmla="*/ 73554 h 824138"/>
                      <a:gd name="connsiteX36" fmla="*/ 143956 w 367016"/>
                      <a:gd name="connsiteY36" fmla="*/ 73554 h 824138"/>
                      <a:gd name="connsiteX37" fmla="*/ 218730 w 367016"/>
                      <a:gd name="connsiteY37" fmla="*/ 73554 h 824138"/>
                      <a:gd name="connsiteX38" fmla="*/ 335816 w 367016"/>
                      <a:gd name="connsiteY38" fmla="*/ 73554 h 824138"/>
                      <a:gd name="connsiteX39" fmla="*/ 335816 w 367016"/>
                      <a:gd name="connsiteY39" fmla="*/ 190612 h 824138"/>
                      <a:gd name="connsiteX40" fmla="*/ 335816 w 367016"/>
                      <a:gd name="connsiteY40" fmla="*/ 196861 h 824138"/>
                      <a:gd name="connsiteX41" fmla="*/ 335816 w 367016"/>
                      <a:gd name="connsiteY41" fmla="*/ 232980 h 824138"/>
                      <a:gd name="connsiteX42" fmla="*/ 335816 w 367016"/>
                      <a:gd name="connsiteY42" fmla="*/ 243106 h 824138"/>
                      <a:gd name="connsiteX43" fmla="*/ 335816 w 367016"/>
                      <a:gd name="connsiteY43" fmla="*/ 391817 h 824138"/>
                      <a:gd name="connsiteX44" fmla="*/ 191832 w 367016"/>
                      <a:gd name="connsiteY44" fmla="*/ 473743 h 824138"/>
                      <a:gd name="connsiteX45" fmla="*/ 26898 w 367016"/>
                      <a:gd name="connsiteY45" fmla="*/ 397462 h 824138"/>
                      <a:gd name="connsiteX46" fmla="*/ 26898 w 367016"/>
                      <a:gd name="connsiteY46" fmla="*/ 243188 h 824138"/>
                      <a:gd name="connsiteX47" fmla="*/ 26898 w 367016"/>
                      <a:gd name="connsiteY47" fmla="*/ 232980 h 824138"/>
                      <a:gd name="connsiteX48" fmla="*/ 26898 w 367016"/>
                      <a:gd name="connsiteY48" fmla="*/ 217579 h 824138"/>
                      <a:gd name="connsiteX49" fmla="*/ 26898 w 367016"/>
                      <a:gd name="connsiteY49" fmla="*/ 190612 h 824138"/>
                      <a:gd name="connsiteX50" fmla="*/ 26898 w 367016"/>
                      <a:gd name="connsiteY50" fmla="*/ 73554 h 824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367016" h="824138">
                        <a:moveTo>
                          <a:pt x="0" y="27514"/>
                        </a:moveTo>
                        <a:lnTo>
                          <a:pt x="0" y="35735"/>
                        </a:lnTo>
                        <a:lnTo>
                          <a:pt x="0" y="152753"/>
                        </a:lnTo>
                        <a:lnTo>
                          <a:pt x="0" y="230733"/>
                        </a:lnTo>
                        <a:lnTo>
                          <a:pt x="0" y="386638"/>
                        </a:lnTo>
                        <a:cubicBezTo>
                          <a:pt x="0" y="451011"/>
                          <a:pt x="52658" y="503696"/>
                          <a:pt x="117059" y="503696"/>
                        </a:cubicBezTo>
                        <a:lnTo>
                          <a:pt x="137735" y="503696"/>
                        </a:lnTo>
                        <a:cubicBezTo>
                          <a:pt x="138147" y="514973"/>
                          <a:pt x="151506" y="524359"/>
                          <a:pt x="169717" y="527620"/>
                        </a:cubicBezTo>
                        <a:lnTo>
                          <a:pt x="169717" y="532430"/>
                        </a:lnTo>
                        <a:lnTo>
                          <a:pt x="169717" y="594241"/>
                        </a:lnTo>
                        <a:lnTo>
                          <a:pt x="169100" y="594241"/>
                        </a:lnTo>
                        <a:cubicBezTo>
                          <a:pt x="158357" y="594241"/>
                          <a:pt x="149561" y="603024"/>
                          <a:pt x="149561" y="613726"/>
                        </a:cubicBezTo>
                        <a:lnTo>
                          <a:pt x="149561" y="681401"/>
                        </a:lnTo>
                        <a:cubicBezTo>
                          <a:pt x="149561" y="692130"/>
                          <a:pt x="158357" y="700900"/>
                          <a:pt x="169100" y="700900"/>
                        </a:cubicBezTo>
                        <a:lnTo>
                          <a:pt x="169717" y="700900"/>
                        </a:lnTo>
                        <a:lnTo>
                          <a:pt x="169717" y="824138"/>
                        </a:lnTo>
                        <a:lnTo>
                          <a:pt x="197272" y="824138"/>
                        </a:lnTo>
                        <a:lnTo>
                          <a:pt x="197272" y="700900"/>
                        </a:lnTo>
                        <a:lnTo>
                          <a:pt x="197916" y="700900"/>
                        </a:lnTo>
                        <a:cubicBezTo>
                          <a:pt x="208604" y="700900"/>
                          <a:pt x="217428" y="692130"/>
                          <a:pt x="217428" y="681401"/>
                        </a:cubicBezTo>
                        <a:lnTo>
                          <a:pt x="217428" y="613726"/>
                        </a:lnTo>
                        <a:cubicBezTo>
                          <a:pt x="217428" y="603024"/>
                          <a:pt x="208604" y="594241"/>
                          <a:pt x="197916" y="594241"/>
                        </a:cubicBezTo>
                        <a:lnTo>
                          <a:pt x="197272" y="594241"/>
                        </a:lnTo>
                        <a:lnTo>
                          <a:pt x="197272" y="532430"/>
                        </a:lnTo>
                        <a:lnTo>
                          <a:pt x="197272" y="527620"/>
                        </a:lnTo>
                        <a:cubicBezTo>
                          <a:pt x="215523" y="524359"/>
                          <a:pt x="228856" y="514973"/>
                          <a:pt x="229253" y="503696"/>
                        </a:cubicBezTo>
                        <a:lnTo>
                          <a:pt x="249971" y="503696"/>
                        </a:lnTo>
                        <a:cubicBezTo>
                          <a:pt x="314372" y="503696"/>
                          <a:pt x="367016" y="451025"/>
                          <a:pt x="367016" y="386638"/>
                        </a:cubicBezTo>
                        <a:lnTo>
                          <a:pt x="367016" y="230733"/>
                        </a:lnTo>
                        <a:lnTo>
                          <a:pt x="367016" y="152753"/>
                        </a:lnTo>
                        <a:lnTo>
                          <a:pt x="367016" y="35735"/>
                        </a:lnTo>
                        <a:lnTo>
                          <a:pt x="367016" y="27514"/>
                        </a:lnTo>
                        <a:cubicBezTo>
                          <a:pt x="367016" y="12318"/>
                          <a:pt x="354711" y="0"/>
                          <a:pt x="339502" y="0"/>
                        </a:cubicBezTo>
                        <a:lnTo>
                          <a:pt x="27501" y="0"/>
                        </a:lnTo>
                        <a:cubicBezTo>
                          <a:pt x="12318" y="0"/>
                          <a:pt x="0" y="12318"/>
                          <a:pt x="0" y="27514"/>
                        </a:cubicBezTo>
                        <a:close/>
                        <a:moveTo>
                          <a:pt x="26898" y="73554"/>
                        </a:moveTo>
                        <a:lnTo>
                          <a:pt x="143956" y="73554"/>
                        </a:lnTo>
                        <a:lnTo>
                          <a:pt x="218730" y="73554"/>
                        </a:lnTo>
                        <a:lnTo>
                          <a:pt x="335816" y="73554"/>
                        </a:lnTo>
                        <a:lnTo>
                          <a:pt x="335816" y="190612"/>
                        </a:lnTo>
                        <a:lnTo>
                          <a:pt x="335816" y="196861"/>
                        </a:lnTo>
                        <a:lnTo>
                          <a:pt x="335816" y="232980"/>
                        </a:lnTo>
                        <a:lnTo>
                          <a:pt x="335816" y="243106"/>
                        </a:lnTo>
                        <a:lnTo>
                          <a:pt x="335816" y="391817"/>
                        </a:lnTo>
                        <a:cubicBezTo>
                          <a:pt x="335816" y="391817"/>
                          <a:pt x="318990" y="473743"/>
                          <a:pt x="191832" y="473743"/>
                        </a:cubicBezTo>
                        <a:cubicBezTo>
                          <a:pt x="64689" y="473743"/>
                          <a:pt x="26898" y="397462"/>
                          <a:pt x="26898" y="397462"/>
                        </a:cubicBezTo>
                        <a:lnTo>
                          <a:pt x="26898" y="243188"/>
                        </a:lnTo>
                        <a:lnTo>
                          <a:pt x="26898" y="232980"/>
                        </a:lnTo>
                        <a:lnTo>
                          <a:pt x="26898" y="217579"/>
                        </a:lnTo>
                        <a:lnTo>
                          <a:pt x="26898" y="190612"/>
                        </a:lnTo>
                        <a:lnTo>
                          <a:pt x="26898" y="73554"/>
                        </a:lnTo>
                        <a:close/>
                      </a:path>
                    </a:pathLst>
                  </a:custGeom>
                  <a:solidFill>
                    <a:srgbClr val="3C454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  <p:grpSp>
            <p:nvGrpSpPr>
              <p:cNvPr id="122" name="رسم 2">
                <a:extLst>
                  <a:ext uri="{FF2B5EF4-FFF2-40B4-BE49-F238E27FC236}">
                    <a16:creationId xmlns:a16="http://schemas.microsoft.com/office/drawing/2014/main" id="{E663D78B-B171-4DA3-8DDE-D930DF84DCBA}"/>
                  </a:ext>
                </a:extLst>
              </p:cNvPr>
              <p:cNvGrpSpPr/>
              <p:nvPr/>
            </p:nvGrpSpPr>
            <p:grpSpPr>
              <a:xfrm>
                <a:off x="8270312" y="1647981"/>
                <a:ext cx="375982" cy="801044"/>
                <a:chOff x="8270312" y="1647981"/>
                <a:chExt cx="375982" cy="801044"/>
              </a:xfrm>
            </p:grpSpPr>
            <p:sp>
              <p:nvSpPr>
                <p:cNvPr id="145" name="شكل حر: شكل 144">
                  <a:extLst>
                    <a:ext uri="{FF2B5EF4-FFF2-40B4-BE49-F238E27FC236}">
                      <a16:creationId xmlns:a16="http://schemas.microsoft.com/office/drawing/2014/main" id="{930F09B1-0B8C-4031-9008-47E9E5AD9BAC}"/>
                    </a:ext>
                  </a:extLst>
                </p:cNvPr>
                <p:cNvSpPr/>
                <p:nvPr/>
              </p:nvSpPr>
              <p:spPr>
                <a:xfrm>
                  <a:off x="8330292" y="1819048"/>
                  <a:ext cx="300875" cy="527963"/>
                </a:xfrm>
                <a:custGeom>
                  <a:avLst/>
                  <a:gdLst>
                    <a:gd name="connsiteX0" fmla="*/ 136242 w 300875"/>
                    <a:gd name="connsiteY0" fmla="*/ 0 h 527963"/>
                    <a:gd name="connsiteX1" fmla="*/ 300875 w 300875"/>
                    <a:gd name="connsiteY1" fmla="*/ 447353 h 527963"/>
                    <a:gd name="connsiteX2" fmla="*/ 257740 w 300875"/>
                    <a:gd name="connsiteY2" fmla="*/ 527963 h 527963"/>
                    <a:gd name="connsiteX3" fmla="*/ 172580 w 300875"/>
                    <a:gd name="connsiteY3" fmla="*/ 505259 h 527963"/>
                    <a:gd name="connsiteX4" fmla="*/ 0 w 300875"/>
                    <a:gd name="connsiteY4" fmla="*/ 46560 h 52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875" h="527963">
                      <a:moveTo>
                        <a:pt x="136242" y="0"/>
                      </a:moveTo>
                      <a:lnTo>
                        <a:pt x="300875" y="447353"/>
                      </a:lnTo>
                      <a:lnTo>
                        <a:pt x="257740" y="527963"/>
                      </a:lnTo>
                      <a:lnTo>
                        <a:pt x="172580" y="505259"/>
                      </a:lnTo>
                      <a:lnTo>
                        <a:pt x="0" y="46560"/>
                      </a:lnTo>
                      <a:close/>
                    </a:path>
                  </a:pathLst>
                </a:custGeom>
                <a:solidFill>
                  <a:srgbClr val="F7F8F9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146" name="رسم 2">
                  <a:extLst>
                    <a:ext uri="{FF2B5EF4-FFF2-40B4-BE49-F238E27FC236}">
                      <a16:creationId xmlns:a16="http://schemas.microsoft.com/office/drawing/2014/main" id="{AD129D25-2615-411A-9840-726544E23176}"/>
                    </a:ext>
                  </a:extLst>
                </p:cNvPr>
                <p:cNvGrpSpPr/>
                <p:nvPr/>
              </p:nvGrpSpPr>
              <p:grpSpPr>
                <a:xfrm>
                  <a:off x="8270312" y="1647981"/>
                  <a:ext cx="375982" cy="801044"/>
                  <a:chOff x="8270312" y="1647981"/>
                  <a:chExt cx="375982" cy="801044"/>
                </a:xfrm>
              </p:grpSpPr>
              <p:sp>
                <p:nvSpPr>
                  <p:cNvPr id="147" name="شكل حر: شكل 146">
                    <a:extLst>
                      <a:ext uri="{FF2B5EF4-FFF2-40B4-BE49-F238E27FC236}">
                        <a16:creationId xmlns:a16="http://schemas.microsoft.com/office/drawing/2014/main" id="{DF663055-16C3-42E6-BC46-DF57C8FFEFD2}"/>
                      </a:ext>
                    </a:extLst>
                  </p:cNvPr>
                  <p:cNvSpPr/>
                  <p:nvPr/>
                </p:nvSpPr>
                <p:spPr>
                  <a:xfrm>
                    <a:off x="8317645" y="1813636"/>
                    <a:ext cx="328649" cy="635389"/>
                  </a:xfrm>
                  <a:custGeom>
                    <a:avLst/>
                    <a:gdLst>
                      <a:gd name="connsiteX0" fmla="*/ 23403 w 328649"/>
                      <a:gd name="connsiteY0" fmla="*/ 51795 h 635389"/>
                      <a:gd name="connsiteX1" fmla="*/ 190708 w 328649"/>
                      <a:gd name="connsiteY1" fmla="*/ 500709 h 635389"/>
                      <a:gd name="connsiteX2" fmla="*/ 252588 w 328649"/>
                      <a:gd name="connsiteY2" fmla="*/ 525798 h 635389"/>
                      <a:gd name="connsiteX3" fmla="*/ 273224 w 328649"/>
                      <a:gd name="connsiteY3" fmla="*/ 518111 h 635389"/>
                      <a:gd name="connsiteX4" fmla="*/ 303574 w 328649"/>
                      <a:gd name="connsiteY4" fmla="*/ 458643 h 635389"/>
                      <a:gd name="connsiteX5" fmla="*/ 136283 w 328649"/>
                      <a:gd name="connsiteY5" fmla="*/ 9729 h 635389"/>
                      <a:gd name="connsiteX6" fmla="*/ 158810 w 328649"/>
                      <a:gd name="connsiteY6" fmla="*/ 0 h 635389"/>
                      <a:gd name="connsiteX7" fmla="*/ 328649 w 328649"/>
                      <a:gd name="connsiteY7" fmla="*/ 455697 h 635389"/>
                      <a:gd name="connsiteX8" fmla="*/ 285926 w 328649"/>
                      <a:gd name="connsiteY8" fmla="*/ 539377 h 635389"/>
                      <a:gd name="connsiteX9" fmla="*/ 317674 w 328649"/>
                      <a:gd name="connsiteY9" fmla="*/ 624578 h 635389"/>
                      <a:gd name="connsiteX10" fmla="*/ 303533 w 328649"/>
                      <a:gd name="connsiteY10" fmla="*/ 629840 h 635389"/>
                      <a:gd name="connsiteX11" fmla="*/ 302793 w 328649"/>
                      <a:gd name="connsiteY11" fmla="*/ 630114 h 635389"/>
                      <a:gd name="connsiteX12" fmla="*/ 288652 w 328649"/>
                      <a:gd name="connsiteY12" fmla="*/ 635389 h 635389"/>
                      <a:gd name="connsiteX13" fmla="*/ 256904 w 328649"/>
                      <a:gd name="connsiteY13" fmla="*/ 550188 h 635389"/>
                      <a:gd name="connsiteX14" fmla="*/ 169826 w 328649"/>
                      <a:gd name="connsiteY14" fmla="*/ 514891 h 635389"/>
                      <a:gd name="connsiteX15" fmla="*/ 0 w 328649"/>
                      <a:gd name="connsiteY15" fmla="*/ 59180 h 63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28649" h="635389">
                        <a:moveTo>
                          <a:pt x="23403" y="51795"/>
                        </a:moveTo>
                        <a:lnTo>
                          <a:pt x="190708" y="500709"/>
                        </a:lnTo>
                        <a:lnTo>
                          <a:pt x="252588" y="525798"/>
                        </a:lnTo>
                        <a:lnTo>
                          <a:pt x="273224" y="518111"/>
                        </a:lnTo>
                        <a:lnTo>
                          <a:pt x="303574" y="458643"/>
                        </a:lnTo>
                        <a:lnTo>
                          <a:pt x="136283" y="9729"/>
                        </a:lnTo>
                        <a:lnTo>
                          <a:pt x="158810" y="0"/>
                        </a:lnTo>
                        <a:lnTo>
                          <a:pt x="328649" y="455697"/>
                        </a:lnTo>
                        <a:lnTo>
                          <a:pt x="285926" y="539377"/>
                        </a:lnTo>
                        <a:lnTo>
                          <a:pt x="317674" y="624578"/>
                        </a:lnTo>
                        <a:lnTo>
                          <a:pt x="303533" y="629840"/>
                        </a:lnTo>
                        <a:lnTo>
                          <a:pt x="302793" y="630114"/>
                        </a:lnTo>
                        <a:lnTo>
                          <a:pt x="288652" y="635389"/>
                        </a:lnTo>
                        <a:lnTo>
                          <a:pt x="256904" y="550188"/>
                        </a:lnTo>
                        <a:lnTo>
                          <a:pt x="169826" y="514891"/>
                        </a:lnTo>
                        <a:lnTo>
                          <a:pt x="0" y="59180"/>
                        </a:lnTo>
                        <a:close/>
                      </a:path>
                    </a:pathLst>
                  </a:custGeom>
                  <a:solidFill>
                    <a:srgbClr val="404E51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48" name="شكل حر: شكل 147">
                    <a:extLst>
                      <a:ext uri="{FF2B5EF4-FFF2-40B4-BE49-F238E27FC236}">
                        <a16:creationId xmlns:a16="http://schemas.microsoft.com/office/drawing/2014/main" id="{790440FF-39F3-44F2-BB38-D3CBEB98FA6F}"/>
                      </a:ext>
                    </a:extLst>
                  </p:cNvPr>
                  <p:cNvSpPr/>
                  <p:nvPr/>
                </p:nvSpPr>
                <p:spPr>
                  <a:xfrm>
                    <a:off x="8431990" y="2049178"/>
                    <a:ext cx="176636" cy="274662"/>
                  </a:xfrm>
                  <a:custGeom>
                    <a:avLst/>
                    <a:gdLst>
                      <a:gd name="connsiteX0" fmla="*/ 97122 w 176636"/>
                      <a:gd name="connsiteY0" fmla="*/ 0 h 274662"/>
                      <a:gd name="connsiteX1" fmla="*/ 176637 w 176636"/>
                      <a:gd name="connsiteY1" fmla="*/ 213345 h 274662"/>
                      <a:gd name="connsiteX2" fmla="*/ 151822 w 176636"/>
                      <a:gd name="connsiteY2" fmla="*/ 268058 h 274662"/>
                      <a:gd name="connsiteX3" fmla="*/ 134077 w 176636"/>
                      <a:gd name="connsiteY3" fmla="*/ 274663 h 274662"/>
                      <a:gd name="connsiteX4" fmla="*/ 79515 w 176636"/>
                      <a:gd name="connsiteY4" fmla="*/ 249546 h 274662"/>
                      <a:gd name="connsiteX5" fmla="*/ 0 w 176636"/>
                      <a:gd name="connsiteY5" fmla="*/ 36202 h 274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6636" h="274662">
                        <a:moveTo>
                          <a:pt x="97122" y="0"/>
                        </a:moveTo>
                        <a:lnTo>
                          <a:pt x="176637" y="213345"/>
                        </a:lnTo>
                        <a:lnTo>
                          <a:pt x="151822" y="268058"/>
                        </a:lnTo>
                        <a:lnTo>
                          <a:pt x="134077" y="274663"/>
                        </a:lnTo>
                        <a:lnTo>
                          <a:pt x="79515" y="249546"/>
                        </a:lnTo>
                        <a:lnTo>
                          <a:pt x="0" y="36202"/>
                        </a:lnTo>
                        <a:close/>
                      </a:path>
                    </a:pathLst>
                  </a:custGeom>
                  <a:solidFill>
                    <a:srgbClr val="DB4744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grpSp>
                <p:nvGrpSpPr>
                  <p:cNvPr id="149" name="رسم 2">
                    <a:extLst>
                      <a:ext uri="{FF2B5EF4-FFF2-40B4-BE49-F238E27FC236}">
                        <a16:creationId xmlns:a16="http://schemas.microsoft.com/office/drawing/2014/main" id="{DFF940E3-E352-44F2-B14D-5C5EC6CD7B94}"/>
                      </a:ext>
                    </a:extLst>
                  </p:cNvPr>
                  <p:cNvGrpSpPr/>
                  <p:nvPr/>
                </p:nvGrpSpPr>
                <p:grpSpPr>
                  <a:xfrm>
                    <a:off x="8270312" y="1647981"/>
                    <a:ext cx="242939" cy="245522"/>
                    <a:chOff x="8270312" y="1647981"/>
                    <a:chExt cx="242939" cy="245522"/>
                  </a:xfrm>
                </p:grpSpPr>
                <p:sp>
                  <p:nvSpPr>
                    <p:cNvPr id="150" name="شكل حر: شكل 149">
                      <a:extLst>
                        <a:ext uri="{FF2B5EF4-FFF2-40B4-BE49-F238E27FC236}">
                          <a16:creationId xmlns:a16="http://schemas.microsoft.com/office/drawing/2014/main" id="{DB1CD54A-1428-44F0-86B7-7943EE4835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7695" y="1652675"/>
                      <a:ext cx="103761" cy="174663"/>
                    </a:xfrm>
                    <a:custGeom>
                      <a:avLst/>
                      <a:gdLst>
                        <a:gd name="connsiteX0" fmla="*/ 34195 w 103761"/>
                        <a:gd name="connsiteY0" fmla="*/ 174663 h 174663"/>
                        <a:gd name="connsiteX1" fmla="*/ 4694 w 103761"/>
                        <a:gd name="connsiteY1" fmla="*/ 95491 h 174663"/>
                        <a:gd name="connsiteX2" fmla="*/ 48336 w 103761"/>
                        <a:gd name="connsiteY2" fmla="*/ 0 h 174663"/>
                        <a:gd name="connsiteX3" fmla="*/ 103762 w 103761"/>
                        <a:gd name="connsiteY3" fmla="*/ 148739 h 174663"/>
                        <a:gd name="connsiteX4" fmla="*/ 34195 w 103761"/>
                        <a:gd name="connsiteY4" fmla="*/ 174663 h 174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761" h="174663">
                          <a:moveTo>
                            <a:pt x="34195" y="174663"/>
                          </a:moveTo>
                          <a:lnTo>
                            <a:pt x="4694" y="95491"/>
                          </a:lnTo>
                          <a:cubicBezTo>
                            <a:pt x="-9625" y="57070"/>
                            <a:pt x="9914" y="14319"/>
                            <a:pt x="48336" y="0"/>
                          </a:cubicBezTo>
                          <a:lnTo>
                            <a:pt x="103762" y="148739"/>
                          </a:lnTo>
                          <a:lnTo>
                            <a:pt x="34195" y="174663"/>
                          </a:lnTo>
                          <a:close/>
                        </a:path>
                      </a:pathLst>
                    </a:custGeom>
                    <a:solidFill>
                      <a:srgbClr val="DB4744"/>
                    </a:solidFill>
                    <a:ln w="136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151" name="شكل حر: شكل 150">
                      <a:extLst>
                        <a:ext uri="{FF2B5EF4-FFF2-40B4-BE49-F238E27FC236}">
                          <a16:creationId xmlns:a16="http://schemas.microsoft.com/office/drawing/2014/main" id="{B11981F2-01B0-4FAD-A293-86D1F7DB3A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6030" y="1647981"/>
                      <a:ext cx="125006" cy="153432"/>
                    </a:xfrm>
                    <a:custGeom>
                      <a:avLst/>
                      <a:gdLst>
                        <a:gd name="connsiteX0" fmla="*/ 0 w 125006"/>
                        <a:gd name="connsiteY0" fmla="*/ 4694 h 153432"/>
                        <a:gd name="connsiteX1" fmla="*/ 95505 w 125006"/>
                        <a:gd name="connsiteY1" fmla="*/ 48336 h 153432"/>
                        <a:gd name="connsiteX2" fmla="*/ 125006 w 125006"/>
                        <a:gd name="connsiteY2" fmla="*/ 127508 h 153432"/>
                        <a:gd name="connsiteX3" fmla="*/ 55439 w 125006"/>
                        <a:gd name="connsiteY3" fmla="*/ 153433 h 153432"/>
                        <a:gd name="connsiteX4" fmla="*/ 0 w 125006"/>
                        <a:gd name="connsiteY4" fmla="*/ 4694 h 153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5006" h="153432">
                          <a:moveTo>
                            <a:pt x="0" y="4694"/>
                          </a:moveTo>
                          <a:cubicBezTo>
                            <a:pt x="38421" y="-9625"/>
                            <a:pt x="81186" y="9915"/>
                            <a:pt x="95505" y="48336"/>
                          </a:cubicBezTo>
                          <a:lnTo>
                            <a:pt x="125006" y="127508"/>
                          </a:lnTo>
                          <a:lnTo>
                            <a:pt x="55439" y="153433"/>
                          </a:lnTo>
                          <a:lnTo>
                            <a:pt x="0" y="4694"/>
                          </a:lnTo>
                          <a:close/>
                        </a:path>
                      </a:pathLst>
                    </a:custGeom>
                    <a:solidFill>
                      <a:srgbClr val="C54140"/>
                    </a:solidFill>
                    <a:ln w="136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152" name="شكل حر: شكل 151">
                      <a:extLst>
                        <a:ext uri="{FF2B5EF4-FFF2-40B4-BE49-F238E27FC236}">
                          <a16:creationId xmlns:a16="http://schemas.microsoft.com/office/drawing/2014/main" id="{20514294-9701-4146-AAC8-3EC871223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1470" y="1764709"/>
                      <a:ext cx="131782" cy="92088"/>
                    </a:xfrm>
                    <a:custGeom>
                      <a:avLst/>
                      <a:gdLst>
                        <a:gd name="connsiteX0" fmla="*/ 69567 w 131782"/>
                        <a:gd name="connsiteY0" fmla="*/ 10779 h 92088"/>
                        <a:gd name="connsiteX1" fmla="*/ 94340 w 131782"/>
                        <a:gd name="connsiteY1" fmla="*/ 1544 h 92088"/>
                        <a:gd name="connsiteX2" fmla="*/ 129734 w 131782"/>
                        <a:gd name="connsiteY2" fmla="*/ 19891 h 92088"/>
                        <a:gd name="connsiteX3" fmla="*/ 114990 w 131782"/>
                        <a:gd name="connsiteY3" fmla="*/ 56928 h 92088"/>
                        <a:gd name="connsiteX4" fmla="*/ 20636 w 131782"/>
                        <a:gd name="connsiteY4" fmla="*/ 92089 h 92088"/>
                        <a:gd name="connsiteX5" fmla="*/ 13059 w 131782"/>
                        <a:gd name="connsiteY5" fmla="*/ 71741 h 92088"/>
                        <a:gd name="connsiteX6" fmla="*/ 0 w 131782"/>
                        <a:gd name="connsiteY6" fmla="*/ 36704 h 92088"/>
                        <a:gd name="connsiteX7" fmla="*/ 69567 w 131782"/>
                        <a:gd name="connsiteY7" fmla="*/ 10779 h 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782" h="92088">
                          <a:moveTo>
                            <a:pt x="69567" y="10779"/>
                          </a:moveTo>
                          <a:lnTo>
                            <a:pt x="94340" y="1544"/>
                          </a:lnTo>
                          <a:cubicBezTo>
                            <a:pt x="108180" y="-3622"/>
                            <a:pt x="124033" y="4599"/>
                            <a:pt x="129734" y="19891"/>
                          </a:cubicBezTo>
                          <a:cubicBezTo>
                            <a:pt x="135434" y="35183"/>
                            <a:pt x="128829" y="51763"/>
                            <a:pt x="114990" y="56928"/>
                          </a:cubicBezTo>
                          <a:lnTo>
                            <a:pt x="20636" y="92089"/>
                          </a:lnTo>
                          <a:lnTo>
                            <a:pt x="13059" y="71741"/>
                          </a:lnTo>
                          <a:lnTo>
                            <a:pt x="0" y="36704"/>
                          </a:lnTo>
                          <a:lnTo>
                            <a:pt x="69567" y="10779"/>
                          </a:lnTo>
                          <a:close/>
                        </a:path>
                      </a:pathLst>
                    </a:custGeom>
                    <a:solidFill>
                      <a:srgbClr val="30393A"/>
                    </a:solidFill>
                    <a:ln w="136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153" name="شكل حر: شكل 152">
                      <a:extLst>
                        <a:ext uri="{FF2B5EF4-FFF2-40B4-BE49-F238E27FC236}">
                          <a16:creationId xmlns:a16="http://schemas.microsoft.com/office/drawing/2014/main" id="{A5F4914A-1CF6-4E23-9CDB-A2E21F56D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0312" y="1801413"/>
                      <a:ext cx="131780" cy="92089"/>
                    </a:xfrm>
                    <a:custGeom>
                      <a:avLst/>
                      <a:gdLst>
                        <a:gd name="connsiteX0" fmla="*/ 16804 w 131780"/>
                        <a:gd name="connsiteY0" fmla="*/ 35160 h 92089"/>
                        <a:gd name="connsiteX1" fmla="*/ 41578 w 131780"/>
                        <a:gd name="connsiteY1" fmla="*/ 25925 h 92089"/>
                        <a:gd name="connsiteX2" fmla="*/ 111144 w 131780"/>
                        <a:gd name="connsiteY2" fmla="*/ 0 h 92089"/>
                        <a:gd name="connsiteX3" fmla="*/ 124202 w 131780"/>
                        <a:gd name="connsiteY3" fmla="*/ 35037 h 92089"/>
                        <a:gd name="connsiteX4" fmla="*/ 131780 w 131780"/>
                        <a:gd name="connsiteY4" fmla="*/ 55385 h 92089"/>
                        <a:gd name="connsiteX5" fmla="*/ 37426 w 131780"/>
                        <a:gd name="connsiteY5" fmla="*/ 90545 h 92089"/>
                        <a:gd name="connsiteX6" fmla="*/ 2033 w 131780"/>
                        <a:gd name="connsiteY6" fmla="*/ 72197 h 92089"/>
                        <a:gd name="connsiteX7" fmla="*/ 16804 w 131780"/>
                        <a:gd name="connsiteY7" fmla="*/ 35160 h 920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780" h="92089">
                          <a:moveTo>
                            <a:pt x="16804" y="35160"/>
                          </a:moveTo>
                          <a:lnTo>
                            <a:pt x="41578" y="25925"/>
                          </a:lnTo>
                          <a:lnTo>
                            <a:pt x="111144" y="0"/>
                          </a:lnTo>
                          <a:lnTo>
                            <a:pt x="124202" y="35037"/>
                          </a:lnTo>
                          <a:lnTo>
                            <a:pt x="131780" y="55385"/>
                          </a:lnTo>
                          <a:lnTo>
                            <a:pt x="37426" y="90545"/>
                          </a:lnTo>
                          <a:cubicBezTo>
                            <a:pt x="23587" y="95711"/>
                            <a:pt x="7747" y="87503"/>
                            <a:pt x="2033" y="72197"/>
                          </a:cubicBezTo>
                          <a:cubicBezTo>
                            <a:pt x="-3640" y="56906"/>
                            <a:pt x="2964" y="40326"/>
                            <a:pt x="16804" y="35160"/>
                          </a:cubicBezTo>
                          <a:close/>
                        </a:path>
                      </a:pathLst>
                    </a:custGeom>
                    <a:solidFill>
                      <a:srgbClr val="404E51"/>
                    </a:solidFill>
                    <a:ln w="136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</p:grpSp>
          </p:grpSp>
          <p:grpSp>
            <p:nvGrpSpPr>
              <p:cNvPr id="123" name="رسم 2">
                <a:extLst>
                  <a:ext uri="{FF2B5EF4-FFF2-40B4-BE49-F238E27FC236}">
                    <a16:creationId xmlns:a16="http://schemas.microsoft.com/office/drawing/2014/main" id="{CB880DCE-F3B1-4EE2-BA41-4B1EDC2A27F2}"/>
                  </a:ext>
                </a:extLst>
              </p:cNvPr>
              <p:cNvGrpSpPr/>
              <p:nvPr/>
            </p:nvGrpSpPr>
            <p:grpSpPr>
              <a:xfrm>
                <a:off x="8178585" y="4793378"/>
                <a:ext cx="603046" cy="810987"/>
                <a:chOff x="8178585" y="4793378"/>
                <a:chExt cx="603046" cy="810987"/>
              </a:xfrm>
            </p:grpSpPr>
            <p:grpSp>
              <p:nvGrpSpPr>
                <p:cNvPr id="130" name="رسم 2">
                  <a:extLst>
                    <a:ext uri="{FF2B5EF4-FFF2-40B4-BE49-F238E27FC236}">
                      <a16:creationId xmlns:a16="http://schemas.microsoft.com/office/drawing/2014/main" id="{7C4D329B-F0E8-4AAF-81E6-55D940203C93}"/>
                    </a:ext>
                  </a:extLst>
                </p:cNvPr>
                <p:cNvGrpSpPr/>
                <p:nvPr/>
              </p:nvGrpSpPr>
              <p:grpSpPr>
                <a:xfrm>
                  <a:off x="8322687" y="4793378"/>
                  <a:ext cx="458944" cy="756366"/>
                  <a:chOff x="8322687" y="4793378"/>
                  <a:chExt cx="458944" cy="756366"/>
                </a:xfrm>
              </p:grpSpPr>
              <p:sp>
                <p:nvSpPr>
                  <p:cNvPr id="139" name="شكل حر: شكل 138">
                    <a:extLst>
                      <a:ext uri="{FF2B5EF4-FFF2-40B4-BE49-F238E27FC236}">
                        <a16:creationId xmlns:a16="http://schemas.microsoft.com/office/drawing/2014/main" id="{FD32CF9B-590A-49A8-8FD1-4785F35BB473}"/>
                      </a:ext>
                    </a:extLst>
                  </p:cNvPr>
                  <p:cNvSpPr/>
                  <p:nvPr/>
                </p:nvSpPr>
                <p:spPr>
                  <a:xfrm>
                    <a:off x="8322687" y="4793378"/>
                    <a:ext cx="395585" cy="226965"/>
                  </a:xfrm>
                  <a:custGeom>
                    <a:avLst/>
                    <a:gdLst>
                      <a:gd name="connsiteX0" fmla="*/ 323964 w 395585"/>
                      <a:gd name="connsiteY0" fmla="*/ 223060 h 226965"/>
                      <a:gd name="connsiteX1" fmla="*/ 327088 w 395585"/>
                      <a:gd name="connsiteY1" fmla="*/ 226033 h 226965"/>
                      <a:gd name="connsiteX2" fmla="*/ 395586 w 395585"/>
                      <a:gd name="connsiteY2" fmla="*/ 173101 h 226965"/>
                      <a:gd name="connsiteX3" fmla="*/ 197971 w 395585"/>
                      <a:gd name="connsiteY3" fmla="*/ 0 h 226965"/>
                      <a:gd name="connsiteX4" fmla="*/ 0 w 395585"/>
                      <a:gd name="connsiteY4" fmla="*/ 172827 h 226965"/>
                      <a:gd name="connsiteX5" fmla="*/ 70115 w 395585"/>
                      <a:gd name="connsiteY5" fmla="*/ 226965 h 226965"/>
                      <a:gd name="connsiteX6" fmla="*/ 74362 w 395585"/>
                      <a:gd name="connsiteY6" fmla="*/ 222717 h 226965"/>
                      <a:gd name="connsiteX7" fmla="*/ 74322 w 395585"/>
                      <a:gd name="connsiteY7" fmla="*/ 222923 h 226965"/>
                      <a:gd name="connsiteX8" fmla="*/ 216428 w 395585"/>
                      <a:gd name="connsiteY8" fmla="*/ 177472 h 226965"/>
                      <a:gd name="connsiteX9" fmla="*/ 323594 w 395585"/>
                      <a:gd name="connsiteY9" fmla="*/ 222731 h 226965"/>
                      <a:gd name="connsiteX10" fmla="*/ 323594 w 395585"/>
                      <a:gd name="connsiteY10" fmla="*/ 222731 h 226965"/>
                      <a:gd name="connsiteX11" fmla="*/ 323964 w 395585"/>
                      <a:gd name="connsiteY11" fmla="*/ 223060 h 226965"/>
                      <a:gd name="connsiteX12" fmla="*/ 259453 w 395585"/>
                      <a:gd name="connsiteY12" fmla="*/ 108988 h 226965"/>
                      <a:gd name="connsiteX13" fmla="*/ 216510 w 395585"/>
                      <a:gd name="connsiteY13" fmla="*/ 108988 h 226965"/>
                      <a:gd name="connsiteX14" fmla="*/ 216510 w 395585"/>
                      <a:gd name="connsiteY14" fmla="*/ 151972 h 226965"/>
                      <a:gd name="connsiteX15" fmla="*/ 179117 w 395585"/>
                      <a:gd name="connsiteY15" fmla="*/ 151972 h 226965"/>
                      <a:gd name="connsiteX16" fmla="*/ 179117 w 395585"/>
                      <a:gd name="connsiteY16" fmla="*/ 108988 h 226965"/>
                      <a:gd name="connsiteX17" fmla="*/ 136119 w 395585"/>
                      <a:gd name="connsiteY17" fmla="*/ 108988 h 226965"/>
                      <a:gd name="connsiteX18" fmla="*/ 136119 w 395585"/>
                      <a:gd name="connsiteY18" fmla="*/ 71595 h 226965"/>
                      <a:gd name="connsiteX19" fmla="*/ 179117 w 395585"/>
                      <a:gd name="connsiteY19" fmla="*/ 71595 h 226965"/>
                      <a:gd name="connsiteX20" fmla="*/ 179117 w 395585"/>
                      <a:gd name="connsiteY20" fmla="*/ 28665 h 226965"/>
                      <a:gd name="connsiteX21" fmla="*/ 216510 w 395585"/>
                      <a:gd name="connsiteY21" fmla="*/ 28665 h 226965"/>
                      <a:gd name="connsiteX22" fmla="*/ 216510 w 395585"/>
                      <a:gd name="connsiteY22" fmla="*/ 71595 h 226965"/>
                      <a:gd name="connsiteX23" fmla="*/ 259453 w 395585"/>
                      <a:gd name="connsiteY23" fmla="*/ 71595 h 226965"/>
                      <a:gd name="connsiteX24" fmla="*/ 259453 w 395585"/>
                      <a:gd name="connsiteY24" fmla="*/ 108988 h 22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95585" h="226965">
                        <a:moveTo>
                          <a:pt x="323964" y="223060"/>
                        </a:moveTo>
                        <a:cubicBezTo>
                          <a:pt x="325019" y="224019"/>
                          <a:pt x="326046" y="225033"/>
                          <a:pt x="327088" y="226033"/>
                        </a:cubicBezTo>
                        <a:lnTo>
                          <a:pt x="395586" y="173101"/>
                        </a:lnTo>
                        <a:cubicBezTo>
                          <a:pt x="395586" y="173101"/>
                          <a:pt x="378540" y="7331"/>
                          <a:pt x="197971" y="0"/>
                        </a:cubicBezTo>
                        <a:cubicBezTo>
                          <a:pt x="17416" y="9770"/>
                          <a:pt x="0" y="172827"/>
                          <a:pt x="0" y="172827"/>
                        </a:cubicBezTo>
                        <a:lnTo>
                          <a:pt x="70115" y="226965"/>
                        </a:lnTo>
                        <a:cubicBezTo>
                          <a:pt x="72759" y="224156"/>
                          <a:pt x="74362" y="222717"/>
                          <a:pt x="74362" y="222717"/>
                        </a:cubicBezTo>
                        <a:lnTo>
                          <a:pt x="74322" y="222923"/>
                        </a:lnTo>
                        <a:cubicBezTo>
                          <a:pt x="106440" y="189887"/>
                          <a:pt x="153960" y="168511"/>
                          <a:pt x="216428" y="177472"/>
                        </a:cubicBezTo>
                        <a:cubicBezTo>
                          <a:pt x="216428" y="177472"/>
                          <a:pt x="275622" y="179185"/>
                          <a:pt x="323594" y="222731"/>
                        </a:cubicBezTo>
                        <a:lnTo>
                          <a:pt x="323594" y="222731"/>
                        </a:lnTo>
                        <a:cubicBezTo>
                          <a:pt x="323594" y="222703"/>
                          <a:pt x="323744" y="222841"/>
                          <a:pt x="323964" y="223060"/>
                        </a:cubicBezTo>
                        <a:close/>
                        <a:moveTo>
                          <a:pt x="259453" y="108988"/>
                        </a:moveTo>
                        <a:lnTo>
                          <a:pt x="216510" y="108988"/>
                        </a:lnTo>
                        <a:lnTo>
                          <a:pt x="216510" y="151972"/>
                        </a:lnTo>
                        <a:lnTo>
                          <a:pt x="179117" y="151972"/>
                        </a:lnTo>
                        <a:lnTo>
                          <a:pt x="179117" y="108988"/>
                        </a:lnTo>
                        <a:lnTo>
                          <a:pt x="136119" y="108988"/>
                        </a:lnTo>
                        <a:lnTo>
                          <a:pt x="136119" y="71595"/>
                        </a:lnTo>
                        <a:lnTo>
                          <a:pt x="179117" y="71595"/>
                        </a:lnTo>
                        <a:lnTo>
                          <a:pt x="179117" y="28665"/>
                        </a:lnTo>
                        <a:lnTo>
                          <a:pt x="216510" y="28665"/>
                        </a:lnTo>
                        <a:lnTo>
                          <a:pt x="216510" y="71595"/>
                        </a:lnTo>
                        <a:lnTo>
                          <a:pt x="259453" y="71595"/>
                        </a:lnTo>
                        <a:lnTo>
                          <a:pt x="259453" y="108988"/>
                        </a:lnTo>
                        <a:close/>
                      </a:path>
                    </a:pathLst>
                  </a:custGeom>
                  <a:solidFill>
                    <a:srgbClr val="DB4744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grpSp>
                <p:nvGrpSpPr>
                  <p:cNvPr id="140" name="رسم 2">
                    <a:extLst>
                      <a:ext uri="{FF2B5EF4-FFF2-40B4-BE49-F238E27FC236}">
                        <a16:creationId xmlns:a16="http://schemas.microsoft.com/office/drawing/2014/main" id="{BEDB4B43-591B-47D8-B758-2B3D8339427E}"/>
                      </a:ext>
                    </a:extLst>
                  </p:cNvPr>
                  <p:cNvGrpSpPr/>
                  <p:nvPr/>
                </p:nvGrpSpPr>
                <p:grpSpPr>
                  <a:xfrm>
                    <a:off x="8340053" y="4982558"/>
                    <a:ext cx="441579" cy="567187"/>
                    <a:chOff x="8340053" y="4982558"/>
                    <a:chExt cx="441579" cy="567187"/>
                  </a:xfrm>
                </p:grpSpPr>
                <p:sp>
                  <p:nvSpPr>
                    <p:cNvPr id="141" name="شكل حر: شكل 140">
                      <a:extLst>
                        <a:ext uri="{FF2B5EF4-FFF2-40B4-BE49-F238E27FC236}">
                          <a16:creationId xmlns:a16="http://schemas.microsoft.com/office/drawing/2014/main" id="{D427C062-2F42-4413-9430-2115947E7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40053" y="4982558"/>
                      <a:ext cx="364690" cy="486412"/>
                    </a:xfrm>
                    <a:custGeom>
                      <a:avLst/>
                      <a:gdLst>
                        <a:gd name="connsiteX0" fmla="*/ 184195 w 364690"/>
                        <a:gd name="connsiteY0" fmla="*/ 478315 h 486412"/>
                        <a:gd name="connsiteX1" fmla="*/ 188265 w 364690"/>
                        <a:gd name="connsiteY1" fmla="*/ 486303 h 486412"/>
                        <a:gd name="connsiteX2" fmla="*/ 188320 w 364690"/>
                        <a:gd name="connsiteY2" fmla="*/ 486413 h 486412"/>
                        <a:gd name="connsiteX3" fmla="*/ 192349 w 364690"/>
                        <a:gd name="connsiteY3" fmla="*/ 478315 h 486412"/>
                        <a:gd name="connsiteX4" fmla="*/ 248555 w 364690"/>
                        <a:gd name="connsiteY4" fmla="*/ 367970 h 486412"/>
                        <a:gd name="connsiteX5" fmla="*/ 250296 w 364690"/>
                        <a:gd name="connsiteY5" fmla="*/ 364805 h 486412"/>
                        <a:gd name="connsiteX6" fmla="*/ 252022 w 364690"/>
                        <a:gd name="connsiteY6" fmla="*/ 361160 h 486412"/>
                        <a:gd name="connsiteX7" fmla="*/ 251022 w 364690"/>
                        <a:gd name="connsiteY7" fmla="*/ 356885 h 486412"/>
                        <a:gd name="connsiteX8" fmla="*/ 245664 w 364690"/>
                        <a:gd name="connsiteY8" fmla="*/ 334111 h 486412"/>
                        <a:gd name="connsiteX9" fmla="*/ 266724 w 364690"/>
                        <a:gd name="connsiteY9" fmla="*/ 322040 h 486412"/>
                        <a:gd name="connsiteX10" fmla="*/ 357392 w 364690"/>
                        <a:gd name="connsiteY10" fmla="*/ 352253 h 486412"/>
                        <a:gd name="connsiteX11" fmla="*/ 362668 w 364690"/>
                        <a:gd name="connsiteY11" fmla="*/ 206694 h 486412"/>
                        <a:gd name="connsiteX12" fmla="*/ 362668 w 364690"/>
                        <a:gd name="connsiteY12" fmla="*/ 206694 h 486412"/>
                        <a:gd name="connsiteX13" fmla="*/ 363641 w 364690"/>
                        <a:gd name="connsiteY13" fmla="*/ 164779 h 486412"/>
                        <a:gd name="connsiteX14" fmla="*/ 309749 w 364690"/>
                        <a:gd name="connsiteY14" fmla="*/ 50638 h 486412"/>
                        <a:gd name="connsiteX15" fmla="*/ 306626 w 364690"/>
                        <a:gd name="connsiteY15" fmla="*/ 47665 h 486412"/>
                        <a:gd name="connsiteX16" fmla="*/ 306256 w 364690"/>
                        <a:gd name="connsiteY16" fmla="*/ 47309 h 486412"/>
                        <a:gd name="connsiteX17" fmla="*/ 306256 w 364690"/>
                        <a:gd name="connsiteY17" fmla="*/ 47309 h 486412"/>
                        <a:gd name="connsiteX18" fmla="*/ 199090 w 364690"/>
                        <a:gd name="connsiteY18" fmla="*/ 2050 h 486412"/>
                        <a:gd name="connsiteX19" fmla="*/ 56984 w 364690"/>
                        <a:gd name="connsiteY19" fmla="*/ 47500 h 486412"/>
                        <a:gd name="connsiteX20" fmla="*/ 57024 w 364690"/>
                        <a:gd name="connsiteY20" fmla="*/ 47295 h 486412"/>
                        <a:gd name="connsiteX21" fmla="*/ 52777 w 364690"/>
                        <a:gd name="connsiteY21" fmla="*/ 51543 h 486412"/>
                        <a:gd name="connsiteX22" fmla="*/ 612 w 364690"/>
                        <a:gd name="connsiteY22" fmla="*/ 206694 h 486412"/>
                        <a:gd name="connsiteX23" fmla="*/ 5888 w 364690"/>
                        <a:gd name="connsiteY23" fmla="*/ 352253 h 486412"/>
                        <a:gd name="connsiteX24" fmla="*/ 94240 w 364690"/>
                        <a:gd name="connsiteY24" fmla="*/ 325273 h 486412"/>
                        <a:gd name="connsiteX25" fmla="*/ 109298 w 364690"/>
                        <a:gd name="connsiteY25" fmla="*/ 328480 h 486412"/>
                        <a:gd name="connsiteX26" fmla="*/ 127166 w 364690"/>
                        <a:gd name="connsiteY26" fmla="*/ 337194 h 486412"/>
                        <a:gd name="connsiteX27" fmla="*/ 122946 w 364690"/>
                        <a:gd name="connsiteY27" fmla="*/ 355131 h 486412"/>
                        <a:gd name="connsiteX28" fmla="*/ 122590 w 364690"/>
                        <a:gd name="connsiteY28" fmla="*/ 356638 h 486412"/>
                        <a:gd name="connsiteX29" fmla="*/ 127591 w 364690"/>
                        <a:gd name="connsiteY29" fmla="*/ 367107 h 486412"/>
                        <a:gd name="connsiteX30" fmla="*/ 184195 w 364690"/>
                        <a:gd name="connsiteY30" fmla="*/ 478315 h 486412"/>
                        <a:gd name="connsiteX31" fmla="*/ 244253 w 364690"/>
                        <a:gd name="connsiteY31" fmla="*/ 327685 h 486412"/>
                        <a:gd name="connsiteX32" fmla="*/ 242348 w 364690"/>
                        <a:gd name="connsiteY32" fmla="*/ 328603 h 486412"/>
                        <a:gd name="connsiteX33" fmla="*/ 182812 w 364690"/>
                        <a:gd name="connsiteY33" fmla="*/ 341840 h 486412"/>
                        <a:gd name="connsiteX34" fmla="*/ 79414 w 364690"/>
                        <a:gd name="connsiteY34" fmla="*/ 296923 h 486412"/>
                        <a:gd name="connsiteX35" fmla="*/ 57641 w 364690"/>
                        <a:gd name="connsiteY35" fmla="*/ 187935 h 486412"/>
                        <a:gd name="connsiteX36" fmla="*/ 199076 w 364690"/>
                        <a:gd name="connsiteY36" fmla="*/ 81852 h 486412"/>
                        <a:gd name="connsiteX37" fmla="*/ 301843 w 364690"/>
                        <a:gd name="connsiteY37" fmla="*/ 257721 h 486412"/>
                        <a:gd name="connsiteX38" fmla="*/ 272644 w 364690"/>
                        <a:gd name="connsiteY38" fmla="*/ 309735 h 486412"/>
                        <a:gd name="connsiteX39" fmla="*/ 244253 w 364690"/>
                        <a:gd name="connsiteY39" fmla="*/ 327685 h 486412"/>
                        <a:gd name="connsiteX40" fmla="*/ 188265 w 364690"/>
                        <a:gd name="connsiteY40" fmla="*/ 470326 h 486412"/>
                        <a:gd name="connsiteX41" fmla="*/ 130126 w 364690"/>
                        <a:gd name="connsiteY41" fmla="*/ 356172 h 486412"/>
                        <a:gd name="connsiteX42" fmla="*/ 130236 w 364690"/>
                        <a:gd name="connsiteY42" fmla="*/ 355720 h 486412"/>
                        <a:gd name="connsiteX43" fmla="*/ 133977 w 364690"/>
                        <a:gd name="connsiteY43" fmla="*/ 339798 h 486412"/>
                        <a:gd name="connsiteX44" fmla="*/ 182812 w 364690"/>
                        <a:gd name="connsiteY44" fmla="*/ 348156 h 486412"/>
                        <a:gd name="connsiteX45" fmla="*/ 238909 w 364690"/>
                        <a:gd name="connsiteY45" fmla="*/ 337085 h 486412"/>
                        <a:gd name="connsiteX46" fmla="*/ 244348 w 364690"/>
                        <a:gd name="connsiteY46" fmla="*/ 360214 h 486412"/>
                        <a:gd name="connsiteX47" fmla="*/ 188265 w 364690"/>
                        <a:gd name="connsiteY47" fmla="*/ 470326 h 486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364690" h="486412">
                          <a:moveTo>
                            <a:pt x="184195" y="478315"/>
                          </a:moveTo>
                          <a:lnTo>
                            <a:pt x="188265" y="486303"/>
                          </a:lnTo>
                          <a:lnTo>
                            <a:pt x="188320" y="486413"/>
                          </a:lnTo>
                          <a:lnTo>
                            <a:pt x="192349" y="478315"/>
                          </a:lnTo>
                          <a:lnTo>
                            <a:pt x="248555" y="367970"/>
                          </a:lnTo>
                          <a:lnTo>
                            <a:pt x="250296" y="364805"/>
                          </a:lnTo>
                          <a:lnTo>
                            <a:pt x="252022" y="361160"/>
                          </a:lnTo>
                          <a:lnTo>
                            <a:pt x="251022" y="356885"/>
                          </a:lnTo>
                          <a:lnTo>
                            <a:pt x="245664" y="334111"/>
                          </a:lnTo>
                          <a:cubicBezTo>
                            <a:pt x="253036" y="330645"/>
                            <a:pt x="260079" y="326616"/>
                            <a:pt x="266724" y="322040"/>
                          </a:cubicBezTo>
                          <a:cubicBezTo>
                            <a:pt x="287908" y="355391"/>
                            <a:pt x="357392" y="352253"/>
                            <a:pt x="357392" y="352253"/>
                          </a:cubicBezTo>
                          <a:cubicBezTo>
                            <a:pt x="337456" y="312832"/>
                            <a:pt x="355173" y="308625"/>
                            <a:pt x="362668" y="206694"/>
                          </a:cubicBezTo>
                          <a:lnTo>
                            <a:pt x="362668" y="206694"/>
                          </a:lnTo>
                          <a:cubicBezTo>
                            <a:pt x="364929" y="193156"/>
                            <a:pt x="365354" y="179084"/>
                            <a:pt x="363641" y="164779"/>
                          </a:cubicBezTo>
                          <a:cubicBezTo>
                            <a:pt x="356242" y="110778"/>
                            <a:pt x="334798" y="74755"/>
                            <a:pt x="309749" y="50638"/>
                          </a:cubicBezTo>
                          <a:cubicBezTo>
                            <a:pt x="308708" y="49638"/>
                            <a:pt x="307681" y="48610"/>
                            <a:pt x="306626" y="47665"/>
                          </a:cubicBezTo>
                          <a:cubicBezTo>
                            <a:pt x="306406" y="47459"/>
                            <a:pt x="306256" y="47309"/>
                            <a:pt x="306256" y="47309"/>
                          </a:cubicBezTo>
                          <a:lnTo>
                            <a:pt x="306256" y="47309"/>
                          </a:lnTo>
                          <a:cubicBezTo>
                            <a:pt x="258284" y="3763"/>
                            <a:pt x="199090" y="2050"/>
                            <a:pt x="199090" y="2050"/>
                          </a:cubicBezTo>
                          <a:cubicBezTo>
                            <a:pt x="136621" y="-6911"/>
                            <a:pt x="89102" y="14464"/>
                            <a:pt x="56984" y="47500"/>
                          </a:cubicBezTo>
                          <a:lnTo>
                            <a:pt x="57024" y="47295"/>
                          </a:lnTo>
                          <a:cubicBezTo>
                            <a:pt x="57024" y="47295"/>
                            <a:pt x="55435" y="48734"/>
                            <a:pt x="52777" y="51543"/>
                          </a:cubicBezTo>
                          <a:cubicBezTo>
                            <a:pt x="38623" y="66561"/>
                            <a:pt x="-5704" y="120849"/>
                            <a:pt x="612" y="206694"/>
                          </a:cubicBezTo>
                          <a:cubicBezTo>
                            <a:pt x="8094" y="308612"/>
                            <a:pt x="25824" y="312832"/>
                            <a:pt x="5888" y="352253"/>
                          </a:cubicBezTo>
                          <a:cubicBezTo>
                            <a:pt x="5888" y="352253"/>
                            <a:pt x="70768" y="355186"/>
                            <a:pt x="94240" y="325273"/>
                          </a:cubicBezTo>
                          <a:cubicBezTo>
                            <a:pt x="100324" y="327068"/>
                            <a:pt x="105544" y="328014"/>
                            <a:pt x="109298" y="328480"/>
                          </a:cubicBezTo>
                          <a:cubicBezTo>
                            <a:pt x="115026" y="331768"/>
                            <a:pt x="121000" y="334673"/>
                            <a:pt x="127166" y="337194"/>
                          </a:cubicBezTo>
                          <a:lnTo>
                            <a:pt x="122946" y="355131"/>
                          </a:lnTo>
                          <a:lnTo>
                            <a:pt x="122590" y="356638"/>
                          </a:lnTo>
                          <a:lnTo>
                            <a:pt x="127591" y="367107"/>
                          </a:lnTo>
                          <a:lnTo>
                            <a:pt x="184195" y="478315"/>
                          </a:lnTo>
                          <a:close/>
                          <a:moveTo>
                            <a:pt x="244253" y="327685"/>
                          </a:moveTo>
                          <a:cubicBezTo>
                            <a:pt x="243595" y="327918"/>
                            <a:pt x="242348" y="328603"/>
                            <a:pt x="242348" y="328603"/>
                          </a:cubicBezTo>
                          <a:cubicBezTo>
                            <a:pt x="224220" y="337003"/>
                            <a:pt x="204091" y="341840"/>
                            <a:pt x="182812" y="341840"/>
                          </a:cubicBezTo>
                          <a:cubicBezTo>
                            <a:pt x="142048" y="341840"/>
                            <a:pt x="105352" y="324493"/>
                            <a:pt x="79414" y="296923"/>
                          </a:cubicBezTo>
                          <a:cubicBezTo>
                            <a:pt x="55599" y="261750"/>
                            <a:pt x="53668" y="213709"/>
                            <a:pt x="57641" y="187935"/>
                          </a:cubicBezTo>
                          <a:cubicBezTo>
                            <a:pt x="155750" y="150734"/>
                            <a:pt x="199076" y="81852"/>
                            <a:pt x="199076" y="81852"/>
                          </a:cubicBezTo>
                          <a:cubicBezTo>
                            <a:pt x="237854" y="187935"/>
                            <a:pt x="328960" y="168136"/>
                            <a:pt x="301843" y="257721"/>
                          </a:cubicBezTo>
                          <a:cubicBezTo>
                            <a:pt x="295198" y="282646"/>
                            <a:pt x="283907" y="298992"/>
                            <a:pt x="272644" y="309735"/>
                          </a:cubicBezTo>
                          <a:cubicBezTo>
                            <a:pt x="263984" y="316819"/>
                            <a:pt x="254420" y="322780"/>
                            <a:pt x="244253" y="327685"/>
                          </a:cubicBezTo>
                          <a:close/>
                          <a:moveTo>
                            <a:pt x="188265" y="470326"/>
                          </a:moveTo>
                          <a:lnTo>
                            <a:pt x="130126" y="356172"/>
                          </a:lnTo>
                          <a:lnTo>
                            <a:pt x="130236" y="355720"/>
                          </a:lnTo>
                          <a:lnTo>
                            <a:pt x="133977" y="339798"/>
                          </a:lnTo>
                          <a:cubicBezTo>
                            <a:pt x="149269" y="345183"/>
                            <a:pt x="165684" y="348156"/>
                            <a:pt x="182812" y="348156"/>
                          </a:cubicBezTo>
                          <a:cubicBezTo>
                            <a:pt x="202666" y="348156"/>
                            <a:pt x="221589" y="344210"/>
                            <a:pt x="238909" y="337085"/>
                          </a:cubicBezTo>
                          <a:lnTo>
                            <a:pt x="244348" y="360214"/>
                          </a:lnTo>
                          <a:lnTo>
                            <a:pt x="188265" y="470326"/>
                          </a:lnTo>
                          <a:close/>
                        </a:path>
                      </a:pathLst>
                    </a:custGeom>
                    <a:solidFill>
                      <a:srgbClr val="30393A"/>
                    </a:solidFill>
                    <a:ln w="136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142" name="شكل حر: شكل 141">
                      <a:extLst>
                        <a:ext uri="{FF2B5EF4-FFF2-40B4-BE49-F238E27FC236}">
                          <a16:creationId xmlns:a16="http://schemas.microsoft.com/office/drawing/2014/main" id="{4C759C14-2F00-4EF4-B5A7-04524AE62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9986" y="5165957"/>
                      <a:ext cx="25404" cy="25404"/>
                    </a:xfrm>
                    <a:custGeom>
                      <a:avLst/>
                      <a:gdLst>
                        <a:gd name="connsiteX0" fmla="*/ 0 w 25404"/>
                        <a:gd name="connsiteY0" fmla="*/ 12702 h 25404"/>
                        <a:gd name="connsiteX1" fmla="*/ 12702 w 25404"/>
                        <a:gd name="connsiteY1" fmla="*/ 0 h 25404"/>
                        <a:gd name="connsiteX2" fmla="*/ 25404 w 25404"/>
                        <a:gd name="connsiteY2" fmla="*/ 12702 h 25404"/>
                        <a:gd name="connsiteX3" fmla="*/ 12702 w 25404"/>
                        <a:gd name="connsiteY3" fmla="*/ 25404 h 25404"/>
                        <a:gd name="connsiteX4" fmla="*/ 0 w 25404"/>
                        <a:gd name="connsiteY4" fmla="*/ 12702 h 254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04" h="25404">
                          <a:moveTo>
                            <a:pt x="0" y="12702"/>
                          </a:moveTo>
                          <a:cubicBezTo>
                            <a:pt x="0" y="5687"/>
                            <a:pt x="5687" y="0"/>
                            <a:pt x="12702" y="0"/>
                          </a:cubicBezTo>
                          <a:cubicBezTo>
                            <a:pt x="19718" y="0"/>
                            <a:pt x="25404" y="5687"/>
                            <a:pt x="25404" y="12702"/>
                          </a:cubicBezTo>
                          <a:cubicBezTo>
                            <a:pt x="25404" y="19718"/>
                            <a:pt x="19718" y="25404"/>
                            <a:pt x="12702" y="25404"/>
                          </a:cubicBezTo>
                          <a:cubicBezTo>
                            <a:pt x="5687" y="25404"/>
                            <a:pt x="0" y="19718"/>
                            <a:pt x="0" y="12702"/>
                          </a:cubicBezTo>
                          <a:close/>
                        </a:path>
                      </a:pathLst>
                    </a:custGeom>
                    <a:solidFill>
                      <a:srgbClr val="404E51"/>
                    </a:solidFill>
                    <a:ln w="136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143" name="شكل حر: شكل 142">
                      <a:extLst>
                        <a:ext uri="{FF2B5EF4-FFF2-40B4-BE49-F238E27FC236}">
                          <a16:creationId xmlns:a16="http://schemas.microsoft.com/office/drawing/2014/main" id="{4BA332C0-577E-4FC1-9FAC-0E2447922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4544" y="5165957"/>
                      <a:ext cx="23855" cy="23869"/>
                    </a:xfrm>
                    <a:custGeom>
                      <a:avLst/>
                      <a:gdLst>
                        <a:gd name="connsiteX0" fmla="*/ 11935 w 23855"/>
                        <a:gd name="connsiteY0" fmla="*/ 23870 h 23869"/>
                        <a:gd name="connsiteX1" fmla="*/ 0 w 23855"/>
                        <a:gd name="connsiteY1" fmla="*/ 11935 h 23869"/>
                        <a:gd name="connsiteX2" fmla="*/ 11935 w 23855"/>
                        <a:gd name="connsiteY2" fmla="*/ 0 h 23869"/>
                        <a:gd name="connsiteX3" fmla="*/ 23856 w 23855"/>
                        <a:gd name="connsiteY3" fmla="*/ 11935 h 23869"/>
                        <a:gd name="connsiteX4" fmla="*/ 11935 w 23855"/>
                        <a:gd name="connsiteY4" fmla="*/ 23870 h 23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855" h="23869">
                          <a:moveTo>
                            <a:pt x="11935" y="23870"/>
                          </a:moveTo>
                          <a:cubicBezTo>
                            <a:pt x="5344" y="23870"/>
                            <a:pt x="0" y="18526"/>
                            <a:pt x="0" y="11935"/>
                          </a:cubicBezTo>
                          <a:cubicBezTo>
                            <a:pt x="0" y="5344"/>
                            <a:pt x="5344" y="0"/>
                            <a:pt x="11935" y="0"/>
                          </a:cubicBezTo>
                          <a:cubicBezTo>
                            <a:pt x="18526" y="0"/>
                            <a:pt x="23856" y="5344"/>
                            <a:pt x="23856" y="11935"/>
                          </a:cubicBezTo>
                          <a:cubicBezTo>
                            <a:pt x="23856" y="18526"/>
                            <a:pt x="18526" y="23870"/>
                            <a:pt x="11935" y="23870"/>
                          </a:cubicBezTo>
                          <a:close/>
                        </a:path>
                      </a:pathLst>
                    </a:custGeom>
                    <a:solidFill>
                      <a:srgbClr val="404E51"/>
                    </a:solidFill>
                    <a:ln w="136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144" name="شكل حر: شكل 143">
                      <a:extLst>
                        <a:ext uri="{FF2B5EF4-FFF2-40B4-BE49-F238E27FC236}">
                          <a16:creationId xmlns:a16="http://schemas.microsoft.com/office/drawing/2014/main" id="{26F1797D-9E37-41ED-80AB-A7D5278392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9074" y="5343526"/>
                      <a:ext cx="242558" cy="206219"/>
                    </a:xfrm>
                    <a:custGeom>
                      <a:avLst/>
                      <a:gdLst>
                        <a:gd name="connsiteX0" fmla="*/ 57344 w 242558"/>
                        <a:gd name="connsiteY0" fmla="*/ 0 h 206219"/>
                        <a:gd name="connsiteX1" fmla="*/ 201630 w 242558"/>
                        <a:gd name="connsiteY1" fmla="*/ 90325 h 206219"/>
                        <a:gd name="connsiteX2" fmla="*/ 242558 w 242558"/>
                        <a:gd name="connsiteY2" fmla="*/ 206220 h 206219"/>
                        <a:gd name="connsiteX3" fmla="*/ 81721 w 242558"/>
                        <a:gd name="connsiteY3" fmla="*/ 206220 h 206219"/>
                        <a:gd name="connsiteX4" fmla="*/ 0 w 242558"/>
                        <a:gd name="connsiteY4" fmla="*/ 206220 h 206219"/>
                        <a:gd name="connsiteX5" fmla="*/ 0 w 242558"/>
                        <a:gd name="connsiteY5" fmla="*/ 120101 h 206219"/>
                        <a:gd name="connsiteX6" fmla="*/ 67306 w 242558"/>
                        <a:gd name="connsiteY6" fmla="*/ 120101 h 206219"/>
                        <a:gd name="connsiteX7" fmla="*/ 57344 w 242558"/>
                        <a:gd name="connsiteY7" fmla="*/ 0 h 206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42558" h="206219">
                          <a:moveTo>
                            <a:pt x="57344" y="0"/>
                          </a:moveTo>
                          <a:cubicBezTo>
                            <a:pt x="117497" y="15059"/>
                            <a:pt x="168484" y="47506"/>
                            <a:pt x="201630" y="90325"/>
                          </a:cubicBezTo>
                          <a:cubicBezTo>
                            <a:pt x="227540" y="123787"/>
                            <a:pt x="242558" y="163564"/>
                            <a:pt x="242558" y="206220"/>
                          </a:cubicBezTo>
                          <a:lnTo>
                            <a:pt x="81721" y="206220"/>
                          </a:lnTo>
                          <a:lnTo>
                            <a:pt x="0" y="206220"/>
                          </a:lnTo>
                          <a:lnTo>
                            <a:pt x="0" y="120101"/>
                          </a:lnTo>
                          <a:lnTo>
                            <a:pt x="67306" y="120101"/>
                          </a:lnTo>
                          <a:lnTo>
                            <a:pt x="57344" y="0"/>
                          </a:lnTo>
                          <a:close/>
                        </a:path>
                      </a:pathLst>
                    </a:custGeom>
                    <a:solidFill>
                      <a:srgbClr val="30393A"/>
                    </a:solidFill>
                    <a:ln w="136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</p:grpSp>
            <p:grpSp>
              <p:nvGrpSpPr>
                <p:cNvPr id="131" name="رسم 2">
                  <a:extLst>
                    <a:ext uri="{FF2B5EF4-FFF2-40B4-BE49-F238E27FC236}">
                      <a16:creationId xmlns:a16="http://schemas.microsoft.com/office/drawing/2014/main" id="{0B24D789-D44C-4025-B47A-064B5465A1B6}"/>
                    </a:ext>
                  </a:extLst>
                </p:cNvPr>
                <p:cNvGrpSpPr/>
                <p:nvPr/>
              </p:nvGrpSpPr>
              <p:grpSpPr>
                <a:xfrm>
                  <a:off x="8180307" y="5373441"/>
                  <a:ext cx="99917" cy="111067"/>
                  <a:chOff x="8180307" y="5373441"/>
                  <a:chExt cx="99917" cy="111067"/>
                </a:xfrm>
              </p:grpSpPr>
              <p:sp>
                <p:nvSpPr>
                  <p:cNvPr id="137" name="شكل حر: شكل 136">
                    <a:extLst>
                      <a:ext uri="{FF2B5EF4-FFF2-40B4-BE49-F238E27FC236}">
                        <a16:creationId xmlns:a16="http://schemas.microsoft.com/office/drawing/2014/main" id="{02BAFD10-6F0A-4581-8A55-ED3899EC1E31}"/>
                      </a:ext>
                    </a:extLst>
                  </p:cNvPr>
                  <p:cNvSpPr/>
                  <p:nvPr/>
                </p:nvSpPr>
                <p:spPr>
                  <a:xfrm>
                    <a:off x="8180307" y="5373441"/>
                    <a:ext cx="91637" cy="111067"/>
                  </a:xfrm>
                  <a:custGeom>
                    <a:avLst/>
                    <a:gdLst>
                      <a:gd name="connsiteX0" fmla="*/ 0 w 91637"/>
                      <a:gd name="connsiteY0" fmla="*/ 109985 h 111067"/>
                      <a:gd name="connsiteX1" fmla="*/ 10057 w 91637"/>
                      <a:gd name="connsiteY1" fmla="*/ 105409 h 111067"/>
                      <a:gd name="connsiteX2" fmla="*/ 79555 w 91637"/>
                      <a:gd name="connsiteY2" fmla="*/ 107259 h 111067"/>
                      <a:gd name="connsiteX3" fmla="*/ 85009 w 91637"/>
                      <a:gd name="connsiteY3" fmla="*/ 109588 h 111067"/>
                      <a:gd name="connsiteX4" fmla="*/ 88476 w 91637"/>
                      <a:gd name="connsiteY4" fmla="*/ 111068 h 111067"/>
                      <a:gd name="connsiteX5" fmla="*/ 89106 w 91637"/>
                      <a:gd name="connsiteY5" fmla="*/ 97968 h 111067"/>
                      <a:gd name="connsiteX6" fmla="*/ 91586 w 91637"/>
                      <a:gd name="connsiteY6" fmla="*/ 46338 h 111067"/>
                      <a:gd name="connsiteX7" fmla="*/ 49547 w 91637"/>
                      <a:gd name="connsiteY7" fmla="*/ 52 h 111067"/>
                      <a:gd name="connsiteX8" fmla="*/ 10838 w 91637"/>
                      <a:gd name="connsiteY8" fmla="*/ 19386 h 111067"/>
                      <a:gd name="connsiteX9" fmla="*/ 3261 w 91637"/>
                      <a:gd name="connsiteY9" fmla="*/ 42090 h 111067"/>
                      <a:gd name="connsiteX10" fmla="*/ 0 w 91637"/>
                      <a:gd name="connsiteY10" fmla="*/ 109985 h 111067"/>
                      <a:gd name="connsiteX11" fmla="*/ 14483 w 91637"/>
                      <a:gd name="connsiteY11" fmla="*/ 89336 h 111067"/>
                      <a:gd name="connsiteX12" fmla="*/ 16730 w 91637"/>
                      <a:gd name="connsiteY12" fmla="*/ 42734 h 111067"/>
                      <a:gd name="connsiteX13" fmla="*/ 21992 w 91637"/>
                      <a:gd name="connsiteY13" fmla="*/ 26963 h 111067"/>
                      <a:gd name="connsiteX14" fmla="*/ 48903 w 91637"/>
                      <a:gd name="connsiteY14" fmla="*/ 13521 h 111067"/>
                      <a:gd name="connsiteX15" fmla="*/ 78116 w 91637"/>
                      <a:gd name="connsiteY15" fmla="*/ 45680 h 111067"/>
                      <a:gd name="connsiteX16" fmla="*/ 75911 w 91637"/>
                      <a:gd name="connsiteY16" fmla="*/ 91432 h 111067"/>
                      <a:gd name="connsiteX17" fmla="*/ 14483 w 91637"/>
                      <a:gd name="connsiteY17" fmla="*/ 89336 h 111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637" h="111067">
                        <a:moveTo>
                          <a:pt x="0" y="109985"/>
                        </a:moveTo>
                        <a:lnTo>
                          <a:pt x="10057" y="105409"/>
                        </a:lnTo>
                        <a:cubicBezTo>
                          <a:pt x="36160" y="93543"/>
                          <a:pt x="62263" y="99859"/>
                          <a:pt x="79555" y="107259"/>
                        </a:cubicBezTo>
                        <a:lnTo>
                          <a:pt x="85009" y="109588"/>
                        </a:lnTo>
                        <a:lnTo>
                          <a:pt x="88476" y="111068"/>
                        </a:lnTo>
                        <a:lnTo>
                          <a:pt x="89106" y="97968"/>
                        </a:lnTo>
                        <a:lnTo>
                          <a:pt x="91586" y="46338"/>
                        </a:lnTo>
                        <a:cubicBezTo>
                          <a:pt x="92751" y="21989"/>
                          <a:pt x="73910" y="1230"/>
                          <a:pt x="49547" y="52"/>
                        </a:cubicBezTo>
                        <a:cubicBezTo>
                          <a:pt x="34050" y="-688"/>
                          <a:pt x="19567" y="6533"/>
                          <a:pt x="10838" y="19386"/>
                        </a:cubicBezTo>
                        <a:cubicBezTo>
                          <a:pt x="6275" y="26100"/>
                          <a:pt x="3644" y="33951"/>
                          <a:pt x="3261" y="42090"/>
                        </a:cubicBezTo>
                        <a:lnTo>
                          <a:pt x="0" y="109985"/>
                        </a:lnTo>
                        <a:close/>
                        <a:moveTo>
                          <a:pt x="14483" y="89336"/>
                        </a:moveTo>
                        <a:lnTo>
                          <a:pt x="16730" y="42734"/>
                        </a:lnTo>
                        <a:cubicBezTo>
                          <a:pt x="17004" y="37075"/>
                          <a:pt x="18827" y="31622"/>
                          <a:pt x="21992" y="26963"/>
                        </a:cubicBezTo>
                        <a:cubicBezTo>
                          <a:pt x="28076" y="18029"/>
                          <a:pt x="38133" y="13000"/>
                          <a:pt x="48903" y="13521"/>
                        </a:cubicBezTo>
                        <a:cubicBezTo>
                          <a:pt x="65826" y="14330"/>
                          <a:pt x="78939" y="28772"/>
                          <a:pt x="78116" y="45680"/>
                        </a:cubicBezTo>
                        <a:lnTo>
                          <a:pt x="75911" y="91432"/>
                        </a:lnTo>
                        <a:cubicBezTo>
                          <a:pt x="60290" y="86171"/>
                          <a:pt x="37887" y="82074"/>
                          <a:pt x="14483" y="89336"/>
                        </a:cubicBezTo>
                        <a:close/>
                      </a:path>
                    </a:pathLst>
                  </a:custGeom>
                  <a:solidFill>
                    <a:srgbClr val="30393A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38" name="شكل حر: شكل 137">
                    <a:extLst>
                      <a:ext uri="{FF2B5EF4-FFF2-40B4-BE49-F238E27FC236}">
                        <a16:creationId xmlns:a16="http://schemas.microsoft.com/office/drawing/2014/main" id="{89CE2CE5-B099-4039-8BFC-FB57105BC55B}"/>
                      </a:ext>
                    </a:extLst>
                  </p:cNvPr>
                  <p:cNvSpPr/>
                  <p:nvPr/>
                </p:nvSpPr>
                <p:spPr>
                  <a:xfrm>
                    <a:off x="8278456" y="5478740"/>
                    <a:ext cx="1767" cy="973"/>
                  </a:xfrm>
                  <a:custGeom>
                    <a:avLst/>
                    <a:gdLst>
                      <a:gd name="connsiteX0" fmla="*/ 329 w 1767"/>
                      <a:gd name="connsiteY0" fmla="*/ 0 h 973"/>
                      <a:gd name="connsiteX1" fmla="*/ 1123 w 1767"/>
                      <a:gd name="connsiteY1" fmla="*/ 397 h 973"/>
                      <a:gd name="connsiteX2" fmla="*/ 1768 w 1767"/>
                      <a:gd name="connsiteY2" fmla="*/ 726 h 973"/>
                      <a:gd name="connsiteX3" fmla="*/ 0 w 1767"/>
                      <a:gd name="connsiteY3" fmla="*/ 973 h 973"/>
                      <a:gd name="connsiteX4" fmla="*/ 329 w 1767"/>
                      <a:gd name="connsiteY4" fmla="*/ 0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7" h="973">
                        <a:moveTo>
                          <a:pt x="329" y="0"/>
                        </a:moveTo>
                        <a:cubicBezTo>
                          <a:pt x="589" y="137"/>
                          <a:pt x="877" y="274"/>
                          <a:pt x="1123" y="397"/>
                        </a:cubicBezTo>
                        <a:lnTo>
                          <a:pt x="1768" y="726"/>
                        </a:lnTo>
                        <a:lnTo>
                          <a:pt x="0" y="973"/>
                        </a:lnTo>
                        <a:lnTo>
                          <a:pt x="329" y="0"/>
                        </a:lnTo>
                        <a:close/>
                      </a:path>
                    </a:pathLst>
                  </a:custGeom>
                  <a:solidFill>
                    <a:srgbClr val="E32228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132" name="رسم 2">
                  <a:extLst>
                    <a:ext uri="{FF2B5EF4-FFF2-40B4-BE49-F238E27FC236}">
                      <a16:creationId xmlns:a16="http://schemas.microsoft.com/office/drawing/2014/main" id="{DEE617A2-5F0B-4355-B109-AB166F8707EA}"/>
                    </a:ext>
                  </a:extLst>
                </p:cNvPr>
                <p:cNvGrpSpPr/>
                <p:nvPr/>
              </p:nvGrpSpPr>
              <p:grpSpPr>
                <a:xfrm>
                  <a:off x="8178585" y="5393272"/>
                  <a:ext cx="206178" cy="211094"/>
                  <a:chOff x="8178585" y="5393272"/>
                  <a:chExt cx="206178" cy="211094"/>
                </a:xfrm>
              </p:grpSpPr>
              <p:sp>
                <p:nvSpPr>
                  <p:cNvPr id="134" name="شكل حر: شكل 133">
                    <a:extLst>
                      <a:ext uri="{FF2B5EF4-FFF2-40B4-BE49-F238E27FC236}">
                        <a16:creationId xmlns:a16="http://schemas.microsoft.com/office/drawing/2014/main" id="{5B33897D-EC7B-4EF7-9A31-D85151868B81}"/>
                      </a:ext>
                    </a:extLst>
                  </p:cNvPr>
                  <p:cNvSpPr/>
                  <p:nvPr/>
                </p:nvSpPr>
                <p:spPr>
                  <a:xfrm>
                    <a:off x="8276621" y="5393272"/>
                    <a:ext cx="108143" cy="120052"/>
                  </a:xfrm>
                  <a:custGeom>
                    <a:avLst/>
                    <a:gdLst>
                      <a:gd name="connsiteX0" fmla="*/ 0 w 108143"/>
                      <a:gd name="connsiteY0" fmla="*/ 92717 h 120052"/>
                      <a:gd name="connsiteX1" fmla="*/ 781 w 108143"/>
                      <a:gd name="connsiteY1" fmla="*/ 93114 h 120052"/>
                      <a:gd name="connsiteX2" fmla="*/ 1424 w 108143"/>
                      <a:gd name="connsiteY2" fmla="*/ 93443 h 120052"/>
                      <a:gd name="connsiteX3" fmla="*/ 10592 w 108143"/>
                      <a:gd name="connsiteY3" fmla="*/ 92182 h 120052"/>
                      <a:gd name="connsiteX4" fmla="*/ 76651 w 108143"/>
                      <a:gd name="connsiteY4" fmla="*/ 113859 h 120052"/>
                      <a:gd name="connsiteX5" fmla="*/ 84105 w 108143"/>
                      <a:gd name="connsiteY5" fmla="*/ 120053 h 120052"/>
                      <a:gd name="connsiteX6" fmla="*/ 105631 w 108143"/>
                      <a:gd name="connsiteY6" fmla="*/ 58927 h 120052"/>
                      <a:gd name="connsiteX7" fmla="*/ 78610 w 108143"/>
                      <a:gd name="connsiteY7" fmla="*/ 2542 h 120052"/>
                      <a:gd name="connsiteX8" fmla="*/ 59166 w 108143"/>
                      <a:gd name="connsiteY8" fmla="*/ 254 h 120052"/>
                      <a:gd name="connsiteX9" fmla="*/ 35969 w 108143"/>
                      <a:gd name="connsiteY9" fmla="*/ 9982 h 120052"/>
                      <a:gd name="connsiteX10" fmla="*/ 22211 w 108143"/>
                      <a:gd name="connsiteY10" fmla="*/ 29563 h 120052"/>
                      <a:gd name="connsiteX11" fmla="*/ 20553 w 108143"/>
                      <a:gd name="connsiteY11" fmla="*/ 34263 h 120052"/>
                      <a:gd name="connsiteX12" fmla="*/ 5097 w 108143"/>
                      <a:gd name="connsiteY12" fmla="*/ 78151 h 120052"/>
                      <a:gd name="connsiteX13" fmla="*/ 1000 w 108143"/>
                      <a:gd name="connsiteY13" fmla="*/ 89771 h 120052"/>
                      <a:gd name="connsiteX14" fmla="*/ 0 w 108143"/>
                      <a:gd name="connsiteY14" fmla="*/ 92717 h 120052"/>
                      <a:gd name="connsiteX15" fmla="*/ 19457 w 108143"/>
                      <a:gd name="connsiteY15" fmla="*/ 78042 h 120052"/>
                      <a:gd name="connsiteX16" fmla="*/ 34954 w 108143"/>
                      <a:gd name="connsiteY16" fmla="*/ 34043 h 120052"/>
                      <a:gd name="connsiteX17" fmla="*/ 44505 w 108143"/>
                      <a:gd name="connsiteY17" fmla="*/ 20437 h 120052"/>
                      <a:gd name="connsiteX18" fmla="*/ 74143 w 108143"/>
                      <a:gd name="connsiteY18" fmla="*/ 15258 h 120052"/>
                      <a:gd name="connsiteX19" fmla="*/ 92929 w 108143"/>
                      <a:gd name="connsiteY19" fmla="*/ 54446 h 120052"/>
                      <a:gd name="connsiteX20" fmla="*/ 77706 w 108143"/>
                      <a:gd name="connsiteY20" fmla="*/ 97663 h 120052"/>
                      <a:gd name="connsiteX21" fmla="*/ 19457 w 108143"/>
                      <a:gd name="connsiteY21" fmla="*/ 78042 h 120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08143" h="120052">
                        <a:moveTo>
                          <a:pt x="0" y="92717"/>
                        </a:moveTo>
                        <a:cubicBezTo>
                          <a:pt x="260" y="92854"/>
                          <a:pt x="548" y="92991"/>
                          <a:pt x="781" y="93114"/>
                        </a:cubicBezTo>
                        <a:lnTo>
                          <a:pt x="1424" y="93443"/>
                        </a:lnTo>
                        <a:lnTo>
                          <a:pt x="10592" y="92182"/>
                        </a:lnTo>
                        <a:cubicBezTo>
                          <a:pt x="39010" y="88291"/>
                          <a:pt x="62208" y="101815"/>
                          <a:pt x="76651" y="113859"/>
                        </a:cubicBezTo>
                        <a:lnTo>
                          <a:pt x="84105" y="120053"/>
                        </a:lnTo>
                        <a:lnTo>
                          <a:pt x="105631" y="58927"/>
                        </a:lnTo>
                        <a:cubicBezTo>
                          <a:pt x="113729" y="35934"/>
                          <a:pt x="101602" y="10640"/>
                          <a:pt x="78610" y="2542"/>
                        </a:cubicBezTo>
                        <a:cubicBezTo>
                          <a:pt x="72238" y="295"/>
                          <a:pt x="65620" y="-445"/>
                          <a:pt x="59166" y="254"/>
                        </a:cubicBezTo>
                        <a:cubicBezTo>
                          <a:pt x="50822" y="1144"/>
                          <a:pt x="42778" y="4447"/>
                          <a:pt x="35969" y="9982"/>
                        </a:cubicBezTo>
                        <a:cubicBezTo>
                          <a:pt x="29679" y="15107"/>
                          <a:pt x="24910" y="21876"/>
                          <a:pt x="22211" y="29563"/>
                        </a:cubicBezTo>
                        <a:lnTo>
                          <a:pt x="20553" y="34263"/>
                        </a:lnTo>
                        <a:lnTo>
                          <a:pt x="5097" y="78151"/>
                        </a:lnTo>
                        <a:lnTo>
                          <a:pt x="1000" y="89771"/>
                        </a:lnTo>
                        <a:lnTo>
                          <a:pt x="0" y="92717"/>
                        </a:lnTo>
                        <a:close/>
                        <a:moveTo>
                          <a:pt x="19457" y="78042"/>
                        </a:moveTo>
                        <a:lnTo>
                          <a:pt x="34954" y="34043"/>
                        </a:lnTo>
                        <a:cubicBezTo>
                          <a:pt x="36845" y="28700"/>
                          <a:pt x="40147" y="24000"/>
                          <a:pt x="44505" y="20437"/>
                        </a:cubicBezTo>
                        <a:cubicBezTo>
                          <a:pt x="52890" y="13613"/>
                          <a:pt x="63976" y="11681"/>
                          <a:pt x="74143" y="15258"/>
                        </a:cubicBezTo>
                        <a:cubicBezTo>
                          <a:pt x="90119" y="20889"/>
                          <a:pt x="98547" y="38469"/>
                          <a:pt x="92929" y="54446"/>
                        </a:cubicBezTo>
                        <a:lnTo>
                          <a:pt x="77706" y="97663"/>
                        </a:lnTo>
                        <a:cubicBezTo>
                          <a:pt x="64250" y="88127"/>
                          <a:pt x="43956" y="77795"/>
                          <a:pt x="19457" y="78042"/>
                        </a:cubicBezTo>
                        <a:close/>
                      </a:path>
                    </a:pathLst>
                  </a:custGeom>
                  <a:solidFill>
                    <a:srgbClr val="30393A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35" name="شكل حر: شكل 134">
                    <a:extLst>
                      <a:ext uri="{FF2B5EF4-FFF2-40B4-BE49-F238E27FC236}">
                        <a16:creationId xmlns:a16="http://schemas.microsoft.com/office/drawing/2014/main" id="{A902FF15-5909-40C1-90AB-8E3180566C96}"/>
                      </a:ext>
                    </a:extLst>
                  </p:cNvPr>
                  <p:cNvSpPr/>
                  <p:nvPr/>
                </p:nvSpPr>
                <p:spPr>
                  <a:xfrm>
                    <a:off x="8178585" y="5475118"/>
                    <a:ext cx="87607" cy="116823"/>
                  </a:xfrm>
                  <a:custGeom>
                    <a:avLst/>
                    <a:gdLst>
                      <a:gd name="connsiteX0" fmla="*/ 50 w 87607"/>
                      <a:gd name="connsiteY0" fmla="*/ 72517 h 116823"/>
                      <a:gd name="connsiteX1" fmla="*/ 40239 w 87607"/>
                      <a:gd name="connsiteY1" fmla="*/ 116775 h 116823"/>
                      <a:gd name="connsiteX2" fmla="*/ 68506 w 87607"/>
                      <a:gd name="connsiteY2" fmla="*/ 107718 h 116823"/>
                      <a:gd name="connsiteX3" fmla="*/ 73425 w 87607"/>
                      <a:gd name="connsiteY3" fmla="*/ 103114 h 116823"/>
                      <a:gd name="connsiteX4" fmla="*/ 75289 w 87607"/>
                      <a:gd name="connsiteY4" fmla="*/ 100935 h 116823"/>
                      <a:gd name="connsiteX5" fmla="*/ 77262 w 87607"/>
                      <a:gd name="connsiteY5" fmla="*/ 98277 h 116823"/>
                      <a:gd name="connsiteX6" fmla="*/ 83894 w 87607"/>
                      <a:gd name="connsiteY6" fmla="*/ 81862 h 116823"/>
                      <a:gd name="connsiteX7" fmla="*/ 84483 w 87607"/>
                      <a:gd name="connsiteY7" fmla="*/ 76572 h 116823"/>
                      <a:gd name="connsiteX8" fmla="*/ 85552 w 87607"/>
                      <a:gd name="connsiteY8" fmla="*/ 54567 h 116823"/>
                      <a:gd name="connsiteX9" fmla="*/ 86594 w 87607"/>
                      <a:gd name="connsiteY9" fmla="*/ 33054 h 116823"/>
                      <a:gd name="connsiteX10" fmla="*/ 87457 w 87607"/>
                      <a:gd name="connsiteY10" fmla="*/ 15008 h 116823"/>
                      <a:gd name="connsiteX11" fmla="*/ 87607 w 87607"/>
                      <a:gd name="connsiteY11" fmla="*/ 11843 h 116823"/>
                      <a:gd name="connsiteX12" fmla="*/ 87100 w 87607"/>
                      <a:gd name="connsiteY12" fmla="*/ 11583 h 116823"/>
                      <a:gd name="connsiteX13" fmla="*/ 85333 w 87607"/>
                      <a:gd name="connsiteY13" fmla="*/ 11815 h 116823"/>
                      <a:gd name="connsiteX14" fmla="*/ 85676 w 87607"/>
                      <a:gd name="connsiteY14" fmla="*/ 10843 h 116823"/>
                      <a:gd name="connsiteX15" fmla="*/ 81578 w 87607"/>
                      <a:gd name="connsiteY15" fmla="*/ 8897 h 116823"/>
                      <a:gd name="connsiteX16" fmla="*/ 27907 w 87607"/>
                      <a:gd name="connsiteY16" fmla="*/ 1457 h 116823"/>
                      <a:gd name="connsiteX17" fmla="*/ 20493 w 87607"/>
                      <a:gd name="connsiteY17" fmla="*/ 3416 h 116823"/>
                      <a:gd name="connsiteX18" fmla="*/ 3818 w 87607"/>
                      <a:gd name="connsiteY18" fmla="*/ 11226 h 116823"/>
                      <a:gd name="connsiteX19" fmla="*/ 2941 w 87607"/>
                      <a:gd name="connsiteY19" fmla="*/ 11775 h 116823"/>
                      <a:gd name="connsiteX20" fmla="*/ 50 w 87607"/>
                      <a:gd name="connsiteY20" fmla="*/ 72517 h 116823"/>
                      <a:gd name="connsiteX21" fmla="*/ 11902 w 87607"/>
                      <a:gd name="connsiteY21" fmla="*/ 15241 h 116823"/>
                      <a:gd name="connsiteX22" fmla="*/ 31948 w 87607"/>
                      <a:gd name="connsiteY22" fmla="*/ 9212 h 116823"/>
                      <a:gd name="connsiteX23" fmla="*/ 21055 w 87607"/>
                      <a:gd name="connsiteY23" fmla="*/ 21476 h 116823"/>
                      <a:gd name="connsiteX24" fmla="*/ 22303 w 87607"/>
                      <a:gd name="connsiteY24" fmla="*/ 104046 h 116823"/>
                      <a:gd name="connsiteX25" fmla="*/ 11902 w 87607"/>
                      <a:gd name="connsiteY25" fmla="*/ 15241 h 116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7607" h="116823">
                        <a:moveTo>
                          <a:pt x="50" y="72517"/>
                        </a:moveTo>
                        <a:cubicBezTo>
                          <a:pt x="-1074" y="95797"/>
                          <a:pt x="16958" y="115651"/>
                          <a:pt x="40239" y="116775"/>
                        </a:cubicBezTo>
                        <a:cubicBezTo>
                          <a:pt x="50680" y="117269"/>
                          <a:pt x="60614" y="113993"/>
                          <a:pt x="68506" y="107718"/>
                        </a:cubicBezTo>
                        <a:cubicBezTo>
                          <a:pt x="70247" y="106320"/>
                          <a:pt x="71905" y="104799"/>
                          <a:pt x="73425" y="103114"/>
                        </a:cubicBezTo>
                        <a:cubicBezTo>
                          <a:pt x="74070" y="102415"/>
                          <a:pt x="74686" y="101689"/>
                          <a:pt x="75289" y="100935"/>
                        </a:cubicBezTo>
                        <a:cubicBezTo>
                          <a:pt x="75974" y="100086"/>
                          <a:pt x="76632" y="99195"/>
                          <a:pt x="77262" y="98277"/>
                        </a:cubicBezTo>
                        <a:cubicBezTo>
                          <a:pt x="80619" y="93330"/>
                          <a:pt x="82866" y="87726"/>
                          <a:pt x="83894" y="81862"/>
                        </a:cubicBezTo>
                        <a:cubicBezTo>
                          <a:pt x="84196" y="80108"/>
                          <a:pt x="84401" y="78367"/>
                          <a:pt x="84483" y="76572"/>
                        </a:cubicBezTo>
                        <a:lnTo>
                          <a:pt x="85552" y="54567"/>
                        </a:lnTo>
                        <a:lnTo>
                          <a:pt x="86594" y="33054"/>
                        </a:lnTo>
                        <a:lnTo>
                          <a:pt x="87457" y="15008"/>
                        </a:lnTo>
                        <a:lnTo>
                          <a:pt x="87607" y="11843"/>
                        </a:lnTo>
                        <a:lnTo>
                          <a:pt x="87100" y="11583"/>
                        </a:lnTo>
                        <a:lnTo>
                          <a:pt x="85333" y="11815"/>
                        </a:lnTo>
                        <a:lnTo>
                          <a:pt x="85676" y="10843"/>
                        </a:lnTo>
                        <a:cubicBezTo>
                          <a:pt x="84469" y="10226"/>
                          <a:pt x="83086" y="9568"/>
                          <a:pt x="81578" y="8897"/>
                        </a:cubicBezTo>
                        <a:cubicBezTo>
                          <a:pt x="69794" y="3567"/>
                          <a:pt x="49652" y="-2955"/>
                          <a:pt x="27907" y="1457"/>
                        </a:cubicBezTo>
                        <a:cubicBezTo>
                          <a:pt x="28290" y="2101"/>
                          <a:pt x="20493" y="3416"/>
                          <a:pt x="20493" y="3416"/>
                        </a:cubicBezTo>
                        <a:cubicBezTo>
                          <a:pt x="14944" y="5184"/>
                          <a:pt x="9354" y="7678"/>
                          <a:pt x="3818" y="11226"/>
                        </a:cubicBezTo>
                        <a:lnTo>
                          <a:pt x="2941" y="11775"/>
                        </a:lnTo>
                        <a:lnTo>
                          <a:pt x="50" y="72517"/>
                        </a:lnTo>
                        <a:close/>
                        <a:moveTo>
                          <a:pt x="11902" y="15241"/>
                        </a:moveTo>
                        <a:lnTo>
                          <a:pt x="31948" y="9212"/>
                        </a:lnTo>
                        <a:cubicBezTo>
                          <a:pt x="22398" y="14830"/>
                          <a:pt x="21055" y="21476"/>
                          <a:pt x="21055" y="21476"/>
                        </a:cubicBezTo>
                        <a:cubicBezTo>
                          <a:pt x="927" y="83437"/>
                          <a:pt x="22303" y="104046"/>
                          <a:pt x="22303" y="104046"/>
                        </a:cubicBezTo>
                        <a:cubicBezTo>
                          <a:pt x="-7651" y="86219"/>
                          <a:pt x="11902" y="15241"/>
                          <a:pt x="11902" y="15241"/>
                        </a:cubicBezTo>
                        <a:close/>
                      </a:path>
                    </a:pathLst>
                  </a:custGeom>
                  <a:solidFill>
                    <a:srgbClr val="DB4744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36" name="شكل حر: شكل 135">
                    <a:extLst>
                      <a:ext uri="{FF2B5EF4-FFF2-40B4-BE49-F238E27FC236}">
                        <a16:creationId xmlns:a16="http://schemas.microsoft.com/office/drawing/2014/main" id="{191369A7-05C1-43E3-93BD-DCC464F87CB4}"/>
                      </a:ext>
                    </a:extLst>
                  </p:cNvPr>
                  <p:cNvSpPr/>
                  <p:nvPr/>
                </p:nvSpPr>
                <p:spPr>
                  <a:xfrm>
                    <a:off x="8259438" y="5487471"/>
                    <a:ext cx="98149" cy="116894"/>
                  </a:xfrm>
                  <a:custGeom>
                    <a:avLst/>
                    <a:gdLst>
                      <a:gd name="connsiteX0" fmla="*/ 2356 w 98149"/>
                      <a:gd name="connsiteY0" fmla="*/ 93350 h 116894"/>
                      <a:gd name="connsiteX1" fmla="*/ 7564 w 98149"/>
                      <a:gd name="connsiteY1" fmla="*/ 87596 h 116894"/>
                      <a:gd name="connsiteX2" fmla="*/ 8755 w 98149"/>
                      <a:gd name="connsiteY2" fmla="*/ 85951 h 116894"/>
                      <a:gd name="connsiteX3" fmla="*/ 9948 w 98149"/>
                      <a:gd name="connsiteY3" fmla="*/ 84101 h 116894"/>
                      <a:gd name="connsiteX4" fmla="*/ 15415 w 98149"/>
                      <a:gd name="connsiteY4" fmla="*/ 69536 h 116894"/>
                      <a:gd name="connsiteX5" fmla="*/ 16004 w 98149"/>
                      <a:gd name="connsiteY5" fmla="*/ 64247 h 116894"/>
                      <a:gd name="connsiteX6" fmla="*/ 17059 w 98149"/>
                      <a:gd name="connsiteY6" fmla="*/ 42241 h 116894"/>
                      <a:gd name="connsiteX7" fmla="*/ 18964 w 98149"/>
                      <a:gd name="connsiteY7" fmla="*/ 2682 h 116894"/>
                      <a:gd name="connsiteX8" fmla="*/ 47985 w 98149"/>
                      <a:gd name="connsiteY8" fmla="*/ 942 h 116894"/>
                      <a:gd name="connsiteX9" fmla="*/ 47985 w 98149"/>
                      <a:gd name="connsiteY9" fmla="*/ 970 h 116894"/>
                      <a:gd name="connsiteX10" fmla="*/ 97217 w 98149"/>
                      <a:gd name="connsiteY10" fmla="*/ 26607 h 116894"/>
                      <a:gd name="connsiteX11" fmla="*/ 98149 w 98149"/>
                      <a:gd name="connsiteY11" fmla="*/ 27497 h 116894"/>
                      <a:gd name="connsiteX12" fmla="*/ 83337 w 98149"/>
                      <a:gd name="connsiteY12" fmla="*/ 69536 h 116894"/>
                      <a:gd name="connsiteX13" fmla="*/ 76609 w 98149"/>
                      <a:gd name="connsiteY13" fmla="*/ 88623 h 116894"/>
                      <a:gd name="connsiteX14" fmla="*/ 63455 w 98149"/>
                      <a:gd name="connsiteY14" fmla="*/ 107354 h 116894"/>
                      <a:gd name="connsiteX15" fmla="*/ 22690 w 98149"/>
                      <a:gd name="connsiteY15" fmla="*/ 114466 h 116894"/>
                      <a:gd name="connsiteX16" fmla="*/ 0 w 98149"/>
                      <a:gd name="connsiteY16" fmla="*/ 95392 h 116894"/>
                      <a:gd name="connsiteX17" fmla="*/ 2356 w 98149"/>
                      <a:gd name="connsiteY17" fmla="*/ 93350 h 116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8149" h="116894">
                        <a:moveTo>
                          <a:pt x="2356" y="93350"/>
                        </a:moveTo>
                        <a:cubicBezTo>
                          <a:pt x="3247" y="92529"/>
                          <a:pt x="7303" y="87938"/>
                          <a:pt x="7564" y="87596"/>
                        </a:cubicBezTo>
                        <a:cubicBezTo>
                          <a:pt x="7974" y="87061"/>
                          <a:pt x="8372" y="86513"/>
                          <a:pt x="8755" y="85951"/>
                        </a:cubicBezTo>
                        <a:cubicBezTo>
                          <a:pt x="9167" y="85349"/>
                          <a:pt x="9564" y="84732"/>
                          <a:pt x="9948" y="84101"/>
                        </a:cubicBezTo>
                        <a:cubicBezTo>
                          <a:pt x="12661" y="79634"/>
                          <a:pt x="14511" y="74674"/>
                          <a:pt x="15415" y="69536"/>
                        </a:cubicBezTo>
                        <a:cubicBezTo>
                          <a:pt x="15716" y="67796"/>
                          <a:pt x="15922" y="66028"/>
                          <a:pt x="16004" y="64247"/>
                        </a:cubicBezTo>
                        <a:lnTo>
                          <a:pt x="17059" y="42241"/>
                        </a:lnTo>
                        <a:lnTo>
                          <a:pt x="18964" y="2682"/>
                        </a:lnTo>
                        <a:cubicBezTo>
                          <a:pt x="32447" y="-2072"/>
                          <a:pt x="47985" y="942"/>
                          <a:pt x="47985" y="942"/>
                        </a:cubicBezTo>
                        <a:lnTo>
                          <a:pt x="47985" y="970"/>
                        </a:lnTo>
                        <a:cubicBezTo>
                          <a:pt x="71457" y="4450"/>
                          <a:pt x="89215" y="18879"/>
                          <a:pt x="97217" y="26607"/>
                        </a:cubicBezTo>
                        <a:lnTo>
                          <a:pt x="98149" y="27497"/>
                        </a:lnTo>
                        <a:lnTo>
                          <a:pt x="83337" y="69536"/>
                        </a:lnTo>
                        <a:lnTo>
                          <a:pt x="76609" y="88623"/>
                        </a:lnTo>
                        <a:cubicBezTo>
                          <a:pt x="74033" y="95982"/>
                          <a:pt x="69470" y="102449"/>
                          <a:pt x="63455" y="107354"/>
                        </a:cubicBezTo>
                        <a:cubicBezTo>
                          <a:pt x="51932" y="116740"/>
                          <a:pt x="36694" y="119385"/>
                          <a:pt x="22690" y="114466"/>
                        </a:cubicBezTo>
                        <a:cubicBezTo>
                          <a:pt x="12675" y="110944"/>
                          <a:pt x="4864" y="103983"/>
                          <a:pt x="0" y="95392"/>
                        </a:cubicBezTo>
                        <a:cubicBezTo>
                          <a:pt x="808" y="94721"/>
                          <a:pt x="1603" y="94049"/>
                          <a:pt x="2356" y="93350"/>
                        </a:cubicBezTo>
                        <a:close/>
                      </a:path>
                    </a:pathLst>
                  </a:custGeom>
                  <a:solidFill>
                    <a:srgbClr val="DB4744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133" name="شكل حر: شكل 132">
                  <a:extLst>
                    <a:ext uri="{FF2B5EF4-FFF2-40B4-BE49-F238E27FC236}">
                      <a16:creationId xmlns:a16="http://schemas.microsoft.com/office/drawing/2014/main" id="{DF435F22-8904-414F-AFD6-211707ECA384}"/>
                    </a:ext>
                  </a:extLst>
                </p:cNvPr>
                <p:cNvSpPr/>
                <p:nvPr/>
              </p:nvSpPr>
              <p:spPr>
                <a:xfrm>
                  <a:off x="8350325" y="5340100"/>
                  <a:ext cx="167784" cy="209645"/>
                </a:xfrm>
                <a:custGeom>
                  <a:avLst/>
                  <a:gdLst>
                    <a:gd name="connsiteX0" fmla="*/ 20650 w 167784"/>
                    <a:gd name="connsiteY0" fmla="*/ 173320 h 209645"/>
                    <a:gd name="connsiteX1" fmla="*/ 22595 w 167784"/>
                    <a:gd name="connsiteY1" fmla="*/ 168881 h 209645"/>
                    <a:gd name="connsiteX2" fmla="*/ 22691 w 167784"/>
                    <a:gd name="connsiteY2" fmla="*/ 168675 h 209645"/>
                    <a:gd name="connsiteX3" fmla="*/ 24130 w 167784"/>
                    <a:gd name="connsiteY3" fmla="*/ 165825 h 209645"/>
                    <a:gd name="connsiteX4" fmla="*/ 24308 w 167784"/>
                    <a:gd name="connsiteY4" fmla="*/ 165455 h 209645"/>
                    <a:gd name="connsiteX5" fmla="*/ 24925 w 167784"/>
                    <a:gd name="connsiteY5" fmla="*/ 165976 h 209645"/>
                    <a:gd name="connsiteX6" fmla="*/ 46451 w 167784"/>
                    <a:gd name="connsiteY6" fmla="*/ 104850 h 209645"/>
                    <a:gd name="connsiteX7" fmla="*/ 19444 w 167784"/>
                    <a:gd name="connsiteY7" fmla="*/ 48465 h 209645"/>
                    <a:gd name="connsiteX8" fmla="*/ 0 w 167784"/>
                    <a:gd name="connsiteY8" fmla="*/ 46177 h 209645"/>
                    <a:gd name="connsiteX9" fmla="*/ 109290 w 167784"/>
                    <a:gd name="connsiteY9" fmla="*/ 0 h 209645"/>
                    <a:gd name="connsiteX10" fmla="*/ 99041 w 167784"/>
                    <a:gd name="connsiteY10" fmla="*/ 123526 h 209645"/>
                    <a:gd name="connsiteX11" fmla="*/ 167785 w 167784"/>
                    <a:gd name="connsiteY11" fmla="*/ 123526 h 209645"/>
                    <a:gd name="connsiteX12" fmla="*/ 167785 w 167784"/>
                    <a:gd name="connsiteY12" fmla="*/ 209645 h 209645"/>
                    <a:gd name="connsiteX13" fmla="*/ 6947 w 167784"/>
                    <a:gd name="connsiteY13" fmla="*/ 209645 h 209645"/>
                    <a:gd name="connsiteX14" fmla="*/ 18430 w 167784"/>
                    <a:gd name="connsiteY14" fmla="*/ 177061 h 209645"/>
                    <a:gd name="connsiteX15" fmla="*/ 20650 w 167784"/>
                    <a:gd name="connsiteY15" fmla="*/ 173320 h 209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7784" h="209645">
                      <a:moveTo>
                        <a:pt x="20650" y="173320"/>
                      </a:moveTo>
                      <a:cubicBezTo>
                        <a:pt x="21335" y="171868"/>
                        <a:pt x="21965" y="170374"/>
                        <a:pt x="22595" y="168881"/>
                      </a:cubicBezTo>
                      <a:cubicBezTo>
                        <a:pt x="22636" y="168812"/>
                        <a:pt x="22664" y="168744"/>
                        <a:pt x="22691" y="168675"/>
                      </a:cubicBezTo>
                      <a:cubicBezTo>
                        <a:pt x="23226" y="167743"/>
                        <a:pt x="23691" y="166798"/>
                        <a:pt x="24130" y="165825"/>
                      </a:cubicBezTo>
                      <a:cubicBezTo>
                        <a:pt x="24198" y="165702"/>
                        <a:pt x="24240" y="165579"/>
                        <a:pt x="24308" y="165455"/>
                      </a:cubicBezTo>
                      <a:lnTo>
                        <a:pt x="24925" y="165976"/>
                      </a:lnTo>
                      <a:lnTo>
                        <a:pt x="46451" y="104850"/>
                      </a:lnTo>
                      <a:cubicBezTo>
                        <a:pt x="54549" y="81858"/>
                        <a:pt x="42423" y="56563"/>
                        <a:pt x="19444" y="48465"/>
                      </a:cubicBezTo>
                      <a:cubicBezTo>
                        <a:pt x="13072" y="46218"/>
                        <a:pt x="6440" y="45478"/>
                        <a:pt x="0" y="46177"/>
                      </a:cubicBezTo>
                      <a:cubicBezTo>
                        <a:pt x="30967" y="24198"/>
                        <a:pt x="68238" y="8098"/>
                        <a:pt x="109290" y="0"/>
                      </a:cubicBezTo>
                      <a:lnTo>
                        <a:pt x="99041" y="123526"/>
                      </a:lnTo>
                      <a:lnTo>
                        <a:pt x="167785" y="123526"/>
                      </a:lnTo>
                      <a:lnTo>
                        <a:pt x="167785" y="209645"/>
                      </a:lnTo>
                      <a:lnTo>
                        <a:pt x="6947" y="209645"/>
                      </a:lnTo>
                      <a:lnTo>
                        <a:pt x="18430" y="177061"/>
                      </a:lnTo>
                      <a:cubicBezTo>
                        <a:pt x="19238" y="175855"/>
                        <a:pt x="20020" y="174622"/>
                        <a:pt x="20650" y="173320"/>
                      </a:cubicBezTo>
                      <a:close/>
                    </a:path>
                  </a:pathLst>
                </a:custGeom>
                <a:solidFill>
                  <a:srgbClr val="30393A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</p:grpSp>
          <p:sp>
            <p:nvSpPr>
              <p:cNvPr id="124" name="شكل حر: شكل 123">
                <a:extLst>
                  <a:ext uri="{FF2B5EF4-FFF2-40B4-BE49-F238E27FC236}">
                    <a16:creationId xmlns:a16="http://schemas.microsoft.com/office/drawing/2014/main" id="{076C9ABB-33AC-45C0-8DCB-152E83470C6F}"/>
                  </a:ext>
                </a:extLst>
              </p:cNvPr>
              <p:cNvSpPr/>
              <p:nvPr/>
            </p:nvSpPr>
            <p:spPr>
              <a:xfrm>
                <a:off x="6948635" y="5712926"/>
                <a:ext cx="895266" cy="895226"/>
              </a:xfrm>
              <a:custGeom>
                <a:avLst/>
                <a:gdLst>
                  <a:gd name="connsiteX0" fmla="*/ 0 w 895266"/>
                  <a:gd name="connsiteY0" fmla="*/ 447627 h 895226"/>
                  <a:gd name="connsiteX1" fmla="*/ 447599 w 895266"/>
                  <a:gd name="connsiteY1" fmla="*/ 895226 h 895226"/>
                  <a:gd name="connsiteX2" fmla="*/ 895267 w 895266"/>
                  <a:gd name="connsiteY2" fmla="*/ 447627 h 895226"/>
                  <a:gd name="connsiteX3" fmla="*/ 447599 w 895266"/>
                  <a:gd name="connsiteY3" fmla="*/ 0 h 895226"/>
                  <a:gd name="connsiteX4" fmla="*/ 0 w 895266"/>
                  <a:gd name="connsiteY4" fmla="*/ 447627 h 895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266" h="895226">
                    <a:moveTo>
                      <a:pt x="0" y="447627"/>
                    </a:moveTo>
                    <a:cubicBezTo>
                      <a:pt x="0" y="694816"/>
                      <a:pt x="200410" y="895226"/>
                      <a:pt x="447599" y="895226"/>
                    </a:cubicBezTo>
                    <a:cubicBezTo>
                      <a:pt x="694857" y="895226"/>
                      <a:pt x="895267" y="694816"/>
                      <a:pt x="895267" y="447627"/>
                    </a:cubicBezTo>
                    <a:cubicBezTo>
                      <a:pt x="895267" y="200383"/>
                      <a:pt x="694857" y="0"/>
                      <a:pt x="447599" y="0"/>
                    </a:cubicBezTo>
                    <a:cubicBezTo>
                      <a:pt x="200410" y="0"/>
                      <a:pt x="0" y="200383"/>
                      <a:pt x="0" y="447627"/>
                    </a:cubicBezTo>
                    <a:close/>
                  </a:path>
                </a:pathLst>
              </a:custGeom>
              <a:solidFill>
                <a:srgbClr val="069BA6"/>
              </a:solidFill>
              <a:ln w="13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125" name="رسم 2">
                <a:extLst>
                  <a:ext uri="{FF2B5EF4-FFF2-40B4-BE49-F238E27FC236}">
                    <a16:creationId xmlns:a16="http://schemas.microsoft.com/office/drawing/2014/main" id="{D92E0888-6777-46B1-A147-353EB92AF4C9}"/>
                  </a:ext>
                </a:extLst>
              </p:cNvPr>
              <p:cNvGrpSpPr/>
              <p:nvPr/>
            </p:nvGrpSpPr>
            <p:grpSpPr>
              <a:xfrm>
                <a:off x="7182190" y="5836096"/>
                <a:ext cx="470908" cy="615205"/>
                <a:chOff x="7182190" y="5836096"/>
                <a:chExt cx="470908" cy="615205"/>
              </a:xfrm>
            </p:grpSpPr>
            <p:grpSp>
              <p:nvGrpSpPr>
                <p:cNvPr id="126" name="رسم 2">
                  <a:extLst>
                    <a:ext uri="{FF2B5EF4-FFF2-40B4-BE49-F238E27FC236}">
                      <a16:creationId xmlns:a16="http://schemas.microsoft.com/office/drawing/2014/main" id="{5C8FE6C6-DA6D-4210-9C80-230A86AF166A}"/>
                    </a:ext>
                  </a:extLst>
                </p:cNvPr>
                <p:cNvGrpSpPr/>
                <p:nvPr/>
              </p:nvGrpSpPr>
              <p:grpSpPr>
                <a:xfrm>
                  <a:off x="7182190" y="5836096"/>
                  <a:ext cx="470908" cy="615205"/>
                  <a:chOff x="7182190" y="5836096"/>
                  <a:chExt cx="470908" cy="615205"/>
                </a:xfrm>
                <a:solidFill>
                  <a:srgbClr val="FFFFFF"/>
                </a:solidFill>
              </p:grpSpPr>
              <p:sp>
                <p:nvSpPr>
                  <p:cNvPr id="128" name="شكل حر: شكل 127">
                    <a:extLst>
                      <a:ext uri="{FF2B5EF4-FFF2-40B4-BE49-F238E27FC236}">
                        <a16:creationId xmlns:a16="http://schemas.microsoft.com/office/drawing/2014/main" id="{A85AB689-1C47-466E-A6F3-8B8ACFF17570}"/>
                      </a:ext>
                    </a:extLst>
                  </p:cNvPr>
                  <p:cNvSpPr/>
                  <p:nvPr/>
                </p:nvSpPr>
                <p:spPr>
                  <a:xfrm>
                    <a:off x="7302962" y="5836096"/>
                    <a:ext cx="221346" cy="221484"/>
                  </a:xfrm>
                  <a:custGeom>
                    <a:avLst/>
                    <a:gdLst>
                      <a:gd name="connsiteX0" fmla="*/ 221347 w 221346"/>
                      <a:gd name="connsiteY0" fmla="*/ 110797 h 221484"/>
                      <a:gd name="connsiteX1" fmla="*/ 110673 w 221346"/>
                      <a:gd name="connsiteY1" fmla="*/ 0 h 221484"/>
                      <a:gd name="connsiteX2" fmla="*/ 0 w 221346"/>
                      <a:gd name="connsiteY2" fmla="*/ 110797 h 221484"/>
                      <a:gd name="connsiteX3" fmla="*/ 110673 w 221346"/>
                      <a:gd name="connsiteY3" fmla="*/ 221484 h 221484"/>
                      <a:gd name="connsiteX4" fmla="*/ 221347 w 221346"/>
                      <a:gd name="connsiteY4" fmla="*/ 110797 h 221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346" h="221484">
                        <a:moveTo>
                          <a:pt x="221347" y="110797"/>
                        </a:moveTo>
                        <a:cubicBezTo>
                          <a:pt x="221347" y="49712"/>
                          <a:pt x="171690" y="0"/>
                          <a:pt x="110673" y="0"/>
                        </a:cubicBezTo>
                        <a:cubicBezTo>
                          <a:pt x="49630" y="0"/>
                          <a:pt x="0" y="49726"/>
                          <a:pt x="0" y="110797"/>
                        </a:cubicBezTo>
                        <a:cubicBezTo>
                          <a:pt x="0" y="171813"/>
                          <a:pt x="49630" y="221484"/>
                          <a:pt x="110673" y="221484"/>
                        </a:cubicBezTo>
                        <a:cubicBezTo>
                          <a:pt x="171690" y="221470"/>
                          <a:pt x="221347" y="171827"/>
                          <a:pt x="221347" y="1107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29" name="شكل حر: شكل 128">
                    <a:extLst>
                      <a:ext uri="{FF2B5EF4-FFF2-40B4-BE49-F238E27FC236}">
                        <a16:creationId xmlns:a16="http://schemas.microsoft.com/office/drawing/2014/main" id="{CC9C9464-D153-4951-84F3-97B759224890}"/>
                      </a:ext>
                    </a:extLst>
                  </p:cNvPr>
                  <p:cNvSpPr/>
                  <p:nvPr/>
                </p:nvSpPr>
                <p:spPr>
                  <a:xfrm>
                    <a:off x="7182190" y="6057579"/>
                    <a:ext cx="470908" cy="393722"/>
                  </a:xfrm>
                  <a:custGeom>
                    <a:avLst/>
                    <a:gdLst>
                      <a:gd name="connsiteX0" fmla="*/ 402176 w 470908"/>
                      <a:gd name="connsiteY0" fmla="*/ 12292 h 393722"/>
                      <a:gd name="connsiteX1" fmla="*/ 470564 w 470908"/>
                      <a:gd name="connsiteY1" fmla="*/ 89272 h 393722"/>
                      <a:gd name="connsiteX2" fmla="*/ 470907 w 470908"/>
                      <a:gd name="connsiteY2" fmla="*/ 260427 h 393722"/>
                      <a:gd name="connsiteX3" fmla="*/ 461699 w 470908"/>
                      <a:gd name="connsiteY3" fmla="*/ 285886 h 393722"/>
                      <a:gd name="connsiteX4" fmla="*/ 440131 w 470908"/>
                      <a:gd name="connsiteY4" fmla="*/ 293778 h 393722"/>
                      <a:gd name="connsiteX5" fmla="*/ 433623 w 470908"/>
                      <a:gd name="connsiteY5" fmla="*/ 293738 h 393722"/>
                      <a:gd name="connsiteX6" fmla="*/ 402176 w 470908"/>
                      <a:gd name="connsiteY6" fmla="*/ 12292 h 393722"/>
                      <a:gd name="connsiteX7" fmla="*/ 0 w 470908"/>
                      <a:gd name="connsiteY7" fmla="*/ 357809 h 393722"/>
                      <a:gd name="connsiteX8" fmla="*/ 0 w 470908"/>
                      <a:gd name="connsiteY8" fmla="*/ 103824 h 393722"/>
                      <a:gd name="connsiteX9" fmla="*/ 133036 w 470908"/>
                      <a:gd name="connsiteY9" fmla="*/ 1 h 393722"/>
                      <a:gd name="connsiteX10" fmla="*/ 318222 w 470908"/>
                      <a:gd name="connsiteY10" fmla="*/ 1 h 393722"/>
                      <a:gd name="connsiteX11" fmla="*/ 261262 w 470908"/>
                      <a:gd name="connsiteY11" fmla="*/ 214100 h 393722"/>
                      <a:gd name="connsiteX12" fmla="*/ 228650 w 470908"/>
                      <a:gd name="connsiteY12" fmla="*/ 214100 h 393722"/>
                      <a:gd name="connsiteX13" fmla="*/ 181555 w 470908"/>
                      <a:gd name="connsiteY13" fmla="*/ 261180 h 393722"/>
                      <a:gd name="connsiteX14" fmla="*/ 228650 w 470908"/>
                      <a:gd name="connsiteY14" fmla="*/ 308303 h 393722"/>
                      <a:gd name="connsiteX15" fmla="*/ 260467 w 470908"/>
                      <a:gd name="connsiteY15" fmla="*/ 308303 h 393722"/>
                      <a:gd name="connsiteX16" fmla="*/ 360809 w 470908"/>
                      <a:gd name="connsiteY16" fmla="*/ 308303 h 393722"/>
                      <a:gd name="connsiteX17" fmla="*/ 360850 w 470908"/>
                      <a:gd name="connsiteY17" fmla="*/ 388036 h 393722"/>
                      <a:gd name="connsiteX18" fmla="*/ 89120 w 470908"/>
                      <a:gd name="connsiteY18" fmla="*/ 388228 h 393722"/>
                      <a:gd name="connsiteX19" fmla="*/ 89229 w 470908"/>
                      <a:gd name="connsiteY19" fmla="*/ 128104 h 393722"/>
                      <a:gd name="connsiteX20" fmla="*/ 71910 w 470908"/>
                      <a:gd name="connsiteY20" fmla="*/ 150466 h 393722"/>
                      <a:gd name="connsiteX21" fmla="*/ 71910 w 470908"/>
                      <a:gd name="connsiteY21" fmla="*/ 349862 h 393722"/>
                      <a:gd name="connsiteX22" fmla="*/ 71827 w 470908"/>
                      <a:gd name="connsiteY22" fmla="*/ 357426 h 393722"/>
                      <a:gd name="connsiteX23" fmla="*/ 35900 w 470908"/>
                      <a:gd name="connsiteY23" fmla="*/ 393723 h 393722"/>
                      <a:gd name="connsiteX24" fmla="*/ 14 w 470908"/>
                      <a:gd name="connsiteY24" fmla="*/ 357809 h 393722"/>
                      <a:gd name="connsiteX25" fmla="*/ 0 w 470908"/>
                      <a:gd name="connsiteY25" fmla="*/ 357809 h 393722"/>
                      <a:gd name="connsiteX26" fmla="*/ 243010 w 470908"/>
                      <a:gd name="connsiteY26" fmla="*/ 293189 h 393722"/>
                      <a:gd name="connsiteX27" fmla="*/ 228636 w 470908"/>
                      <a:gd name="connsiteY27" fmla="*/ 293148 h 393722"/>
                      <a:gd name="connsiteX28" fmla="*/ 196710 w 470908"/>
                      <a:gd name="connsiteY28" fmla="*/ 261180 h 393722"/>
                      <a:gd name="connsiteX29" fmla="*/ 228636 w 470908"/>
                      <a:gd name="connsiteY29" fmla="*/ 229268 h 393722"/>
                      <a:gd name="connsiteX30" fmla="*/ 255794 w 470908"/>
                      <a:gd name="connsiteY30" fmla="*/ 229268 h 393722"/>
                      <a:gd name="connsiteX31" fmla="*/ 243010 w 470908"/>
                      <a:gd name="connsiteY31" fmla="*/ 293189 h 393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70908" h="393722">
                        <a:moveTo>
                          <a:pt x="402176" y="12292"/>
                        </a:moveTo>
                        <a:cubicBezTo>
                          <a:pt x="470907" y="38655"/>
                          <a:pt x="470318" y="86887"/>
                          <a:pt x="470564" y="89272"/>
                        </a:cubicBezTo>
                        <a:lnTo>
                          <a:pt x="470907" y="260427"/>
                        </a:lnTo>
                        <a:cubicBezTo>
                          <a:pt x="470920" y="260906"/>
                          <a:pt x="471044" y="276308"/>
                          <a:pt x="461699" y="285886"/>
                        </a:cubicBezTo>
                        <a:cubicBezTo>
                          <a:pt x="456602" y="291106"/>
                          <a:pt x="449353" y="293778"/>
                          <a:pt x="440131" y="293778"/>
                        </a:cubicBezTo>
                        <a:lnTo>
                          <a:pt x="433623" y="293738"/>
                        </a:lnTo>
                        <a:lnTo>
                          <a:pt x="402176" y="12292"/>
                        </a:lnTo>
                        <a:close/>
                        <a:moveTo>
                          <a:pt x="0" y="357809"/>
                        </a:moveTo>
                        <a:lnTo>
                          <a:pt x="0" y="103824"/>
                        </a:lnTo>
                        <a:cubicBezTo>
                          <a:pt x="8783" y="-355"/>
                          <a:pt x="127843" y="-26"/>
                          <a:pt x="133036" y="1"/>
                        </a:cubicBezTo>
                        <a:lnTo>
                          <a:pt x="318222" y="1"/>
                        </a:lnTo>
                        <a:lnTo>
                          <a:pt x="261262" y="214100"/>
                        </a:lnTo>
                        <a:lnTo>
                          <a:pt x="228650" y="214100"/>
                        </a:lnTo>
                        <a:cubicBezTo>
                          <a:pt x="202698" y="214100"/>
                          <a:pt x="181555" y="235214"/>
                          <a:pt x="181555" y="261180"/>
                        </a:cubicBezTo>
                        <a:cubicBezTo>
                          <a:pt x="181555" y="287160"/>
                          <a:pt x="202698" y="308303"/>
                          <a:pt x="228650" y="308303"/>
                        </a:cubicBezTo>
                        <a:lnTo>
                          <a:pt x="260467" y="308303"/>
                        </a:lnTo>
                        <a:lnTo>
                          <a:pt x="360809" y="308303"/>
                        </a:lnTo>
                        <a:lnTo>
                          <a:pt x="360850" y="388036"/>
                        </a:lnTo>
                        <a:lnTo>
                          <a:pt x="89120" y="388228"/>
                        </a:lnTo>
                        <a:lnTo>
                          <a:pt x="89229" y="128104"/>
                        </a:lnTo>
                        <a:lnTo>
                          <a:pt x="71910" y="150466"/>
                        </a:lnTo>
                        <a:lnTo>
                          <a:pt x="71910" y="349862"/>
                        </a:lnTo>
                        <a:lnTo>
                          <a:pt x="71827" y="357426"/>
                        </a:lnTo>
                        <a:cubicBezTo>
                          <a:pt x="71827" y="377623"/>
                          <a:pt x="55713" y="393723"/>
                          <a:pt x="35900" y="393723"/>
                        </a:cubicBezTo>
                        <a:cubicBezTo>
                          <a:pt x="16128" y="393723"/>
                          <a:pt x="14" y="377623"/>
                          <a:pt x="14" y="357809"/>
                        </a:cubicBezTo>
                        <a:lnTo>
                          <a:pt x="0" y="357809"/>
                        </a:lnTo>
                        <a:close/>
                        <a:moveTo>
                          <a:pt x="243010" y="293189"/>
                        </a:moveTo>
                        <a:lnTo>
                          <a:pt x="228636" y="293148"/>
                        </a:lnTo>
                        <a:cubicBezTo>
                          <a:pt x="211043" y="293148"/>
                          <a:pt x="196710" y="278843"/>
                          <a:pt x="196710" y="261180"/>
                        </a:cubicBezTo>
                        <a:cubicBezTo>
                          <a:pt x="196710" y="243600"/>
                          <a:pt x="211029" y="229268"/>
                          <a:pt x="228636" y="229268"/>
                        </a:cubicBezTo>
                        <a:lnTo>
                          <a:pt x="255794" y="229268"/>
                        </a:lnTo>
                        <a:cubicBezTo>
                          <a:pt x="249094" y="246176"/>
                          <a:pt x="239229" y="275513"/>
                          <a:pt x="243010" y="2931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36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127" name="شكل حر: شكل 126">
                  <a:extLst>
                    <a:ext uri="{FF2B5EF4-FFF2-40B4-BE49-F238E27FC236}">
                      <a16:creationId xmlns:a16="http://schemas.microsoft.com/office/drawing/2014/main" id="{6133D9F7-6576-49E0-844C-E0E0B05B509F}"/>
                    </a:ext>
                  </a:extLst>
                </p:cNvPr>
                <p:cNvSpPr/>
                <p:nvPr/>
              </p:nvSpPr>
              <p:spPr>
                <a:xfrm>
                  <a:off x="7440526" y="6057950"/>
                  <a:ext cx="160118" cy="292776"/>
                </a:xfrm>
                <a:custGeom>
                  <a:avLst/>
                  <a:gdLst>
                    <a:gd name="connsiteX0" fmla="*/ 160119 w 160118"/>
                    <a:gd name="connsiteY0" fmla="*/ 292777 h 292776"/>
                    <a:gd name="connsiteX1" fmla="*/ 131810 w 160118"/>
                    <a:gd name="connsiteY1" fmla="*/ 11921 h 292776"/>
                    <a:gd name="connsiteX2" fmla="*/ 75480 w 160118"/>
                    <a:gd name="connsiteY2" fmla="*/ 0 h 292776"/>
                    <a:gd name="connsiteX3" fmla="*/ 227 w 160118"/>
                    <a:gd name="connsiteY3" fmla="*/ 292064 h 292776"/>
                    <a:gd name="connsiteX4" fmla="*/ 2132 w 160118"/>
                    <a:gd name="connsiteY4" fmla="*/ 292777 h 292776"/>
                    <a:gd name="connsiteX5" fmla="*/ 160119 w 160118"/>
                    <a:gd name="connsiteY5" fmla="*/ 292777 h 292776"/>
                    <a:gd name="connsiteX6" fmla="*/ 160119 w 160118"/>
                    <a:gd name="connsiteY6" fmla="*/ 292777 h 292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18" h="292776">
                      <a:moveTo>
                        <a:pt x="160119" y="292777"/>
                      </a:moveTo>
                      <a:lnTo>
                        <a:pt x="131810" y="11921"/>
                      </a:lnTo>
                      <a:cubicBezTo>
                        <a:pt x="121232" y="8276"/>
                        <a:pt x="116244" y="2973"/>
                        <a:pt x="75480" y="0"/>
                      </a:cubicBezTo>
                      <a:cubicBezTo>
                        <a:pt x="75480" y="0"/>
                        <a:pt x="-4802" y="284364"/>
                        <a:pt x="227" y="292064"/>
                      </a:cubicBezTo>
                      <a:cubicBezTo>
                        <a:pt x="473" y="292407"/>
                        <a:pt x="693" y="292777"/>
                        <a:pt x="2132" y="292777"/>
                      </a:cubicBezTo>
                      <a:lnTo>
                        <a:pt x="160119" y="292777"/>
                      </a:lnTo>
                      <a:lnTo>
                        <a:pt x="160119" y="292777"/>
                      </a:lnTo>
                      <a:close/>
                    </a:path>
                  </a:pathLst>
                </a:custGeom>
                <a:solidFill>
                  <a:srgbClr val="DB4744"/>
                </a:solidFill>
                <a:ln w="136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</p:grpSp>
        </p:grpSp>
        <p:sp>
          <p:nvSpPr>
            <p:cNvPr id="432" name="شكل بيضاوي 431">
              <a:extLst>
                <a:ext uri="{FF2B5EF4-FFF2-40B4-BE49-F238E27FC236}">
                  <a16:creationId xmlns:a16="http://schemas.microsoft.com/office/drawing/2014/main" id="{A97E5E1C-0A77-42B7-93A2-5FBD859DD55F}"/>
                </a:ext>
              </a:extLst>
            </p:cNvPr>
            <p:cNvSpPr/>
            <p:nvPr/>
          </p:nvSpPr>
          <p:spPr>
            <a:xfrm>
              <a:off x="2983485" y="2057507"/>
              <a:ext cx="2911225" cy="2911225"/>
            </a:xfrm>
            <a:prstGeom prst="ellipse">
              <a:avLst/>
            </a:prstGeom>
            <a:solidFill>
              <a:srgbClr val="52A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433" name="مجموعة 432">
              <a:extLst>
                <a:ext uri="{FF2B5EF4-FFF2-40B4-BE49-F238E27FC236}">
                  <a16:creationId xmlns:a16="http://schemas.microsoft.com/office/drawing/2014/main" id="{321B87CD-97BC-4892-905A-C659CE23FBEF}"/>
                </a:ext>
              </a:extLst>
            </p:cNvPr>
            <p:cNvGrpSpPr/>
            <p:nvPr/>
          </p:nvGrpSpPr>
          <p:grpSpPr>
            <a:xfrm>
              <a:off x="3198720" y="1736649"/>
              <a:ext cx="1919859" cy="3234870"/>
              <a:chOff x="6917816" y="2127799"/>
              <a:chExt cx="1919859" cy="3234870"/>
            </a:xfrm>
          </p:grpSpPr>
          <p:grpSp>
            <p:nvGrpSpPr>
              <p:cNvPr id="434" name="رسم 2">
                <a:extLst>
                  <a:ext uri="{FF2B5EF4-FFF2-40B4-BE49-F238E27FC236}">
                    <a16:creationId xmlns:a16="http://schemas.microsoft.com/office/drawing/2014/main" id="{57421006-6643-40C0-8696-1DE3FF00F0F0}"/>
                  </a:ext>
                </a:extLst>
              </p:cNvPr>
              <p:cNvGrpSpPr/>
              <p:nvPr/>
            </p:nvGrpSpPr>
            <p:grpSpPr>
              <a:xfrm>
                <a:off x="6917816" y="3310599"/>
                <a:ext cx="1919859" cy="2052070"/>
                <a:chOff x="6917816" y="3310599"/>
                <a:chExt cx="1919859" cy="2052070"/>
              </a:xfrm>
            </p:grpSpPr>
            <p:sp>
              <p:nvSpPr>
                <p:cNvPr id="500" name="شكل حر: شكل 499">
                  <a:extLst>
                    <a:ext uri="{FF2B5EF4-FFF2-40B4-BE49-F238E27FC236}">
                      <a16:creationId xmlns:a16="http://schemas.microsoft.com/office/drawing/2014/main" id="{6BB6736D-9362-4D8D-A7E3-BA665AB41C85}"/>
                    </a:ext>
                  </a:extLst>
                </p:cNvPr>
                <p:cNvSpPr/>
                <p:nvPr/>
              </p:nvSpPr>
              <p:spPr>
                <a:xfrm>
                  <a:off x="6917816" y="3328701"/>
                  <a:ext cx="1919859" cy="2033968"/>
                </a:xfrm>
                <a:custGeom>
                  <a:avLst/>
                  <a:gdLst>
                    <a:gd name="connsiteX0" fmla="*/ 1631918 w 1919859"/>
                    <a:gd name="connsiteY0" fmla="*/ 991648 h 2033968"/>
                    <a:gd name="connsiteX1" fmla="*/ 1919859 w 1919859"/>
                    <a:gd name="connsiteY1" fmla="*/ 913447 h 2033968"/>
                    <a:gd name="connsiteX2" fmla="*/ 1690593 w 1919859"/>
                    <a:gd name="connsiteY2" fmla="*/ 322993 h 2033968"/>
                    <a:gd name="connsiteX3" fmla="*/ 1531716 w 1919859"/>
                    <a:gd name="connsiteY3" fmla="*/ 117062 h 2033968"/>
                    <a:gd name="connsiteX4" fmla="*/ 1423226 w 1919859"/>
                    <a:gd name="connsiteY4" fmla="*/ 62389 h 2033968"/>
                    <a:gd name="connsiteX5" fmla="*/ 1152430 w 1919859"/>
                    <a:gd name="connsiteY5" fmla="*/ 20574 h 2033968"/>
                    <a:gd name="connsiteX6" fmla="*/ 765429 w 1919859"/>
                    <a:gd name="connsiteY6" fmla="*/ 0 h 2033968"/>
                    <a:gd name="connsiteX7" fmla="*/ 460153 w 1919859"/>
                    <a:gd name="connsiteY7" fmla="*/ 84487 h 2033968"/>
                    <a:gd name="connsiteX8" fmla="*/ 173450 w 1919859"/>
                    <a:gd name="connsiteY8" fmla="*/ 400431 h 2033968"/>
                    <a:gd name="connsiteX9" fmla="*/ 0 w 1919859"/>
                    <a:gd name="connsiteY9" fmla="*/ 834009 h 2033968"/>
                    <a:gd name="connsiteX10" fmla="*/ 437769 w 1919859"/>
                    <a:gd name="connsiteY10" fmla="*/ 925544 h 2033968"/>
                    <a:gd name="connsiteX11" fmla="*/ 454438 w 1919859"/>
                    <a:gd name="connsiteY11" fmla="*/ 1391317 h 2033968"/>
                    <a:gd name="connsiteX12" fmla="*/ 388430 w 1919859"/>
                    <a:gd name="connsiteY12" fmla="*/ 2033969 h 2033968"/>
                    <a:gd name="connsiteX13" fmla="*/ 1597247 w 1919859"/>
                    <a:gd name="connsiteY13" fmla="*/ 2033969 h 2033968"/>
                    <a:gd name="connsiteX14" fmla="*/ 1588770 w 1919859"/>
                    <a:gd name="connsiteY14" fmla="*/ 1015270 h 2033968"/>
                    <a:gd name="connsiteX15" fmla="*/ 1588770 w 1919859"/>
                    <a:gd name="connsiteY15" fmla="*/ 1015270 h 2033968"/>
                    <a:gd name="connsiteX16" fmla="*/ 1631918 w 1919859"/>
                    <a:gd name="connsiteY16" fmla="*/ 991648 h 2033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19859" h="2033968">
                      <a:moveTo>
                        <a:pt x="1631918" y="991648"/>
                      </a:moveTo>
                      <a:cubicBezTo>
                        <a:pt x="1631918" y="991648"/>
                        <a:pt x="1910715" y="925163"/>
                        <a:pt x="1919859" y="913447"/>
                      </a:cubicBezTo>
                      <a:lnTo>
                        <a:pt x="1690593" y="322993"/>
                      </a:lnTo>
                      <a:cubicBezTo>
                        <a:pt x="1658588" y="240506"/>
                        <a:pt x="1604581" y="167354"/>
                        <a:pt x="1531716" y="117062"/>
                      </a:cubicBezTo>
                      <a:cubicBezTo>
                        <a:pt x="1498473" y="94107"/>
                        <a:pt x="1462088" y="75629"/>
                        <a:pt x="1423226" y="62389"/>
                      </a:cubicBezTo>
                      <a:cubicBezTo>
                        <a:pt x="1274255" y="11716"/>
                        <a:pt x="1152430" y="20574"/>
                        <a:pt x="1152430" y="20574"/>
                      </a:cubicBezTo>
                      <a:lnTo>
                        <a:pt x="765429" y="0"/>
                      </a:lnTo>
                      <a:cubicBezTo>
                        <a:pt x="645223" y="7049"/>
                        <a:pt x="542449" y="42291"/>
                        <a:pt x="460153" y="84487"/>
                      </a:cubicBezTo>
                      <a:cubicBezTo>
                        <a:pt x="329660" y="151352"/>
                        <a:pt x="229076" y="264795"/>
                        <a:pt x="173450" y="400431"/>
                      </a:cubicBezTo>
                      <a:lnTo>
                        <a:pt x="0" y="834009"/>
                      </a:lnTo>
                      <a:lnTo>
                        <a:pt x="437769" y="925544"/>
                      </a:lnTo>
                      <a:lnTo>
                        <a:pt x="454438" y="1391317"/>
                      </a:lnTo>
                      <a:lnTo>
                        <a:pt x="388430" y="2033969"/>
                      </a:lnTo>
                      <a:lnTo>
                        <a:pt x="1597247" y="2033969"/>
                      </a:lnTo>
                      <a:lnTo>
                        <a:pt x="1588770" y="1015270"/>
                      </a:lnTo>
                      <a:lnTo>
                        <a:pt x="1588770" y="1015270"/>
                      </a:lnTo>
                      <a:lnTo>
                        <a:pt x="1631918" y="991648"/>
                      </a:lnTo>
                      <a:close/>
                    </a:path>
                  </a:pathLst>
                </a:custGeom>
                <a:solidFill>
                  <a:srgbClr val="E850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501" name="شكل حر: شكل 500">
                  <a:extLst>
                    <a:ext uri="{FF2B5EF4-FFF2-40B4-BE49-F238E27FC236}">
                      <a16:creationId xmlns:a16="http://schemas.microsoft.com/office/drawing/2014/main" id="{3C4CB82E-66E6-4BDC-A2EE-0DD6934BF4E4}"/>
                    </a:ext>
                  </a:extLst>
                </p:cNvPr>
                <p:cNvSpPr/>
                <p:nvPr/>
              </p:nvSpPr>
              <p:spPr>
                <a:xfrm>
                  <a:off x="8465437" y="4165032"/>
                  <a:ext cx="324519" cy="100701"/>
                </a:xfrm>
                <a:custGeom>
                  <a:avLst/>
                  <a:gdLst>
                    <a:gd name="connsiteX0" fmla="*/ 324518 w 324519"/>
                    <a:gd name="connsiteY0" fmla="*/ 59 h 100701"/>
                    <a:gd name="connsiteX1" fmla="*/ 162974 w 324519"/>
                    <a:gd name="connsiteY1" fmla="*/ 52732 h 100701"/>
                    <a:gd name="connsiteX2" fmla="*/ 2 w 324519"/>
                    <a:gd name="connsiteY2" fmla="*/ 100643 h 100701"/>
                    <a:gd name="connsiteX3" fmla="*/ 161545 w 324519"/>
                    <a:gd name="connsiteY3" fmla="*/ 47970 h 100701"/>
                    <a:gd name="connsiteX4" fmla="*/ 324518 w 324519"/>
                    <a:gd name="connsiteY4" fmla="*/ 59 h 100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519" h="100701">
                      <a:moveTo>
                        <a:pt x="324518" y="59"/>
                      </a:moveTo>
                      <a:cubicBezTo>
                        <a:pt x="324899" y="1393"/>
                        <a:pt x="252605" y="24919"/>
                        <a:pt x="162974" y="52732"/>
                      </a:cubicBezTo>
                      <a:cubicBezTo>
                        <a:pt x="73344" y="80545"/>
                        <a:pt x="382" y="101977"/>
                        <a:pt x="2" y="100643"/>
                      </a:cubicBezTo>
                      <a:cubicBezTo>
                        <a:pt x="-380" y="99310"/>
                        <a:pt x="71915" y="75783"/>
                        <a:pt x="161545" y="47970"/>
                      </a:cubicBezTo>
                      <a:cubicBezTo>
                        <a:pt x="251176" y="20157"/>
                        <a:pt x="324137" y="-1274"/>
                        <a:pt x="324518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502" name="شكل حر: شكل 501">
                  <a:extLst>
                    <a:ext uri="{FF2B5EF4-FFF2-40B4-BE49-F238E27FC236}">
                      <a16:creationId xmlns:a16="http://schemas.microsoft.com/office/drawing/2014/main" id="{17AA947E-E8B3-4951-B0E0-BC219D522BEE}"/>
                    </a:ext>
                  </a:extLst>
                </p:cNvPr>
                <p:cNvSpPr/>
                <p:nvPr/>
              </p:nvSpPr>
              <p:spPr>
                <a:xfrm>
                  <a:off x="7281860" y="3553448"/>
                  <a:ext cx="243487" cy="196550"/>
                </a:xfrm>
                <a:custGeom>
                  <a:avLst/>
                  <a:gdLst>
                    <a:gd name="connsiteX0" fmla="*/ 243461 w 243487"/>
                    <a:gd name="connsiteY0" fmla="*/ 196544 h 196550"/>
                    <a:gd name="connsiteX1" fmla="*/ 236031 w 243487"/>
                    <a:gd name="connsiteY1" fmla="*/ 186352 h 196550"/>
                    <a:gd name="connsiteX2" fmla="*/ 216124 w 243487"/>
                    <a:gd name="connsiteY2" fmla="*/ 158634 h 196550"/>
                    <a:gd name="connsiteX3" fmla="*/ 183263 w 243487"/>
                    <a:gd name="connsiteY3" fmla="*/ 120248 h 196550"/>
                    <a:gd name="connsiteX4" fmla="*/ 137828 w 243487"/>
                    <a:gd name="connsiteY4" fmla="*/ 78338 h 196550"/>
                    <a:gd name="connsiteX5" fmla="*/ 87251 w 243487"/>
                    <a:gd name="connsiteY5" fmla="*/ 42810 h 196550"/>
                    <a:gd name="connsiteX6" fmla="*/ 42769 w 243487"/>
                    <a:gd name="connsiteY6" fmla="*/ 18807 h 196550"/>
                    <a:gd name="connsiteX7" fmla="*/ 11527 w 243487"/>
                    <a:gd name="connsiteY7" fmla="*/ 5186 h 196550"/>
                    <a:gd name="connsiteX8" fmla="*/ 2 w 243487"/>
                    <a:gd name="connsiteY8" fmla="*/ 43 h 196550"/>
                    <a:gd name="connsiteX9" fmla="*/ 12194 w 243487"/>
                    <a:gd name="connsiteY9" fmla="*/ 3377 h 196550"/>
                    <a:gd name="connsiteX10" fmla="*/ 44293 w 243487"/>
                    <a:gd name="connsiteY10" fmla="*/ 15664 h 196550"/>
                    <a:gd name="connsiteX11" fmla="*/ 89632 w 243487"/>
                    <a:gd name="connsiteY11" fmla="*/ 38905 h 196550"/>
                    <a:gd name="connsiteX12" fmla="*/ 140972 w 243487"/>
                    <a:gd name="connsiteY12" fmla="*/ 74528 h 196550"/>
                    <a:gd name="connsiteX13" fmla="*/ 186596 w 243487"/>
                    <a:gd name="connsiteY13" fmla="*/ 117200 h 196550"/>
                    <a:gd name="connsiteX14" fmla="*/ 218886 w 243487"/>
                    <a:gd name="connsiteY14" fmla="*/ 156634 h 196550"/>
                    <a:gd name="connsiteX15" fmla="*/ 237651 w 243487"/>
                    <a:gd name="connsiteY15" fmla="*/ 185399 h 196550"/>
                    <a:gd name="connsiteX16" fmla="*/ 243461 w 243487"/>
                    <a:gd name="connsiteY16" fmla="*/ 196544 h 19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3487" h="196550">
                      <a:moveTo>
                        <a:pt x="243461" y="196544"/>
                      </a:moveTo>
                      <a:cubicBezTo>
                        <a:pt x="243175" y="196734"/>
                        <a:pt x="240508" y="193115"/>
                        <a:pt x="236031" y="186352"/>
                      </a:cubicBezTo>
                      <a:cubicBezTo>
                        <a:pt x="231650" y="179589"/>
                        <a:pt x="224792" y="170064"/>
                        <a:pt x="216124" y="158634"/>
                      </a:cubicBezTo>
                      <a:cubicBezTo>
                        <a:pt x="207456" y="147109"/>
                        <a:pt x="196312" y="134060"/>
                        <a:pt x="183263" y="120248"/>
                      </a:cubicBezTo>
                      <a:cubicBezTo>
                        <a:pt x="170023" y="106532"/>
                        <a:pt x="154878" y="92245"/>
                        <a:pt x="137828" y="78338"/>
                      </a:cubicBezTo>
                      <a:cubicBezTo>
                        <a:pt x="120684" y="64622"/>
                        <a:pt x="103443" y="52811"/>
                        <a:pt x="87251" y="42810"/>
                      </a:cubicBezTo>
                      <a:cubicBezTo>
                        <a:pt x="70963" y="32999"/>
                        <a:pt x="55818" y="24903"/>
                        <a:pt x="42769" y="18807"/>
                      </a:cubicBezTo>
                      <a:cubicBezTo>
                        <a:pt x="29720" y="12711"/>
                        <a:pt x="19052" y="8044"/>
                        <a:pt x="11527" y="5186"/>
                      </a:cubicBezTo>
                      <a:cubicBezTo>
                        <a:pt x="4002" y="2234"/>
                        <a:pt x="-94" y="329"/>
                        <a:pt x="2" y="43"/>
                      </a:cubicBezTo>
                      <a:cubicBezTo>
                        <a:pt x="97" y="-243"/>
                        <a:pt x="4383" y="900"/>
                        <a:pt x="12194" y="3377"/>
                      </a:cubicBezTo>
                      <a:cubicBezTo>
                        <a:pt x="19909" y="5758"/>
                        <a:pt x="30958" y="9854"/>
                        <a:pt x="44293" y="15664"/>
                      </a:cubicBezTo>
                      <a:cubicBezTo>
                        <a:pt x="57628" y="21379"/>
                        <a:pt x="73059" y="29189"/>
                        <a:pt x="89632" y="38905"/>
                      </a:cubicBezTo>
                      <a:cubicBezTo>
                        <a:pt x="106110" y="48811"/>
                        <a:pt x="123636" y="60622"/>
                        <a:pt x="140972" y="74528"/>
                      </a:cubicBezTo>
                      <a:cubicBezTo>
                        <a:pt x="158212" y="88530"/>
                        <a:pt x="173452" y="103199"/>
                        <a:pt x="186596" y="117200"/>
                      </a:cubicBezTo>
                      <a:cubicBezTo>
                        <a:pt x="199551" y="131393"/>
                        <a:pt x="210504" y="144823"/>
                        <a:pt x="218886" y="156634"/>
                      </a:cubicBezTo>
                      <a:cubicBezTo>
                        <a:pt x="227363" y="168445"/>
                        <a:pt x="233745" y="178256"/>
                        <a:pt x="237651" y="185399"/>
                      </a:cubicBezTo>
                      <a:cubicBezTo>
                        <a:pt x="241746" y="192353"/>
                        <a:pt x="243746" y="196353"/>
                        <a:pt x="243461" y="1965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503" name="شكل حر: شكل 502">
                  <a:extLst>
                    <a:ext uri="{FF2B5EF4-FFF2-40B4-BE49-F238E27FC236}">
                      <a16:creationId xmlns:a16="http://schemas.microsoft.com/office/drawing/2014/main" id="{F2953EAF-AAA0-4C4C-A5DE-3BA4733D238D}"/>
                    </a:ext>
                  </a:extLst>
                </p:cNvPr>
                <p:cNvSpPr/>
                <p:nvPr/>
              </p:nvSpPr>
              <p:spPr>
                <a:xfrm>
                  <a:off x="7403024" y="3890866"/>
                  <a:ext cx="65333" cy="634650"/>
                </a:xfrm>
                <a:custGeom>
                  <a:avLst/>
                  <a:gdLst>
                    <a:gd name="connsiteX0" fmla="*/ 65242 w 65333"/>
                    <a:gd name="connsiteY0" fmla="*/ 0 h 634650"/>
                    <a:gd name="connsiteX1" fmla="*/ 35143 w 65333"/>
                    <a:gd name="connsiteY1" fmla="*/ 317563 h 634650"/>
                    <a:gd name="connsiteX2" fmla="*/ 91 w 65333"/>
                    <a:gd name="connsiteY2" fmla="*/ 634651 h 634650"/>
                    <a:gd name="connsiteX3" fmla="*/ 30285 w 65333"/>
                    <a:gd name="connsiteY3" fmla="*/ 316992 h 634650"/>
                    <a:gd name="connsiteX4" fmla="*/ 65242 w 65333"/>
                    <a:gd name="connsiteY4" fmla="*/ 0 h 63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333" h="634650">
                      <a:moveTo>
                        <a:pt x="65242" y="0"/>
                      </a:moveTo>
                      <a:cubicBezTo>
                        <a:pt x="66576" y="95"/>
                        <a:pt x="53145" y="142399"/>
                        <a:pt x="35143" y="317563"/>
                      </a:cubicBezTo>
                      <a:cubicBezTo>
                        <a:pt x="17141" y="492919"/>
                        <a:pt x="1425" y="634841"/>
                        <a:pt x="91" y="634651"/>
                      </a:cubicBezTo>
                      <a:cubicBezTo>
                        <a:pt x="-1242" y="634555"/>
                        <a:pt x="12188" y="492347"/>
                        <a:pt x="30285" y="316992"/>
                      </a:cubicBezTo>
                      <a:cubicBezTo>
                        <a:pt x="48192" y="141827"/>
                        <a:pt x="63909" y="-95"/>
                        <a:pt x="6524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504" name="شكل حر: شكل 503">
                  <a:extLst>
                    <a:ext uri="{FF2B5EF4-FFF2-40B4-BE49-F238E27FC236}">
                      <a16:creationId xmlns:a16="http://schemas.microsoft.com/office/drawing/2014/main" id="{B965B31A-4825-4E29-A2F7-D5C18BAE062A}"/>
                    </a:ext>
                  </a:extLst>
                </p:cNvPr>
                <p:cNvSpPr/>
                <p:nvPr/>
              </p:nvSpPr>
              <p:spPr>
                <a:xfrm>
                  <a:off x="8352420" y="3439179"/>
                  <a:ext cx="67740" cy="188130"/>
                </a:xfrm>
                <a:custGeom>
                  <a:avLst/>
                  <a:gdLst>
                    <a:gd name="connsiteX0" fmla="*/ 67489 w 67740"/>
                    <a:gd name="connsiteY0" fmla="*/ 188130 h 188130"/>
                    <a:gd name="connsiteX1" fmla="*/ 61298 w 67740"/>
                    <a:gd name="connsiteY1" fmla="*/ 159269 h 188130"/>
                    <a:gd name="connsiteX2" fmla="*/ 42057 w 67740"/>
                    <a:gd name="connsiteY2" fmla="*/ 91070 h 188130"/>
                    <a:gd name="connsiteX3" fmla="*/ 13577 w 67740"/>
                    <a:gd name="connsiteY3" fmla="*/ 26205 h 188130"/>
                    <a:gd name="connsiteX4" fmla="*/ 52 w 67740"/>
                    <a:gd name="connsiteY4" fmla="*/ 11 h 188130"/>
                    <a:gd name="connsiteX5" fmla="*/ 5100 w 67740"/>
                    <a:gd name="connsiteY5" fmla="*/ 6203 h 188130"/>
                    <a:gd name="connsiteX6" fmla="*/ 16721 w 67740"/>
                    <a:gd name="connsiteY6" fmla="*/ 24491 h 188130"/>
                    <a:gd name="connsiteX7" fmla="*/ 46820 w 67740"/>
                    <a:gd name="connsiteY7" fmla="*/ 89356 h 188130"/>
                    <a:gd name="connsiteX8" fmla="*/ 64822 w 67740"/>
                    <a:gd name="connsiteY8" fmla="*/ 158603 h 188130"/>
                    <a:gd name="connsiteX9" fmla="*/ 67489 w 67740"/>
                    <a:gd name="connsiteY9" fmla="*/ 180129 h 188130"/>
                    <a:gd name="connsiteX10" fmla="*/ 67489 w 67740"/>
                    <a:gd name="connsiteY10" fmla="*/ 188130 h 18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740" h="188130">
                      <a:moveTo>
                        <a:pt x="67489" y="188130"/>
                      </a:moveTo>
                      <a:cubicBezTo>
                        <a:pt x="66727" y="188225"/>
                        <a:pt x="65012" y="177081"/>
                        <a:pt x="61298" y="159269"/>
                      </a:cubicBezTo>
                      <a:cubicBezTo>
                        <a:pt x="57583" y="141458"/>
                        <a:pt x="51391" y="117169"/>
                        <a:pt x="42057" y="91070"/>
                      </a:cubicBezTo>
                      <a:cubicBezTo>
                        <a:pt x="32723" y="64972"/>
                        <a:pt x="21959" y="42302"/>
                        <a:pt x="13577" y="26205"/>
                      </a:cubicBezTo>
                      <a:cubicBezTo>
                        <a:pt x="5195" y="10108"/>
                        <a:pt x="-615" y="392"/>
                        <a:pt x="52" y="11"/>
                      </a:cubicBezTo>
                      <a:cubicBezTo>
                        <a:pt x="337" y="-179"/>
                        <a:pt x="2147" y="2012"/>
                        <a:pt x="5100" y="6203"/>
                      </a:cubicBezTo>
                      <a:cubicBezTo>
                        <a:pt x="8053" y="10394"/>
                        <a:pt x="12053" y="16585"/>
                        <a:pt x="16721" y="24491"/>
                      </a:cubicBezTo>
                      <a:cubicBezTo>
                        <a:pt x="25960" y="40302"/>
                        <a:pt x="37390" y="63067"/>
                        <a:pt x="46820" y="89356"/>
                      </a:cubicBezTo>
                      <a:cubicBezTo>
                        <a:pt x="56249" y="115740"/>
                        <a:pt x="61965" y="140505"/>
                        <a:pt x="64822" y="158603"/>
                      </a:cubicBezTo>
                      <a:cubicBezTo>
                        <a:pt x="66250" y="167651"/>
                        <a:pt x="67203" y="174986"/>
                        <a:pt x="67489" y="180129"/>
                      </a:cubicBezTo>
                      <a:cubicBezTo>
                        <a:pt x="67775" y="185273"/>
                        <a:pt x="67870" y="188130"/>
                        <a:pt x="67489" y="18813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505" name="شكل حر: شكل 504">
                  <a:extLst>
                    <a:ext uri="{FF2B5EF4-FFF2-40B4-BE49-F238E27FC236}">
                      <a16:creationId xmlns:a16="http://schemas.microsoft.com/office/drawing/2014/main" id="{C01498EF-C60F-40C9-8CB9-13D508C0331C}"/>
                    </a:ext>
                  </a:extLst>
                </p:cNvPr>
                <p:cNvSpPr/>
                <p:nvPr/>
              </p:nvSpPr>
              <p:spPr>
                <a:xfrm>
                  <a:off x="8427977" y="3765327"/>
                  <a:ext cx="16319" cy="359283"/>
                </a:xfrm>
                <a:custGeom>
                  <a:avLst/>
                  <a:gdLst>
                    <a:gd name="connsiteX0" fmla="*/ 16126 w 16319"/>
                    <a:gd name="connsiteY0" fmla="*/ 359283 h 359283"/>
                    <a:gd name="connsiteX1" fmla="*/ 13745 w 16319"/>
                    <a:gd name="connsiteY1" fmla="*/ 345281 h 359283"/>
                    <a:gd name="connsiteX2" fmla="*/ 9554 w 16319"/>
                    <a:gd name="connsiteY2" fmla="*/ 306896 h 359283"/>
                    <a:gd name="connsiteX3" fmla="*/ 1362 w 16319"/>
                    <a:gd name="connsiteY3" fmla="*/ 179927 h 359283"/>
                    <a:gd name="connsiteX4" fmla="*/ 600 w 16319"/>
                    <a:gd name="connsiteY4" fmla="*/ 52673 h 359283"/>
                    <a:gd name="connsiteX5" fmla="*/ 2124 w 16319"/>
                    <a:gd name="connsiteY5" fmla="*/ 14097 h 359283"/>
                    <a:gd name="connsiteX6" fmla="*/ 3458 w 16319"/>
                    <a:gd name="connsiteY6" fmla="*/ 0 h 359283"/>
                    <a:gd name="connsiteX7" fmla="*/ 4029 w 16319"/>
                    <a:gd name="connsiteY7" fmla="*/ 14192 h 359283"/>
                    <a:gd name="connsiteX8" fmla="*/ 4029 w 16319"/>
                    <a:gd name="connsiteY8" fmla="*/ 52769 h 359283"/>
                    <a:gd name="connsiteX9" fmla="*/ 6220 w 16319"/>
                    <a:gd name="connsiteY9" fmla="*/ 179832 h 359283"/>
                    <a:gd name="connsiteX10" fmla="*/ 12983 w 16319"/>
                    <a:gd name="connsiteY10" fmla="*/ 306705 h 359283"/>
                    <a:gd name="connsiteX11" fmla="*/ 15649 w 16319"/>
                    <a:gd name="connsiteY11" fmla="*/ 345186 h 359283"/>
                    <a:gd name="connsiteX12" fmla="*/ 16126 w 16319"/>
                    <a:gd name="connsiteY12" fmla="*/ 359283 h 35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319" h="359283">
                      <a:moveTo>
                        <a:pt x="16126" y="359283"/>
                      </a:moveTo>
                      <a:cubicBezTo>
                        <a:pt x="15745" y="359283"/>
                        <a:pt x="14983" y="354330"/>
                        <a:pt x="13745" y="345281"/>
                      </a:cubicBezTo>
                      <a:cubicBezTo>
                        <a:pt x="12506" y="336232"/>
                        <a:pt x="11077" y="323183"/>
                        <a:pt x="9554" y="306896"/>
                      </a:cubicBezTo>
                      <a:cubicBezTo>
                        <a:pt x="6410" y="274511"/>
                        <a:pt x="3077" y="229553"/>
                        <a:pt x="1362" y="179927"/>
                      </a:cubicBezTo>
                      <a:cubicBezTo>
                        <a:pt x="-353" y="130207"/>
                        <a:pt x="-257" y="85249"/>
                        <a:pt x="600" y="52673"/>
                      </a:cubicBezTo>
                      <a:cubicBezTo>
                        <a:pt x="1076" y="36386"/>
                        <a:pt x="1552" y="23241"/>
                        <a:pt x="2124" y="14097"/>
                      </a:cubicBezTo>
                      <a:cubicBezTo>
                        <a:pt x="2695" y="5048"/>
                        <a:pt x="3172" y="0"/>
                        <a:pt x="3458" y="0"/>
                      </a:cubicBezTo>
                      <a:cubicBezTo>
                        <a:pt x="3838" y="0"/>
                        <a:pt x="4029" y="5048"/>
                        <a:pt x="4029" y="14192"/>
                      </a:cubicBezTo>
                      <a:cubicBezTo>
                        <a:pt x="4029" y="24194"/>
                        <a:pt x="4029" y="37148"/>
                        <a:pt x="4029" y="52769"/>
                      </a:cubicBezTo>
                      <a:cubicBezTo>
                        <a:pt x="4029" y="85344"/>
                        <a:pt x="4505" y="130207"/>
                        <a:pt x="6220" y="179832"/>
                      </a:cubicBezTo>
                      <a:cubicBezTo>
                        <a:pt x="7934" y="229457"/>
                        <a:pt x="10697" y="274225"/>
                        <a:pt x="12983" y="306705"/>
                      </a:cubicBezTo>
                      <a:cubicBezTo>
                        <a:pt x="14030" y="322231"/>
                        <a:pt x="14983" y="335185"/>
                        <a:pt x="15649" y="345186"/>
                      </a:cubicBezTo>
                      <a:cubicBezTo>
                        <a:pt x="16316" y="354139"/>
                        <a:pt x="16507" y="359188"/>
                        <a:pt x="16126" y="35928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506" name="شكل حر: شكل 505">
                  <a:extLst>
                    <a:ext uri="{FF2B5EF4-FFF2-40B4-BE49-F238E27FC236}">
                      <a16:creationId xmlns:a16="http://schemas.microsoft.com/office/drawing/2014/main" id="{055ABB62-B17E-4A3C-98B5-157251C7D371}"/>
                    </a:ext>
                  </a:extLst>
                </p:cNvPr>
                <p:cNvSpPr/>
                <p:nvPr/>
              </p:nvSpPr>
              <p:spPr>
                <a:xfrm>
                  <a:off x="7553991" y="4035742"/>
                  <a:ext cx="304895" cy="39623"/>
                </a:xfrm>
                <a:custGeom>
                  <a:avLst/>
                  <a:gdLst>
                    <a:gd name="connsiteX0" fmla="*/ 304895 w 304895"/>
                    <a:gd name="connsiteY0" fmla="*/ 5715 h 39623"/>
                    <a:gd name="connsiteX1" fmla="*/ 0 w 304895"/>
                    <a:gd name="connsiteY1" fmla="*/ 0 h 39623"/>
                    <a:gd name="connsiteX2" fmla="*/ 0 w 304895"/>
                    <a:gd name="connsiteY2" fmla="*/ 39624 h 39623"/>
                    <a:gd name="connsiteX3" fmla="*/ 304895 w 304895"/>
                    <a:gd name="connsiteY3" fmla="*/ 39624 h 39623"/>
                    <a:gd name="connsiteX4" fmla="*/ 304895 w 304895"/>
                    <a:gd name="connsiteY4" fmla="*/ 5715 h 39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95" h="39623">
                      <a:moveTo>
                        <a:pt x="304895" y="5715"/>
                      </a:moveTo>
                      <a:cubicBezTo>
                        <a:pt x="203359" y="11621"/>
                        <a:pt x="101346" y="9715"/>
                        <a:pt x="0" y="0"/>
                      </a:cubicBezTo>
                      <a:lnTo>
                        <a:pt x="0" y="39624"/>
                      </a:lnTo>
                      <a:lnTo>
                        <a:pt x="304895" y="39624"/>
                      </a:lnTo>
                      <a:lnTo>
                        <a:pt x="304895" y="5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507" name="شكل حر: شكل 506">
                  <a:extLst>
                    <a:ext uri="{FF2B5EF4-FFF2-40B4-BE49-F238E27FC236}">
                      <a16:creationId xmlns:a16="http://schemas.microsoft.com/office/drawing/2014/main" id="{E2FE1B89-E3FD-41CD-9061-744CE56D23EB}"/>
                    </a:ext>
                  </a:extLst>
                </p:cNvPr>
                <p:cNvSpPr/>
                <p:nvPr/>
              </p:nvSpPr>
              <p:spPr>
                <a:xfrm>
                  <a:off x="7490357" y="3365929"/>
                  <a:ext cx="692379" cy="345390"/>
                </a:xfrm>
                <a:custGeom>
                  <a:avLst/>
                  <a:gdLst>
                    <a:gd name="connsiteX0" fmla="*/ 671805 w 692379"/>
                    <a:gd name="connsiteY0" fmla="*/ 16874 h 345390"/>
                    <a:gd name="connsiteX1" fmla="*/ 672948 w 692379"/>
                    <a:gd name="connsiteY1" fmla="*/ 22874 h 345390"/>
                    <a:gd name="connsiteX2" fmla="*/ 675615 w 692379"/>
                    <a:gd name="connsiteY2" fmla="*/ 40400 h 345390"/>
                    <a:gd name="connsiteX3" fmla="*/ 682378 w 692379"/>
                    <a:gd name="connsiteY3" fmla="*/ 106980 h 345390"/>
                    <a:gd name="connsiteX4" fmla="*/ 692284 w 692379"/>
                    <a:gd name="connsiteY4" fmla="*/ 341676 h 345390"/>
                    <a:gd name="connsiteX5" fmla="*/ 692379 w 692379"/>
                    <a:gd name="connsiteY5" fmla="*/ 345391 h 345390"/>
                    <a:gd name="connsiteX6" fmla="*/ 689045 w 692379"/>
                    <a:gd name="connsiteY6" fmla="*/ 343772 h 345390"/>
                    <a:gd name="connsiteX7" fmla="*/ 489211 w 692379"/>
                    <a:gd name="connsiteY7" fmla="*/ 246521 h 345390"/>
                    <a:gd name="connsiteX8" fmla="*/ 142787 w 692379"/>
                    <a:gd name="connsiteY8" fmla="*/ 73166 h 345390"/>
                    <a:gd name="connsiteX9" fmla="*/ 38107 w 692379"/>
                    <a:gd name="connsiteY9" fmla="*/ 20112 h 345390"/>
                    <a:gd name="connsiteX10" fmla="*/ 9723 w 692379"/>
                    <a:gd name="connsiteY10" fmla="*/ 5444 h 345390"/>
                    <a:gd name="connsiteX11" fmla="*/ 2388 w 692379"/>
                    <a:gd name="connsiteY11" fmla="*/ 1538 h 345390"/>
                    <a:gd name="connsiteX12" fmla="*/ 7 w 692379"/>
                    <a:gd name="connsiteY12" fmla="*/ 14 h 345390"/>
                    <a:gd name="connsiteX13" fmla="*/ 2674 w 692379"/>
                    <a:gd name="connsiteY13" fmla="*/ 1062 h 345390"/>
                    <a:gd name="connsiteX14" fmla="*/ 10199 w 692379"/>
                    <a:gd name="connsiteY14" fmla="*/ 4586 h 345390"/>
                    <a:gd name="connsiteX15" fmla="*/ 38964 w 692379"/>
                    <a:gd name="connsiteY15" fmla="*/ 18398 h 345390"/>
                    <a:gd name="connsiteX16" fmla="*/ 144406 w 692379"/>
                    <a:gd name="connsiteY16" fmla="*/ 70023 h 345390"/>
                    <a:gd name="connsiteX17" fmla="*/ 491402 w 692379"/>
                    <a:gd name="connsiteY17" fmla="*/ 242045 h 345390"/>
                    <a:gd name="connsiteX18" fmla="*/ 690951 w 692379"/>
                    <a:gd name="connsiteY18" fmla="*/ 339581 h 345390"/>
                    <a:gd name="connsiteX19" fmla="*/ 687712 w 692379"/>
                    <a:gd name="connsiteY19" fmla="*/ 341676 h 345390"/>
                    <a:gd name="connsiteX20" fmla="*/ 679616 w 692379"/>
                    <a:gd name="connsiteY20" fmla="*/ 107171 h 345390"/>
                    <a:gd name="connsiteX21" fmla="*/ 674091 w 692379"/>
                    <a:gd name="connsiteY21" fmla="*/ 40496 h 345390"/>
                    <a:gd name="connsiteX22" fmla="*/ 672187 w 692379"/>
                    <a:gd name="connsiteY22" fmla="*/ 22874 h 345390"/>
                    <a:gd name="connsiteX23" fmla="*/ 671805 w 692379"/>
                    <a:gd name="connsiteY23" fmla="*/ 16874 h 345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92379" h="345390">
                      <a:moveTo>
                        <a:pt x="671805" y="16874"/>
                      </a:moveTo>
                      <a:cubicBezTo>
                        <a:pt x="671901" y="16874"/>
                        <a:pt x="672281" y="18874"/>
                        <a:pt x="672948" y="22874"/>
                      </a:cubicBezTo>
                      <a:cubicBezTo>
                        <a:pt x="673615" y="27161"/>
                        <a:pt x="674472" y="33066"/>
                        <a:pt x="675615" y="40400"/>
                      </a:cubicBezTo>
                      <a:cubicBezTo>
                        <a:pt x="677521" y="55831"/>
                        <a:pt x="680187" y="78405"/>
                        <a:pt x="682378" y="106980"/>
                      </a:cubicBezTo>
                      <a:cubicBezTo>
                        <a:pt x="686950" y="164225"/>
                        <a:pt x="690951" y="245569"/>
                        <a:pt x="692284" y="341676"/>
                      </a:cubicBezTo>
                      <a:lnTo>
                        <a:pt x="692379" y="345391"/>
                      </a:lnTo>
                      <a:lnTo>
                        <a:pt x="689045" y="343772"/>
                      </a:lnTo>
                      <a:cubicBezTo>
                        <a:pt x="628276" y="314244"/>
                        <a:pt x="560077" y="282050"/>
                        <a:pt x="489211" y="246521"/>
                      </a:cubicBezTo>
                      <a:cubicBezTo>
                        <a:pt x="354051" y="178894"/>
                        <a:pt x="231750" y="117648"/>
                        <a:pt x="142787" y="73166"/>
                      </a:cubicBezTo>
                      <a:cubicBezTo>
                        <a:pt x="98781" y="50878"/>
                        <a:pt x="63158" y="32780"/>
                        <a:pt x="38107" y="20112"/>
                      </a:cubicBezTo>
                      <a:cubicBezTo>
                        <a:pt x="26010" y="13921"/>
                        <a:pt x="16581" y="8968"/>
                        <a:pt x="9723" y="5444"/>
                      </a:cubicBezTo>
                      <a:cubicBezTo>
                        <a:pt x="6675" y="3824"/>
                        <a:pt x="4293" y="2586"/>
                        <a:pt x="2388" y="1538"/>
                      </a:cubicBezTo>
                      <a:cubicBezTo>
                        <a:pt x="769" y="586"/>
                        <a:pt x="-88" y="110"/>
                        <a:pt x="7" y="14"/>
                      </a:cubicBezTo>
                      <a:cubicBezTo>
                        <a:pt x="7" y="-81"/>
                        <a:pt x="959" y="300"/>
                        <a:pt x="2674" y="1062"/>
                      </a:cubicBezTo>
                      <a:cubicBezTo>
                        <a:pt x="4579" y="1919"/>
                        <a:pt x="7151" y="3062"/>
                        <a:pt x="10199" y="4586"/>
                      </a:cubicBezTo>
                      <a:cubicBezTo>
                        <a:pt x="17057" y="7920"/>
                        <a:pt x="26772" y="12492"/>
                        <a:pt x="38964" y="18398"/>
                      </a:cubicBezTo>
                      <a:cubicBezTo>
                        <a:pt x="64206" y="30780"/>
                        <a:pt x="100115" y="48306"/>
                        <a:pt x="144406" y="70023"/>
                      </a:cubicBezTo>
                      <a:cubicBezTo>
                        <a:pt x="233465" y="114219"/>
                        <a:pt x="356052" y="174989"/>
                        <a:pt x="491402" y="242045"/>
                      </a:cubicBezTo>
                      <a:cubicBezTo>
                        <a:pt x="562268" y="277478"/>
                        <a:pt x="630276" y="309767"/>
                        <a:pt x="690951" y="339581"/>
                      </a:cubicBezTo>
                      <a:lnTo>
                        <a:pt x="687712" y="341676"/>
                      </a:lnTo>
                      <a:cubicBezTo>
                        <a:pt x="686664" y="245759"/>
                        <a:pt x="683331" y="164416"/>
                        <a:pt x="679616" y="107171"/>
                      </a:cubicBezTo>
                      <a:cubicBezTo>
                        <a:pt x="677806" y="78500"/>
                        <a:pt x="675615" y="56021"/>
                        <a:pt x="674091" y="40496"/>
                      </a:cubicBezTo>
                      <a:cubicBezTo>
                        <a:pt x="673234" y="33066"/>
                        <a:pt x="672663" y="27161"/>
                        <a:pt x="672187" y="22874"/>
                      </a:cubicBezTo>
                      <a:cubicBezTo>
                        <a:pt x="671805" y="18969"/>
                        <a:pt x="671615" y="16874"/>
                        <a:pt x="671805" y="168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508" name="شكل حر: شكل 507">
                  <a:extLst>
                    <a:ext uri="{FF2B5EF4-FFF2-40B4-BE49-F238E27FC236}">
                      <a16:creationId xmlns:a16="http://schemas.microsoft.com/office/drawing/2014/main" id="{E01C53AA-D0BE-4226-A13B-C183D1F4879A}"/>
                    </a:ext>
                  </a:extLst>
                </p:cNvPr>
                <p:cNvSpPr/>
                <p:nvPr/>
              </p:nvSpPr>
              <p:spPr>
                <a:xfrm>
                  <a:off x="6946864" y="4087772"/>
                  <a:ext cx="487497" cy="117952"/>
                </a:xfrm>
                <a:custGeom>
                  <a:avLst/>
                  <a:gdLst>
                    <a:gd name="connsiteX0" fmla="*/ 487493 w 487497"/>
                    <a:gd name="connsiteY0" fmla="*/ 117896 h 117952"/>
                    <a:gd name="connsiteX1" fmla="*/ 482445 w 487497"/>
                    <a:gd name="connsiteY1" fmla="*/ 117039 h 117952"/>
                    <a:gd name="connsiteX2" fmla="*/ 468253 w 487497"/>
                    <a:gd name="connsiteY2" fmla="*/ 113609 h 117952"/>
                    <a:gd name="connsiteX3" fmla="*/ 416151 w 487497"/>
                    <a:gd name="connsiteY3" fmla="*/ 100370 h 117952"/>
                    <a:gd name="connsiteX4" fmla="*/ 244130 w 487497"/>
                    <a:gd name="connsiteY4" fmla="*/ 57412 h 117952"/>
                    <a:gd name="connsiteX5" fmla="*/ 71441 w 487497"/>
                    <a:gd name="connsiteY5" fmla="*/ 17026 h 117952"/>
                    <a:gd name="connsiteX6" fmla="*/ 19054 w 487497"/>
                    <a:gd name="connsiteY6" fmla="*/ 5024 h 117952"/>
                    <a:gd name="connsiteX7" fmla="*/ 4862 w 487497"/>
                    <a:gd name="connsiteY7" fmla="*/ 1595 h 117952"/>
                    <a:gd name="connsiteX8" fmla="*/ 4 w 487497"/>
                    <a:gd name="connsiteY8" fmla="*/ 72 h 117952"/>
                    <a:gd name="connsiteX9" fmla="*/ 5052 w 487497"/>
                    <a:gd name="connsiteY9" fmla="*/ 643 h 117952"/>
                    <a:gd name="connsiteX10" fmla="*/ 19435 w 487497"/>
                    <a:gd name="connsiteY10" fmla="*/ 3215 h 117952"/>
                    <a:gd name="connsiteX11" fmla="*/ 72203 w 487497"/>
                    <a:gd name="connsiteY11" fmla="*/ 13692 h 117952"/>
                    <a:gd name="connsiteX12" fmla="*/ 245273 w 487497"/>
                    <a:gd name="connsiteY12" fmla="*/ 52745 h 117952"/>
                    <a:gd name="connsiteX13" fmla="*/ 417008 w 487497"/>
                    <a:gd name="connsiteY13" fmla="*/ 97131 h 117952"/>
                    <a:gd name="connsiteX14" fmla="*/ 468729 w 487497"/>
                    <a:gd name="connsiteY14" fmla="*/ 111895 h 117952"/>
                    <a:gd name="connsiteX15" fmla="*/ 482731 w 487497"/>
                    <a:gd name="connsiteY15" fmla="*/ 116181 h 117952"/>
                    <a:gd name="connsiteX16" fmla="*/ 487493 w 487497"/>
                    <a:gd name="connsiteY16" fmla="*/ 117896 h 11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87497" h="117952">
                      <a:moveTo>
                        <a:pt x="487493" y="117896"/>
                      </a:moveTo>
                      <a:cubicBezTo>
                        <a:pt x="487493" y="118086"/>
                        <a:pt x="485684" y="117800"/>
                        <a:pt x="482445" y="117039"/>
                      </a:cubicBezTo>
                      <a:cubicBezTo>
                        <a:pt x="478635" y="116086"/>
                        <a:pt x="473968" y="115038"/>
                        <a:pt x="468253" y="113609"/>
                      </a:cubicBezTo>
                      <a:cubicBezTo>
                        <a:pt x="455204" y="110276"/>
                        <a:pt x="437582" y="105799"/>
                        <a:pt x="416151" y="100370"/>
                      </a:cubicBezTo>
                      <a:cubicBezTo>
                        <a:pt x="372146" y="89130"/>
                        <a:pt x="311376" y="73700"/>
                        <a:pt x="244130" y="57412"/>
                      </a:cubicBezTo>
                      <a:cubicBezTo>
                        <a:pt x="176788" y="41124"/>
                        <a:pt x="115733" y="27122"/>
                        <a:pt x="71441" y="17026"/>
                      </a:cubicBezTo>
                      <a:cubicBezTo>
                        <a:pt x="49820" y="12073"/>
                        <a:pt x="32103" y="7977"/>
                        <a:pt x="19054" y="5024"/>
                      </a:cubicBezTo>
                      <a:cubicBezTo>
                        <a:pt x="13339" y="3596"/>
                        <a:pt x="8672" y="2453"/>
                        <a:pt x="4862" y="1595"/>
                      </a:cubicBezTo>
                      <a:cubicBezTo>
                        <a:pt x="1623" y="738"/>
                        <a:pt x="-91" y="262"/>
                        <a:pt x="4" y="72"/>
                      </a:cubicBezTo>
                      <a:cubicBezTo>
                        <a:pt x="4" y="-119"/>
                        <a:pt x="1814" y="72"/>
                        <a:pt x="5052" y="643"/>
                      </a:cubicBezTo>
                      <a:cubicBezTo>
                        <a:pt x="8862" y="1310"/>
                        <a:pt x="13625" y="2167"/>
                        <a:pt x="19435" y="3215"/>
                      </a:cubicBezTo>
                      <a:cubicBezTo>
                        <a:pt x="31913" y="5501"/>
                        <a:pt x="49915" y="9120"/>
                        <a:pt x="72203" y="13692"/>
                      </a:cubicBezTo>
                      <a:cubicBezTo>
                        <a:pt x="116685" y="22931"/>
                        <a:pt x="177931" y="36457"/>
                        <a:pt x="245273" y="52745"/>
                      </a:cubicBezTo>
                      <a:cubicBezTo>
                        <a:pt x="312614" y="69032"/>
                        <a:pt x="373289" y="85034"/>
                        <a:pt x="417008" y="97131"/>
                      </a:cubicBezTo>
                      <a:cubicBezTo>
                        <a:pt x="438916" y="103227"/>
                        <a:pt x="456537" y="108275"/>
                        <a:pt x="468729" y="111895"/>
                      </a:cubicBezTo>
                      <a:cubicBezTo>
                        <a:pt x="474349" y="113609"/>
                        <a:pt x="479016" y="115038"/>
                        <a:pt x="482731" y="116181"/>
                      </a:cubicBezTo>
                      <a:cubicBezTo>
                        <a:pt x="485874" y="117134"/>
                        <a:pt x="487589" y="117705"/>
                        <a:pt x="487493" y="1178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509" name="رسم 2">
                  <a:extLst>
                    <a:ext uri="{FF2B5EF4-FFF2-40B4-BE49-F238E27FC236}">
                      <a16:creationId xmlns:a16="http://schemas.microsoft.com/office/drawing/2014/main" id="{490D5DDB-2B1C-4A23-8E91-11A182002AE1}"/>
                    </a:ext>
                  </a:extLst>
                </p:cNvPr>
                <p:cNvGrpSpPr/>
                <p:nvPr/>
              </p:nvGrpSpPr>
              <p:grpSpPr>
                <a:xfrm>
                  <a:off x="7546041" y="3310599"/>
                  <a:ext cx="775178" cy="874780"/>
                  <a:chOff x="7546041" y="3310599"/>
                  <a:chExt cx="775178" cy="874780"/>
                </a:xfrm>
                <a:solidFill>
                  <a:srgbClr val="263238"/>
                </a:solidFill>
              </p:grpSpPr>
              <p:sp>
                <p:nvSpPr>
                  <p:cNvPr id="510" name="شكل حر: شكل 509">
                    <a:extLst>
                      <a:ext uri="{FF2B5EF4-FFF2-40B4-BE49-F238E27FC236}">
                        <a16:creationId xmlns:a16="http://schemas.microsoft.com/office/drawing/2014/main" id="{B2288C0C-4310-477F-8CE0-8CE26F2FEBA9}"/>
                      </a:ext>
                    </a:extLst>
                  </p:cNvPr>
                  <p:cNvSpPr/>
                  <p:nvPr/>
                </p:nvSpPr>
                <p:spPr>
                  <a:xfrm>
                    <a:off x="8108890" y="3310599"/>
                    <a:ext cx="124248" cy="454633"/>
                  </a:xfrm>
                  <a:custGeom>
                    <a:avLst/>
                    <a:gdLst>
                      <a:gd name="connsiteX0" fmla="*/ 28 w 124248"/>
                      <a:gd name="connsiteY0" fmla="*/ 100 h 454633"/>
                      <a:gd name="connsiteX1" fmla="*/ 51462 w 124248"/>
                      <a:gd name="connsiteY1" fmla="*/ 49820 h 454633"/>
                      <a:gd name="connsiteX2" fmla="*/ 112708 w 124248"/>
                      <a:gd name="connsiteY2" fmla="*/ 211459 h 454633"/>
                      <a:gd name="connsiteX3" fmla="*/ 123853 w 124248"/>
                      <a:gd name="connsiteY3" fmla="*/ 306233 h 454633"/>
                      <a:gd name="connsiteX4" fmla="*/ 124043 w 124248"/>
                      <a:gd name="connsiteY4" fmla="*/ 347857 h 454633"/>
                      <a:gd name="connsiteX5" fmla="*/ 122043 w 124248"/>
                      <a:gd name="connsiteY5" fmla="*/ 384052 h 454633"/>
                      <a:gd name="connsiteX6" fmla="*/ 118804 w 124248"/>
                      <a:gd name="connsiteY6" fmla="*/ 413770 h 454633"/>
                      <a:gd name="connsiteX7" fmla="*/ 114994 w 124248"/>
                      <a:gd name="connsiteY7" fmla="*/ 435964 h 454633"/>
                      <a:gd name="connsiteX8" fmla="*/ 110517 w 124248"/>
                      <a:gd name="connsiteY8" fmla="*/ 454633 h 454633"/>
                      <a:gd name="connsiteX9" fmla="*/ 111184 w 124248"/>
                      <a:gd name="connsiteY9" fmla="*/ 435392 h 454633"/>
                      <a:gd name="connsiteX10" fmla="*/ 113279 w 124248"/>
                      <a:gd name="connsiteY10" fmla="*/ 413104 h 454633"/>
                      <a:gd name="connsiteX11" fmla="*/ 114994 w 124248"/>
                      <a:gd name="connsiteY11" fmla="*/ 383576 h 454633"/>
                      <a:gd name="connsiteX12" fmla="*/ 115756 w 124248"/>
                      <a:gd name="connsiteY12" fmla="*/ 347762 h 454633"/>
                      <a:gd name="connsiteX13" fmla="*/ 114708 w 124248"/>
                      <a:gd name="connsiteY13" fmla="*/ 306709 h 454633"/>
                      <a:gd name="connsiteX14" fmla="*/ 102993 w 124248"/>
                      <a:gd name="connsiteY14" fmla="*/ 213364 h 454633"/>
                      <a:gd name="connsiteX15" fmla="*/ 45557 w 124248"/>
                      <a:gd name="connsiteY15" fmla="*/ 53630 h 454633"/>
                      <a:gd name="connsiteX16" fmla="*/ 13839 w 124248"/>
                      <a:gd name="connsiteY16" fmla="*/ 13244 h 454633"/>
                      <a:gd name="connsiteX17" fmla="*/ 28 w 124248"/>
                      <a:gd name="connsiteY17" fmla="*/ 100 h 454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4248" h="454633">
                        <a:moveTo>
                          <a:pt x="28" y="100"/>
                        </a:moveTo>
                        <a:cubicBezTo>
                          <a:pt x="504" y="-1329"/>
                          <a:pt x="26221" y="12482"/>
                          <a:pt x="51462" y="49820"/>
                        </a:cubicBezTo>
                        <a:cubicBezTo>
                          <a:pt x="76323" y="87063"/>
                          <a:pt x="99564" y="144975"/>
                          <a:pt x="112708" y="211459"/>
                        </a:cubicBezTo>
                        <a:cubicBezTo>
                          <a:pt x="119186" y="244797"/>
                          <a:pt x="122424" y="276991"/>
                          <a:pt x="123853" y="306233"/>
                        </a:cubicBezTo>
                        <a:cubicBezTo>
                          <a:pt x="124043" y="320902"/>
                          <a:pt x="124519" y="334808"/>
                          <a:pt x="124043" y="347857"/>
                        </a:cubicBezTo>
                        <a:cubicBezTo>
                          <a:pt x="123377" y="360907"/>
                          <a:pt x="123186" y="373003"/>
                          <a:pt x="122043" y="384052"/>
                        </a:cubicBezTo>
                        <a:cubicBezTo>
                          <a:pt x="120900" y="394911"/>
                          <a:pt x="119757" y="404912"/>
                          <a:pt x="118804" y="413770"/>
                        </a:cubicBezTo>
                        <a:cubicBezTo>
                          <a:pt x="117566" y="422438"/>
                          <a:pt x="116137" y="429868"/>
                          <a:pt x="114994" y="435964"/>
                        </a:cubicBezTo>
                        <a:cubicBezTo>
                          <a:pt x="112708" y="448156"/>
                          <a:pt x="111184" y="454728"/>
                          <a:pt x="110517" y="454633"/>
                        </a:cubicBezTo>
                        <a:cubicBezTo>
                          <a:pt x="109851" y="454537"/>
                          <a:pt x="110137" y="447679"/>
                          <a:pt x="111184" y="435392"/>
                        </a:cubicBezTo>
                        <a:cubicBezTo>
                          <a:pt x="111756" y="429010"/>
                          <a:pt x="112423" y="421581"/>
                          <a:pt x="113279" y="413104"/>
                        </a:cubicBezTo>
                        <a:cubicBezTo>
                          <a:pt x="113756" y="404245"/>
                          <a:pt x="114328" y="394435"/>
                          <a:pt x="114994" y="383576"/>
                        </a:cubicBezTo>
                        <a:cubicBezTo>
                          <a:pt x="115661" y="372622"/>
                          <a:pt x="115471" y="360621"/>
                          <a:pt x="115756" y="347762"/>
                        </a:cubicBezTo>
                        <a:cubicBezTo>
                          <a:pt x="115851" y="334903"/>
                          <a:pt x="115089" y="321092"/>
                          <a:pt x="114708" y="306709"/>
                        </a:cubicBezTo>
                        <a:cubicBezTo>
                          <a:pt x="112803" y="277849"/>
                          <a:pt x="109374" y="246130"/>
                          <a:pt x="102993" y="213364"/>
                        </a:cubicBezTo>
                        <a:cubicBezTo>
                          <a:pt x="90134" y="147928"/>
                          <a:pt x="68131" y="90682"/>
                          <a:pt x="45557" y="53630"/>
                        </a:cubicBezTo>
                        <a:cubicBezTo>
                          <a:pt x="34222" y="35152"/>
                          <a:pt x="22316" y="21817"/>
                          <a:pt x="13839" y="13244"/>
                        </a:cubicBezTo>
                        <a:cubicBezTo>
                          <a:pt x="5266" y="4672"/>
                          <a:pt x="-448" y="766"/>
                          <a:pt x="28" y="10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511" name="شكل حر: شكل 510">
                    <a:extLst>
                      <a:ext uri="{FF2B5EF4-FFF2-40B4-BE49-F238E27FC236}">
                        <a16:creationId xmlns:a16="http://schemas.microsoft.com/office/drawing/2014/main" id="{3E64C987-7A83-4731-8AE9-02AF35CAF88A}"/>
                      </a:ext>
                    </a:extLst>
                  </p:cNvPr>
                  <p:cNvSpPr/>
                  <p:nvPr/>
                </p:nvSpPr>
                <p:spPr>
                  <a:xfrm>
                    <a:off x="7546041" y="3313434"/>
                    <a:ext cx="129851" cy="871945"/>
                  </a:xfrm>
                  <a:custGeom>
                    <a:avLst/>
                    <a:gdLst>
                      <a:gd name="connsiteX0" fmla="*/ 129775 w 129851"/>
                      <a:gd name="connsiteY0" fmla="*/ 27 h 871945"/>
                      <a:gd name="connsiteX1" fmla="*/ 109677 w 129851"/>
                      <a:gd name="connsiteY1" fmla="*/ 28983 h 871945"/>
                      <a:gd name="connsiteX2" fmla="*/ 64815 w 129851"/>
                      <a:gd name="connsiteY2" fmla="*/ 112708 h 871945"/>
                      <a:gd name="connsiteX3" fmla="*/ 31477 w 129851"/>
                      <a:gd name="connsiteY3" fmla="*/ 249582 h 871945"/>
                      <a:gd name="connsiteX4" fmla="*/ 17666 w 129851"/>
                      <a:gd name="connsiteY4" fmla="*/ 423223 h 871945"/>
                      <a:gd name="connsiteX5" fmla="*/ 14237 w 129851"/>
                      <a:gd name="connsiteY5" fmla="*/ 597626 h 871945"/>
                      <a:gd name="connsiteX6" fmla="*/ 14141 w 129851"/>
                      <a:gd name="connsiteY6" fmla="*/ 740405 h 871945"/>
                      <a:gd name="connsiteX7" fmla="*/ 11856 w 129851"/>
                      <a:gd name="connsiteY7" fmla="*/ 836703 h 871945"/>
                      <a:gd name="connsiteX8" fmla="*/ 8331 w 129851"/>
                      <a:gd name="connsiteY8" fmla="*/ 871946 h 871945"/>
                      <a:gd name="connsiteX9" fmla="*/ 6045 w 129851"/>
                      <a:gd name="connsiteY9" fmla="*/ 836608 h 871945"/>
                      <a:gd name="connsiteX10" fmla="*/ 3569 w 129851"/>
                      <a:gd name="connsiteY10" fmla="*/ 740405 h 871945"/>
                      <a:gd name="connsiteX11" fmla="*/ 425 w 129851"/>
                      <a:gd name="connsiteY11" fmla="*/ 597626 h 871945"/>
                      <a:gd name="connsiteX12" fmla="*/ 2711 w 129851"/>
                      <a:gd name="connsiteY12" fmla="*/ 422366 h 871945"/>
                      <a:gd name="connsiteX13" fmla="*/ 17761 w 129851"/>
                      <a:gd name="connsiteY13" fmla="*/ 247677 h 871945"/>
                      <a:gd name="connsiteX14" fmla="*/ 54908 w 129851"/>
                      <a:gd name="connsiteY14" fmla="*/ 108707 h 871945"/>
                      <a:gd name="connsiteX15" fmla="*/ 104819 w 129851"/>
                      <a:gd name="connsiteY15" fmla="*/ 25459 h 871945"/>
                      <a:gd name="connsiteX16" fmla="*/ 129775 w 129851"/>
                      <a:gd name="connsiteY16" fmla="*/ 27 h 87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9851" h="871945">
                        <a:moveTo>
                          <a:pt x="129775" y="27"/>
                        </a:moveTo>
                        <a:cubicBezTo>
                          <a:pt x="130727" y="884"/>
                          <a:pt x="122726" y="10600"/>
                          <a:pt x="109677" y="28983"/>
                        </a:cubicBezTo>
                        <a:cubicBezTo>
                          <a:pt x="96628" y="47366"/>
                          <a:pt x="79674" y="75465"/>
                          <a:pt x="64815" y="112708"/>
                        </a:cubicBezTo>
                        <a:cubicBezTo>
                          <a:pt x="49670" y="149951"/>
                          <a:pt x="38621" y="196814"/>
                          <a:pt x="31477" y="249582"/>
                        </a:cubicBezTo>
                        <a:cubicBezTo>
                          <a:pt x="24524" y="302446"/>
                          <a:pt x="21571" y="361501"/>
                          <a:pt x="17666" y="423223"/>
                        </a:cubicBezTo>
                        <a:cubicBezTo>
                          <a:pt x="14427" y="484850"/>
                          <a:pt x="14332" y="543905"/>
                          <a:pt x="14237" y="597626"/>
                        </a:cubicBezTo>
                        <a:cubicBezTo>
                          <a:pt x="14237" y="651251"/>
                          <a:pt x="14141" y="699638"/>
                          <a:pt x="14141" y="740405"/>
                        </a:cubicBezTo>
                        <a:cubicBezTo>
                          <a:pt x="13856" y="781077"/>
                          <a:pt x="13094" y="814034"/>
                          <a:pt x="11856" y="836703"/>
                        </a:cubicBezTo>
                        <a:cubicBezTo>
                          <a:pt x="10712" y="859468"/>
                          <a:pt x="9379" y="871946"/>
                          <a:pt x="8331" y="871946"/>
                        </a:cubicBezTo>
                        <a:cubicBezTo>
                          <a:pt x="7283" y="871946"/>
                          <a:pt x="6712" y="859373"/>
                          <a:pt x="6045" y="836608"/>
                        </a:cubicBezTo>
                        <a:cubicBezTo>
                          <a:pt x="5474" y="813462"/>
                          <a:pt x="4616" y="780696"/>
                          <a:pt x="3569" y="740405"/>
                        </a:cubicBezTo>
                        <a:cubicBezTo>
                          <a:pt x="2521" y="699829"/>
                          <a:pt x="1187" y="651442"/>
                          <a:pt x="425" y="597626"/>
                        </a:cubicBezTo>
                        <a:cubicBezTo>
                          <a:pt x="-241" y="543809"/>
                          <a:pt x="-527" y="484659"/>
                          <a:pt x="2711" y="422366"/>
                        </a:cubicBezTo>
                        <a:cubicBezTo>
                          <a:pt x="6617" y="360358"/>
                          <a:pt x="9950" y="301303"/>
                          <a:pt x="17761" y="247677"/>
                        </a:cubicBezTo>
                        <a:cubicBezTo>
                          <a:pt x="25667" y="194147"/>
                          <a:pt x="38144" y="146331"/>
                          <a:pt x="54908" y="108707"/>
                        </a:cubicBezTo>
                        <a:cubicBezTo>
                          <a:pt x="71482" y="70988"/>
                          <a:pt x="90151" y="43080"/>
                          <a:pt x="104819" y="25459"/>
                        </a:cubicBezTo>
                        <a:cubicBezTo>
                          <a:pt x="119774" y="7933"/>
                          <a:pt x="129203" y="-544"/>
                          <a:pt x="129775" y="2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512" name="شكل حر: شكل 511">
                    <a:extLst>
                      <a:ext uri="{FF2B5EF4-FFF2-40B4-BE49-F238E27FC236}">
                        <a16:creationId xmlns:a16="http://schemas.microsoft.com/office/drawing/2014/main" id="{B1C6164C-D75B-49BF-AF3F-985B6716E628}"/>
                      </a:ext>
                    </a:extLst>
                  </p:cNvPr>
                  <p:cNvSpPr/>
                  <p:nvPr/>
                </p:nvSpPr>
                <p:spPr>
                  <a:xfrm>
                    <a:off x="8072229" y="3757408"/>
                    <a:ext cx="248990" cy="352343"/>
                  </a:xfrm>
                  <a:custGeom>
                    <a:avLst/>
                    <a:gdLst>
                      <a:gd name="connsiteX0" fmla="*/ 244047 w 248990"/>
                      <a:gd name="connsiteY0" fmla="*/ 352343 h 352343"/>
                      <a:gd name="connsiteX1" fmla="*/ 242143 w 248990"/>
                      <a:gd name="connsiteY1" fmla="*/ 320911 h 352343"/>
                      <a:gd name="connsiteX2" fmla="*/ 240714 w 248990"/>
                      <a:gd name="connsiteY2" fmla="*/ 235090 h 352343"/>
                      <a:gd name="connsiteX3" fmla="*/ 240238 w 248990"/>
                      <a:gd name="connsiteY3" fmla="*/ 175845 h 352343"/>
                      <a:gd name="connsiteX4" fmla="*/ 238999 w 248990"/>
                      <a:gd name="connsiteY4" fmla="*/ 108217 h 352343"/>
                      <a:gd name="connsiteX5" fmla="*/ 214711 w 248990"/>
                      <a:gd name="connsiteY5" fmla="*/ 41733 h 352343"/>
                      <a:gd name="connsiteX6" fmla="*/ 147559 w 248990"/>
                      <a:gd name="connsiteY6" fmla="*/ 10015 h 352343"/>
                      <a:gd name="connsiteX7" fmla="*/ 77360 w 248990"/>
                      <a:gd name="connsiteY7" fmla="*/ 37256 h 352343"/>
                      <a:gd name="connsiteX8" fmla="*/ 41927 w 248990"/>
                      <a:gd name="connsiteY8" fmla="*/ 99073 h 352343"/>
                      <a:gd name="connsiteX9" fmla="*/ 30021 w 248990"/>
                      <a:gd name="connsiteY9" fmla="*/ 165463 h 352343"/>
                      <a:gd name="connsiteX10" fmla="*/ 20781 w 248990"/>
                      <a:gd name="connsiteY10" fmla="*/ 223946 h 352343"/>
                      <a:gd name="connsiteX11" fmla="*/ 6685 w 248990"/>
                      <a:gd name="connsiteY11" fmla="*/ 308528 h 352343"/>
                      <a:gd name="connsiteX12" fmla="*/ 208 w 248990"/>
                      <a:gd name="connsiteY12" fmla="*/ 339389 h 352343"/>
                      <a:gd name="connsiteX13" fmla="*/ 2875 w 248990"/>
                      <a:gd name="connsiteY13" fmla="*/ 307957 h 352343"/>
                      <a:gd name="connsiteX14" fmla="*/ 13828 w 248990"/>
                      <a:gd name="connsiteY14" fmla="*/ 222898 h 352343"/>
                      <a:gd name="connsiteX15" fmla="*/ 21925 w 248990"/>
                      <a:gd name="connsiteY15" fmla="*/ 164224 h 352343"/>
                      <a:gd name="connsiteX16" fmla="*/ 33164 w 248990"/>
                      <a:gd name="connsiteY16" fmla="*/ 96692 h 352343"/>
                      <a:gd name="connsiteX17" fmla="*/ 70978 w 248990"/>
                      <a:gd name="connsiteY17" fmla="*/ 29922 h 352343"/>
                      <a:gd name="connsiteX18" fmla="*/ 147845 w 248990"/>
                      <a:gd name="connsiteY18" fmla="*/ 13 h 352343"/>
                      <a:gd name="connsiteX19" fmla="*/ 222140 w 248990"/>
                      <a:gd name="connsiteY19" fmla="*/ 35351 h 352343"/>
                      <a:gd name="connsiteX20" fmla="*/ 248238 w 248990"/>
                      <a:gd name="connsiteY20" fmla="*/ 107551 h 352343"/>
                      <a:gd name="connsiteX21" fmla="*/ 248620 w 248990"/>
                      <a:gd name="connsiteY21" fmla="*/ 175845 h 352343"/>
                      <a:gd name="connsiteX22" fmla="*/ 247953 w 248990"/>
                      <a:gd name="connsiteY22" fmla="*/ 235090 h 352343"/>
                      <a:gd name="connsiteX23" fmla="*/ 246239 w 248990"/>
                      <a:gd name="connsiteY23" fmla="*/ 320911 h 352343"/>
                      <a:gd name="connsiteX24" fmla="*/ 244047 w 248990"/>
                      <a:gd name="connsiteY24" fmla="*/ 352343 h 352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48990" h="352343">
                        <a:moveTo>
                          <a:pt x="244047" y="352343"/>
                        </a:moveTo>
                        <a:cubicBezTo>
                          <a:pt x="243381" y="352343"/>
                          <a:pt x="242714" y="341104"/>
                          <a:pt x="242143" y="320911"/>
                        </a:cubicBezTo>
                        <a:cubicBezTo>
                          <a:pt x="241571" y="300622"/>
                          <a:pt x="241095" y="271381"/>
                          <a:pt x="240714" y="235090"/>
                        </a:cubicBezTo>
                        <a:cubicBezTo>
                          <a:pt x="240523" y="216898"/>
                          <a:pt x="240428" y="197086"/>
                          <a:pt x="240238" y="175845"/>
                        </a:cubicBezTo>
                        <a:cubicBezTo>
                          <a:pt x="239856" y="154604"/>
                          <a:pt x="240619" y="131649"/>
                          <a:pt x="238999" y="108217"/>
                        </a:cubicBezTo>
                        <a:cubicBezTo>
                          <a:pt x="237190" y="84976"/>
                          <a:pt x="231189" y="60402"/>
                          <a:pt x="214711" y="41733"/>
                        </a:cubicBezTo>
                        <a:cubicBezTo>
                          <a:pt x="198614" y="22969"/>
                          <a:pt x="173848" y="10300"/>
                          <a:pt x="147559" y="10015"/>
                        </a:cubicBezTo>
                        <a:cubicBezTo>
                          <a:pt x="121271" y="9538"/>
                          <a:pt x="96029" y="20778"/>
                          <a:pt x="77360" y="37256"/>
                        </a:cubicBezTo>
                        <a:cubicBezTo>
                          <a:pt x="58405" y="53734"/>
                          <a:pt x="47833" y="76499"/>
                          <a:pt x="41927" y="99073"/>
                        </a:cubicBezTo>
                        <a:cubicBezTo>
                          <a:pt x="36022" y="121743"/>
                          <a:pt x="33545" y="144508"/>
                          <a:pt x="30021" y="165463"/>
                        </a:cubicBezTo>
                        <a:cubicBezTo>
                          <a:pt x="26687" y="186417"/>
                          <a:pt x="23544" y="206039"/>
                          <a:pt x="20781" y="223946"/>
                        </a:cubicBezTo>
                        <a:cubicBezTo>
                          <a:pt x="15067" y="259665"/>
                          <a:pt x="10209" y="288621"/>
                          <a:pt x="6685" y="308528"/>
                        </a:cubicBezTo>
                        <a:cubicBezTo>
                          <a:pt x="3160" y="328435"/>
                          <a:pt x="874" y="339484"/>
                          <a:pt x="208" y="339389"/>
                        </a:cubicBezTo>
                        <a:cubicBezTo>
                          <a:pt x="-459" y="339294"/>
                          <a:pt x="494" y="328150"/>
                          <a:pt x="2875" y="307957"/>
                        </a:cubicBezTo>
                        <a:cubicBezTo>
                          <a:pt x="5256" y="287859"/>
                          <a:pt x="8970" y="258808"/>
                          <a:pt x="13828" y="222898"/>
                        </a:cubicBezTo>
                        <a:cubicBezTo>
                          <a:pt x="16305" y="204896"/>
                          <a:pt x="18972" y="185275"/>
                          <a:pt x="21925" y="164224"/>
                        </a:cubicBezTo>
                        <a:cubicBezTo>
                          <a:pt x="25068" y="143174"/>
                          <a:pt x="27259" y="120505"/>
                          <a:pt x="33164" y="96692"/>
                        </a:cubicBezTo>
                        <a:cubicBezTo>
                          <a:pt x="39070" y="73165"/>
                          <a:pt x="50309" y="48019"/>
                          <a:pt x="70978" y="29922"/>
                        </a:cubicBezTo>
                        <a:cubicBezTo>
                          <a:pt x="91076" y="11920"/>
                          <a:pt x="118508" y="-463"/>
                          <a:pt x="147845" y="13"/>
                        </a:cubicBezTo>
                        <a:cubicBezTo>
                          <a:pt x="177087" y="394"/>
                          <a:pt x="204519" y="14587"/>
                          <a:pt x="222140" y="35351"/>
                        </a:cubicBezTo>
                        <a:cubicBezTo>
                          <a:pt x="240523" y="56306"/>
                          <a:pt x="246619" y="83452"/>
                          <a:pt x="248238" y="107551"/>
                        </a:cubicBezTo>
                        <a:cubicBezTo>
                          <a:pt x="249667" y="131935"/>
                          <a:pt x="248620" y="154509"/>
                          <a:pt x="248620" y="175845"/>
                        </a:cubicBezTo>
                        <a:cubicBezTo>
                          <a:pt x="248334" y="197086"/>
                          <a:pt x="248144" y="216898"/>
                          <a:pt x="247953" y="235090"/>
                        </a:cubicBezTo>
                        <a:cubicBezTo>
                          <a:pt x="247477" y="271285"/>
                          <a:pt x="246905" y="300622"/>
                          <a:pt x="246239" y="320911"/>
                        </a:cubicBezTo>
                        <a:cubicBezTo>
                          <a:pt x="245381" y="341104"/>
                          <a:pt x="244714" y="352343"/>
                          <a:pt x="244047" y="35234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513" name="شكل حر: شكل 512">
                    <a:extLst>
                      <a:ext uri="{FF2B5EF4-FFF2-40B4-BE49-F238E27FC236}">
                        <a16:creationId xmlns:a16="http://schemas.microsoft.com/office/drawing/2014/main" id="{434995E3-1C6C-4CD0-A9C0-4F6F04534491}"/>
                      </a:ext>
                    </a:extLst>
                  </p:cNvPr>
                  <p:cNvSpPr/>
                  <p:nvPr/>
                </p:nvSpPr>
                <p:spPr>
                  <a:xfrm>
                    <a:off x="8187404" y="3674077"/>
                    <a:ext cx="61436" cy="96202"/>
                  </a:xfrm>
                  <a:custGeom>
                    <a:avLst/>
                    <a:gdLst>
                      <a:gd name="connsiteX0" fmla="*/ 36957 w 61436"/>
                      <a:gd name="connsiteY0" fmla="*/ 95 h 96202"/>
                      <a:gd name="connsiteX1" fmla="*/ 0 w 61436"/>
                      <a:gd name="connsiteY1" fmla="*/ 95060 h 96202"/>
                      <a:gd name="connsiteX2" fmla="*/ 61436 w 61436"/>
                      <a:gd name="connsiteY2" fmla="*/ 96203 h 96202"/>
                      <a:gd name="connsiteX3" fmla="*/ 45053 w 61436"/>
                      <a:gd name="connsiteY3" fmla="*/ 0 h 96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436" h="96202">
                        <a:moveTo>
                          <a:pt x="36957" y="95"/>
                        </a:moveTo>
                        <a:cubicBezTo>
                          <a:pt x="33909" y="33433"/>
                          <a:pt x="23146" y="70866"/>
                          <a:pt x="0" y="95060"/>
                        </a:cubicBezTo>
                        <a:cubicBezTo>
                          <a:pt x="20193" y="90678"/>
                          <a:pt x="41434" y="91059"/>
                          <a:pt x="61436" y="96203"/>
                        </a:cubicBezTo>
                        <a:cubicBezTo>
                          <a:pt x="46958" y="67246"/>
                          <a:pt x="44672" y="32385"/>
                          <a:pt x="45053" y="0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514" name="شكل حر: شكل 513">
                    <a:extLst>
                      <a:ext uri="{FF2B5EF4-FFF2-40B4-BE49-F238E27FC236}">
                        <a16:creationId xmlns:a16="http://schemas.microsoft.com/office/drawing/2014/main" id="{6C7C3EF3-16DC-462C-895D-6AD1F64323BE}"/>
                      </a:ext>
                    </a:extLst>
                  </p:cNvPr>
                  <p:cNvSpPr/>
                  <p:nvPr/>
                </p:nvSpPr>
                <p:spPr>
                  <a:xfrm>
                    <a:off x="8112043" y="3786458"/>
                    <a:ext cx="205125" cy="104412"/>
                  </a:xfrm>
                  <a:custGeom>
                    <a:avLst/>
                    <a:gdLst>
                      <a:gd name="connsiteX0" fmla="*/ 204520 w 205125"/>
                      <a:gd name="connsiteY0" fmla="*/ 104408 h 104412"/>
                      <a:gd name="connsiteX1" fmla="*/ 189375 w 205125"/>
                      <a:gd name="connsiteY1" fmla="*/ 66594 h 104412"/>
                      <a:gd name="connsiteX2" fmla="*/ 161657 w 205125"/>
                      <a:gd name="connsiteY2" fmla="*/ 33447 h 104412"/>
                      <a:gd name="connsiteX3" fmla="*/ 114795 w 205125"/>
                      <a:gd name="connsiteY3" fmla="*/ 11158 h 104412"/>
                      <a:gd name="connsiteX4" fmla="*/ 63169 w 205125"/>
                      <a:gd name="connsiteY4" fmla="*/ 16302 h 104412"/>
                      <a:gd name="connsiteX5" fmla="*/ 26307 w 205125"/>
                      <a:gd name="connsiteY5" fmla="*/ 38591 h 104412"/>
                      <a:gd name="connsiteX6" fmla="*/ 113 w 205125"/>
                      <a:gd name="connsiteY6" fmla="*/ 69737 h 104412"/>
                      <a:gd name="connsiteX7" fmla="*/ 21449 w 205125"/>
                      <a:gd name="connsiteY7" fmla="*/ 33542 h 104412"/>
                      <a:gd name="connsiteX8" fmla="*/ 59930 w 205125"/>
                      <a:gd name="connsiteY8" fmla="*/ 7825 h 104412"/>
                      <a:gd name="connsiteX9" fmla="*/ 116509 w 205125"/>
                      <a:gd name="connsiteY9" fmla="*/ 1443 h 104412"/>
                      <a:gd name="connsiteX10" fmla="*/ 167563 w 205125"/>
                      <a:gd name="connsiteY10" fmla="*/ 26589 h 104412"/>
                      <a:gd name="connsiteX11" fmla="*/ 195566 w 205125"/>
                      <a:gd name="connsiteY11" fmla="*/ 63451 h 104412"/>
                      <a:gd name="connsiteX12" fmla="*/ 204520 w 205125"/>
                      <a:gd name="connsiteY12" fmla="*/ 104408 h 104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5125" h="104412">
                        <a:moveTo>
                          <a:pt x="204520" y="104408"/>
                        </a:moveTo>
                        <a:cubicBezTo>
                          <a:pt x="202710" y="104694"/>
                          <a:pt x="201663" y="88406"/>
                          <a:pt x="189375" y="66594"/>
                        </a:cubicBezTo>
                        <a:cubicBezTo>
                          <a:pt x="183279" y="55736"/>
                          <a:pt x="174326" y="43829"/>
                          <a:pt x="161657" y="33447"/>
                        </a:cubicBezTo>
                        <a:cubicBezTo>
                          <a:pt x="149275" y="22970"/>
                          <a:pt x="132987" y="14492"/>
                          <a:pt x="114795" y="11158"/>
                        </a:cubicBezTo>
                        <a:cubicBezTo>
                          <a:pt x="96506" y="8015"/>
                          <a:pt x="78409" y="10587"/>
                          <a:pt x="63169" y="16302"/>
                        </a:cubicBezTo>
                        <a:cubicBezTo>
                          <a:pt x="47929" y="21922"/>
                          <a:pt x="35451" y="30208"/>
                          <a:pt x="26307" y="38591"/>
                        </a:cubicBezTo>
                        <a:cubicBezTo>
                          <a:pt x="7733" y="55354"/>
                          <a:pt x="1733" y="70595"/>
                          <a:pt x="113" y="69737"/>
                        </a:cubicBezTo>
                        <a:cubicBezTo>
                          <a:pt x="-744" y="69642"/>
                          <a:pt x="2971" y="52878"/>
                          <a:pt x="21449" y="33542"/>
                        </a:cubicBezTo>
                        <a:cubicBezTo>
                          <a:pt x="30593" y="24017"/>
                          <a:pt x="43547" y="14397"/>
                          <a:pt x="59930" y="7825"/>
                        </a:cubicBezTo>
                        <a:cubicBezTo>
                          <a:pt x="76218" y="1157"/>
                          <a:pt x="96125" y="-2081"/>
                          <a:pt x="116509" y="1443"/>
                        </a:cubicBezTo>
                        <a:cubicBezTo>
                          <a:pt x="136797" y="5158"/>
                          <a:pt x="154514" y="14873"/>
                          <a:pt x="167563" y="26589"/>
                        </a:cubicBezTo>
                        <a:cubicBezTo>
                          <a:pt x="180898" y="38209"/>
                          <a:pt x="189946" y="51545"/>
                          <a:pt x="195566" y="63451"/>
                        </a:cubicBezTo>
                        <a:cubicBezTo>
                          <a:pt x="206996" y="87549"/>
                          <a:pt x="205377" y="104599"/>
                          <a:pt x="204520" y="10440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  <p:grpSp>
            <p:nvGrpSpPr>
              <p:cNvPr id="435" name="رسم 2">
                <a:extLst>
                  <a:ext uri="{FF2B5EF4-FFF2-40B4-BE49-F238E27FC236}">
                    <a16:creationId xmlns:a16="http://schemas.microsoft.com/office/drawing/2014/main" id="{274F4AA1-53FA-4290-9817-D1D6A3E3796E}"/>
                  </a:ext>
                </a:extLst>
              </p:cNvPr>
              <p:cNvGrpSpPr/>
              <p:nvPr/>
            </p:nvGrpSpPr>
            <p:grpSpPr>
              <a:xfrm>
                <a:off x="7000473" y="4030530"/>
                <a:ext cx="1742618" cy="1036735"/>
                <a:chOff x="7000473" y="4030530"/>
                <a:chExt cx="1742618" cy="1036735"/>
              </a:xfrm>
            </p:grpSpPr>
            <p:sp>
              <p:nvSpPr>
                <p:cNvPr id="472" name="شكل حر: شكل 471">
                  <a:extLst>
                    <a:ext uri="{FF2B5EF4-FFF2-40B4-BE49-F238E27FC236}">
                      <a16:creationId xmlns:a16="http://schemas.microsoft.com/office/drawing/2014/main" id="{26E47B9F-0367-45A8-A8E1-0F88715316E8}"/>
                    </a:ext>
                  </a:extLst>
                </p:cNvPr>
                <p:cNvSpPr/>
                <p:nvPr/>
              </p:nvSpPr>
              <p:spPr>
                <a:xfrm>
                  <a:off x="8438578" y="4269390"/>
                  <a:ext cx="304513" cy="712946"/>
                </a:xfrm>
                <a:custGeom>
                  <a:avLst/>
                  <a:gdLst>
                    <a:gd name="connsiteX0" fmla="*/ 132874 w 304513"/>
                    <a:gd name="connsiteY0" fmla="*/ 700564 h 712946"/>
                    <a:gd name="connsiteX1" fmla="*/ 266985 w 304513"/>
                    <a:gd name="connsiteY1" fmla="*/ 609695 h 712946"/>
                    <a:gd name="connsiteX2" fmla="*/ 303086 w 304513"/>
                    <a:gd name="connsiteY2" fmla="*/ 444817 h 712946"/>
                    <a:gd name="connsiteX3" fmla="*/ 248602 w 304513"/>
                    <a:gd name="connsiteY3" fmla="*/ 0 h 712946"/>
                    <a:gd name="connsiteX4" fmla="*/ 0 w 304513"/>
                    <a:gd name="connsiteY4" fmla="*/ 43434 h 712946"/>
                    <a:gd name="connsiteX5" fmla="*/ 67723 w 304513"/>
                    <a:gd name="connsiteY5" fmla="*/ 712946 h 712946"/>
                    <a:gd name="connsiteX6" fmla="*/ 132874 w 304513"/>
                    <a:gd name="connsiteY6" fmla="*/ 700564 h 71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513" h="712946">
                      <a:moveTo>
                        <a:pt x="132874" y="700564"/>
                      </a:moveTo>
                      <a:cubicBezTo>
                        <a:pt x="189643" y="700373"/>
                        <a:pt x="240316" y="659701"/>
                        <a:pt x="266985" y="609695"/>
                      </a:cubicBezTo>
                      <a:cubicBezTo>
                        <a:pt x="293751" y="559689"/>
                        <a:pt x="300418" y="501491"/>
                        <a:pt x="303086" y="444817"/>
                      </a:cubicBezTo>
                      <a:cubicBezTo>
                        <a:pt x="310039" y="294894"/>
                        <a:pt x="291560" y="143732"/>
                        <a:pt x="248602" y="0"/>
                      </a:cubicBezTo>
                      <a:lnTo>
                        <a:pt x="0" y="43434"/>
                      </a:lnTo>
                      <a:lnTo>
                        <a:pt x="67723" y="712946"/>
                      </a:lnTo>
                      <a:lnTo>
                        <a:pt x="132874" y="700564"/>
                      </a:lnTo>
                      <a:close/>
                    </a:path>
                  </a:pathLst>
                </a:custGeom>
                <a:solidFill>
                  <a:srgbClr val="FFBE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473" name="رسم 2">
                  <a:extLst>
                    <a:ext uri="{FF2B5EF4-FFF2-40B4-BE49-F238E27FC236}">
                      <a16:creationId xmlns:a16="http://schemas.microsoft.com/office/drawing/2014/main" id="{4815A81A-F7F9-4B03-88A0-C47F3A38D90C}"/>
                    </a:ext>
                  </a:extLst>
                </p:cNvPr>
                <p:cNvGrpSpPr/>
                <p:nvPr/>
              </p:nvGrpSpPr>
              <p:grpSpPr>
                <a:xfrm>
                  <a:off x="7565993" y="4030530"/>
                  <a:ext cx="1005744" cy="1022767"/>
                  <a:chOff x="7565993" y="4030530"/>
                  <a:chExt cx="1005744" cy="1022767"/>
                </a:xfrm>
              </p:grpSpPr>
              <p:sp>
                <p:nvSpPr>
                  <p:cNvPr id="498" name="شكل حر: شكل 497">
                    <a:extLst>
                      <a:ext uri="{FF2B5EF4-FFF2-40B4-BE49-F238E27FC236}">
                        <a16:creationId xmlns:a16="http://schemas.microsoft.com/office/drawing/2014/main" id="{B2002EEF-2496-4414-99F5-8ED2550D14AA}"/>
                      </a:ext>
                    </a:extLst>
                  </p:cNvPr>
                  <p:cNvSpPr/>
                  <p:nvPr/>
                </p:nvSpPr>
                <p:spPr>
                  <a:xfrm>
                    <a:off x="7565993" y="4075365"/>
                    <a:ext cx="1005744" cy="977931"/>
                  </a:xfrm>
                  <a:custGeom>
                    <a:avLst/>
                    <a:gdLst>
                      <a:gd name="connsiteX0" fmla="*/ 0 w 1005744"/>
                      <a:gd name="connsiteY0" fmla="*/ 977932 h 977931"/>
                      <a:gd name="connsiteX1" fmla="*/ 809435 w 1005744"/>
                      <a:gd name="connsiteY1" fmla="*/ 948404 h 977931"/>
                      <a:gd name="connsiteX2" fmla="*/ 1005745 w 1005744"/>
                      <a:gd name="connsiteY2" fmla="*/ 0 h 977931"/>
                      <a:gd name="connsiteX3" fmla="*/ 153162 w 1005744"/>
                      <a:gd name="connsiteY3" fmla="*/ 47339 h 977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5744" h="977931">
                        <a:moveTo>
                          <a:pt x="0" y="977932"/>
                        </a:moveTo>
                        <a:lnTo>
                          <a:pt x="809435" y="948404"/>
                        </a:lnTo>
                        <a:lnTo>
                          <a:pt x="1005745" y="0"/>
                        </a:lnTo>
                        <a:lnTo>
                          <a:pt x="153162" y="47339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9" name="شكل حر: شكل 498">
                    <a:extLst>
                      <a:ext uri="{FF2B5EF4-FFF2-40B4-BE49-F238E27FC236}">
                        <a16:creationId xmlns:a16="http://schemas.microsoft.com/office/drawing/2014/main" id="{9EFE1C4C-68A2-4CE9-B524-3C1424661F52}"/>
                      </a:ext>
                    </a:extLst>
                  </p:cNvPr>
                  <p:cNvSpPr/>
                  <p:nvPr/>
                </p:nvSpPr>
                <p:spPr>
                  <a:xfrm>
                    <a:off x="7982616" y="4030530"/>
                    <a:ext cx="316134" cy="75887"/>
                  </a:xfrm>
                  <a:custGeom>
                    <a:avLst/>
                    <a:gdLst>
                      <a:gd name="connsiteX0" fmla="*/ 0 w 316134"/>
                      <a:gd name="connsiteY0" fmla="*/ 75887 h 75887"/>
                      <a:gd name="connsiteX1" fmla="*/ 12192 w 316134"/>
                      <a:gd name="connsiteY1" fmla="*/ 51694 h 75887"/>
                      <a:gd name="connsiteX2" fmla="*/ 76771 w 316134"/>
                      <a:gd name="connsiteY2" fmla="*/ 46931 h 75887"/>
                      <a:gd name="connsiteX3" fmla="*/ 185451 w 316134"/>
                      <a:gd name="connsiteY3" fmla="*/ 259 h 75887"/>
                      <a:gd name="connsiteX4" fmla="*/ 271558 w 316134"/>
                      <a:gd name="connsiteY4" fmla="*/ 37978 h 75887"/>
                      <a:gd name="connsiteX5" fmla="*/ 316135 w 316134"/>
                      <a:gd name="connsiteY5" fmla="*/ 37978 h 75887"/>
                      <a:gd name="connsiteX6" fmla="*/ 316135 w 316134"/>
                      <a:gd name="connsiteY6" fmla="*/ 58266 h 75887"/>
                      <a:gd name="connsiteX7" fmla="*/ 0 w 316134"/>
                      <a:gd name="connsiteY7" fmla="*/ 75887 h 75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134" h="75887">
                        <a:moveTo>
                          <a:pt x="0" y="75887"/>
                        </a:moveTo>
                        <a:lnTo>
                          <a:pt x="12192" y="51694"/>
                        </a:lnTo>
                        <a:lnTo>
                          <a:pt x="76771" y="46931"/>
                        </a:lnTo>
                        <a:cubicBezTo>
                          <a:pt x="76771" y="46931"/>
                          <a:pt x="93154" y="4545"/>
                          <a:pt x="185451" y="259"/>
                        </a:cubicBezTo>
                        <a:cubicBezTo>
                          <a:pt x="268224" y="-3647"/>
                          <a:pt x="271558" y="37978"/>
                          <a:pt x="271558" y="37978"/>
                        </a:cubicBezTo>
                        <a:lnTo>
                          <a:pt x="316135" y="37978"/>
                        </a:lnTo>
                        <a:lnTo>
                          <a:pt x="316135" y="58266"/>
                        </a:lnTo>
                        <a:lnTo>
                          <a:pt x="0" y="75887"/>
                        </a:ln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grpSp>
              <p:nvGrpSpPr>
                <p:cNvPr id="474" name="رسم 2">
                  <a:extLst>
                    <a:ext uri="{FF2B5EF4-FFF2-40B4-BE49-F238E27FC236}">
                      <a16:creationId xmlns:a16="http://schemas.microsoft.com/office/drawing/2014/main" id="{F039BB01-0895-4D1F-8869-D497F7281D4C}"/>
                    </a:ext>
                  </a:extLst>
                </p:cNvPr>
                <p:cNvGrpSpPr/>
                <p:nvPr/>
              </p:nvGrpSpPr>
              <p:grpSpPr>
                <a:xfrm>
                  <a:off x="8194262" y="4726736"/>
                  <a:ext cx="444774" cy="319978"/>
                  <a:chOff x="8194262" y="4726736"/>
                  <a:chExt cx="444774" cy="319978"/>
                </a:xfrm>
              </p:grpSpPr>
              <p:sp>
                <p:nvSpPr>
                  <p:cNvPr id="489" name="شكل حر: شكل 488">
                    <a:extLst>
                      <a:ext uri="{FF2B5EF4-FFF2-40B4-BE49-F238E27FC236}">
                        <a16:creationId xmlns:a16="http://schemas.microsoft.com/office/drawing/2014/main" id="{6785A313-FB8D-47BD-B3FC-718F9E076B60}"/>
                      </a:ext>
                    </a:extLst>
                  </p:cNvPr>
                  <p:cNvSpPr/>
                  <p:nvPr/>
                </p:nvSpPr>
                <p:spPr>
                  <a:xfrm>
                    <a:off x="8194262" y="4726736"/>
                    <a:ext cx="444774" cy="319978"/>
                  </a:xfrm>
                  <a:custGeom>
                    <a:avLst/>
                    <a:gdLst>
                      <a:gd name="connsiteX0" fmla="*/ 239649 w 444774"/>
                      <a:gd name="connsiteY0" fmla="*/ 20904 h 319978"/>
                      <a:gd name="connsiteX1" fmla="*/ 300990 w 444774"/>
                      <a:gd name="connsiteY1" fmla="*/ 2997 h 319978"/>
                      <a:gd name="connsiteX2" fmla="*/ 336518 w 444774"/>
                      <a:gd name="connsiteY2" fmla="*/ 1378 h 319978"/>
                      <a:gd name="connsiteX3" fmla="*/ 336518 w 444774"/>
                      <a:gd name="connsiteY3" fmla="*/ 1378 h 319978"/>
                      <a:gd name="connsiteX4" fmla="*/ 374523 w 444774"/>
                      <a:gd name="connsiteY4" fmla="*/ 21476 h 319978"/>
                      <a:gd name="connsiteX5" fmla="*/ 432244 w 444774"/>
                      <a:gd name="connsiteY5" fmla="*/ 84341 h 319978"/>
                      <a:gd name="connsiteX6" fmla="*/ 432244 w 444774"/>
                      <a:gd name="connsiteY6" fmla="*/ 132918 h 319978"/>
                      <a:gd name="connsiteX7" fmla="*/ 444532 w 444774"/>
                      <a:gd name="connsiteY7" fmla="*/ 205022 h 319978"/>
                      <a:gd name="connsiteX8" fmla="*/ 432244 w 444774"/>
                      <a:gd name="connsiteY8" fmla="*/ 243027 h 319978"/>
                      <a:gd name="connsiteX9" fmla="*/ 418528 w 444774"/>
                      <a:gd name="connsiteY9" fmla="*/ 289033 h 319978"/>
                      <a:gd name="connsiteX10" fmla="*/ 392525 w 444774"/>
                      <a:gd name="connsiteY10" fmla="*/ 316465 h 319978"/>
                      <a:gd name="connsiteX11" fmla="*/ 207550 w 444774"/>
                      <a:gd name="connsiteY11" fmla="*/ 316465 h 319978"/>
                      <a:gd name="connsiteX12" fmla="*/ 162306 w 444774"/>
                      <a:gd name="connsiteY12" fmla="*/ 278460 h 319978"/>
                      <a:gd name="connsiteX13" fmla="*/ 170498 w 444774"/>
                      <a:gd name="connsiteY13" fmla="*/ 248266 h 319978"/>
                      <a:gd name="connsiteX14" fmla="*/ 74581 w 444774"/>
                      <a:gd name="connsiteY14" fmla="*/ 211499 h 319978"/>
                      <a:gd name="connsiteX15" fmla="*/ 60674 w 444774"/>
                      <a:gd name="connsiteY15" fmla="*/ 182734 h 319978"/>
                      <a:gd name="connsiteX16" fmla="*/ 69151 w 444774"/>
                      <a:gd name="connsiteY16" fmla="*/ 173494 h 319978"/>
                      <a:gd name="connsiteX17" fmla="*/ 16097 w 444774"/>
                      <a:gd name="connsiteY17" fmla="*/ 155492 h 319978"/>
                      <a:gd name="connsiteX18" fmla="*/ 29813 w 444774"/>
                      <a:gd name="connsiteY18" fmla="*/ 106343 h 319978"/>
                      <a:gd name="connsiteX19" fmla="*/ 80962 w 444774"/>
                      <a:gd name="connsiteY19" fmla="*/ 115773 h 319978"/>
                      <a:gd name="connsiteX20" fmla="*/ 87249 w 444774"/>
                      <a:gd name="connsiteY20" fmla="*/ 75006 h 319978"/>
                      <a:gd name="connsiteX21" fmla="*/ 160592 w 444774"/>
                      <a:gd name="connsiteY21" fmla="*/ 77006 h 319978"/>
                      <a:gd name="connsiteX22" fmla="*/ 239649 w 444774"/>
                      <a:gd name="connsiteY22" fmla="*/ 20904 h 319978"/>
                      <a:gd name="connsiteX23" fmla="*/ 239649 w 444774"/>
                      <a:gd name="connsiteY23" fmla="*/ 20904 h 319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4774" h="319978">
                        <a:moveTo>
                          <a:pt x="239649" y="20904"/>
                        </a:moveTo>
                        <a:lnTo>
                          <a:pt x="300990" y="2997"/>
                        </a:lnTo>
                        <a:cubicBezTo>
                          <a:pt x="312515" y="-337"/>
                          <a:pt x="324707" y="-908"/>
                          <a:pt x="336518" y="1378"/>
                        </a:cubicBezTo>
                        <a:lnTo>
                          <a:pt x="336518" y="1378"/>
                        </a:lnTo>
                        <a:cubicBezTo>
                          <a:pt x="350901" y="4235"/>
                          <a:pt x="364141" y="11189"/>
                          <a:pt x="374523" y="21476"/>
                        </a:cubicBezTo>
                        <a:cubicBezTo>
                          <a:pt x="394811" y="41478"/>
                          <a:pt x="427577" y="74530"/>
                          <a:pt x="432244" y="84341"/>
                        </a:cubicBezTo>
                        <a:cubicBezTo>
                          <a:pt x="439103" y="98723"/>
                          <a:pt x="439103" y="123679"/>
                          <a:pt x="432244" y="132918"/>
                        </a:cubicBezTo>
                        <a:cubicBezTo>
                          <a:pt x="425387" y="142062"/>
                          <a:pt x="447294" y="189306"/>
                          <a:pt x="444532" y="205022"/>
                        </a:cubicBezTo>
                        <a:cubicBezTo>
                          <a:pt x="441769" y="220739"/>
                          <a:pt x="437674" y="236550"/>
                          <a:pt x="432244" y="243027"/>
                        </a:cubicBezTo>
                        <a:cubicBezTo>
                          <a:pt x="426720" y="249599"/>
                          <a:pt x="432244" y="271983"/>
                          <a:pt x="418528" y="289033"/>
                        </a:cubicBezTo>
                        <a:cubicBezTo>
                          <a:pt x="404812" y="305987"/>
                          <a:pt x="392525" y="316465"/>
                          <a:pt x="392525" y="316465"/>
                        </a:cubicBezTo>
                        <a:cubicBezTo>
                          <a:pt x="392525" y="316465"/>
                          <a:pt x="224028" y="324370"/>
                          <a:pt x="207550" y="316465"/>
                        </a:cubicBezTo>
                        <a:cubicBezTo>
                          <a:pt x="191071" y="308559"/>
                          <a:pt x="162306" y="278460"/>
                          <a:pt x="162306" y="278460"/>
                        </a:cubicBezTo>
                        <a:cubicBezTo>
                          <a:pt x="162306" y="278460"/>
                          <a:pt x="147257" y="250933"/>
                          <a:pt x="170498" y="248266"/>
                        </a:cubicBezTo>
                        <a:lnTo>
                          <a:pt x="74581" y="211499"/>
                        </a:lnTo>
                        <a:cubicBezTo>
                          <a:pt x="63055" y="207118"/>
                          <a:pt x="56198" y="194259"/>
                          <a:pt x="60674" y="182734"/>
                        </a:cubicBezTo>
                        <a:cubicBezTo>
                          <a:pt x="62198" y="178733"/>
                          <a:pt x="64865" y="175304"/>
                          <a:pt x="69151" y="173494"/>
                        </a:cubicBezTo>
                        <a:cubicBezTo>
                          <a:pt x="69151" y="173494"/>
                          <a:pt x="26099" y="159874"/>
                          <a:pt x="16097" y="155492"/>
                        </a:cubicBezTo>
                        <a:cubicBezTo>
                          <a:pt x="-3810" y="146729"/>
                          <a:pt x="-11335" y="100343"/>
                          <a:pt x="29813" y="106343"/>
                        </a:cubicBezTo>
                        <a:cubicBezTo>
                          <a:pt x="51626" y="109486"/>
                          <a:pt x="80962" y="115773"/>
                          <a:pt x="80962" y="115773"/>
                        </a:cubicBezTo>
                        <a:cubicBezTo>
                          <a:pt x="80962" y="115773"/>
                          <a:pt x="65246" y="90151"/>
                          <a:pt x="87249" y="75006"/>
                        </a:cubicBezTo>
                        <a:cubicBezTo>
                          <a:pt x="100584" y="65767"/>
                          <a:pt x="160592" y="77006"/>
                          <a:pt x="160592" y="77006"/>
                        </a:cubicBezTo>
                        <a:lnTo>
                          <a:pt x="239649" y="20904"/>
                        </a:lnTo>
                        <a:lnTo>
                          <a:pt x="239649" y="20904"/>
                        </a:lnTo>
                        <a:close/>
                      </a:path>
                    </a:pathLst>
                  </a:custGeom>
                  <a:solidFill>
                    <a:srgbClr val="FFBE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0" name="شكل حر: شكل 489">
                    <a:extLst>
                      <a:ext uri="{FF2B5EF4-FFF2-40B4-BE49-F238E27FC236}">
                        <a16:creationId xmlns:a16="http://schemas.microsoft.com/office/drawing/2014/main" id="{694BE5B3-8064-4CEC-A943-C733E7FBE5F9}"/>
                      </a:ext>
                    </a:extLst>
                  </p:cNvPr>
                  <p:cNvSpPr/>
                  <p:nvPr/>
                </p:nvSpPr>
                <p:spPr>
                  <a:xfrm>
                    <a:off x="8359499" y="4972339"/>
                    <a:ext cx="95748" cy="28775"/>
                  </a:xfrm>
                  <a:custGeom>
                    <a:avLst/>
                    <a:gdLst>
                      <a:gd name="connsiteX0" fmla="*/ 95748 w 95748"/>
                      <a:gd name="connsiteY0" fmla="*/ 28285 h 28775"/>
                      <a:gd name="connsiteX1" fmla="*/ 45932 w 95748"/>
                      <a:gd name="connsiteY1" fmla="*/ 20856 h 28775"/>
                      <a:gd name="connsiteX2" fmla="*/ 21 w 95748"/>
                      <a:gd name="connsiteY2" fmla="*/ 91 h 28775"/>
                      <a:gd name="connsiteX3" fmla="*/ 47265 w 95748"/>
                      <a:gd name="connsiteY3" fmla="*/ 16093 h 28775"/>
                      <a:gd name="connsiteX4" fmla="*/ 95748 w 95748"/>
                      <a:gd name="connsiteY4" fmla="*/ 28285 h 28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748" h="28775">
                        <a:moveTo>
                          <a:pt x="95748" y="28285"/>
                        </a:moveTo>
                        <a:cubicBezTo>
                          <a:pt x="95652" y="29619"/>
                          <a:pt x="72793" y="28571"/>
                          <a:pt x="45932" y="20856"/>
                        </a:cubicBezTo>
                        <a:cubicBezTo>
                          <a:pt x="18881" y="13426"/>
                          <a:pt x="-741" y="1330"/>
                          <a:pt x="21" y="91"/>
                        </a:cubicBezTo>
                        <a:cubicBezTo>
                          <a:pt x="688" y="-1052"/>
                          <a:pt x="20786" y="8759"/>
                          <a:pt x="47265" y="16093"/>
                        </a:cubicBezTo>
                        <a:cubicBezTo>
                          <a:pt x="73745" y="23618"/>
                          <a:pt x="95938" y="26857"/>
                          <a:pt x="95748" y="28285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1" name="شكل حر: شكل 490">
                    <a:extLst>
                      <a:ext uri="{FF2B5EF4-FFF2-40B4-BE49-F238E27FC236}">
                        <a16:creationId xmlns:a16="http://schemas.microsoft.com/office/drawing/2014/main" id="{A54D0D87-0375-479B-9A4D-8E78F8CC1086}"/>
                      </a:ext>
                    </a:extLst>
                  </p:cNvPr>
                  <p:cNvSpPr/>
                  <p:nvPr/>
                </p:nvSpPr>
                <p:spPr>
                  <a:xfrm>
                    <a:off x="8263505" y="4900939"/>
                    <a:ext cx="155166" cy="39920"/>
                  </a:xfrm>
                  <a:custGeom>
                    <a:avLst/>
                    <a:gdLst>
                      <a:gd name="connsiteX0" fmla="*/ 155165 w 155166"/>
                      <a:gd name="connsiteY0" fmla="*/ 39772 h 39920"/>
                      <a:gd name="connsiteX1" fmla="*/ 76965 w 155166"/>
                      <a:gd name="connsiteY1" fmla="*/ 22342 h 39920"/>
                      <a:gd name="connsiteX2" fmla="*/ 3 w 155166"/>
                      <a:gd name="connsiteY2" fmla="*/ 148 h 39920"/>
                      <a:gd name="connsiteX3" fmla="*/ 78204 w 155166"/>
                      <a:gd name="connsiteY3" fmla="*/ 17579 h 39920"/>
                      <a:gd name="connsiteX4" fmla="*/ 155165 w 155166"/>
                      <a:gd name="connsiteY4" fmla="*/ 39772 h 39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166" h="39920">
                        <a:moveTo>
                          <a:pt x="155165" y="39772"/>
                        </a:moveTo>
                        <a:cubicBezTo>
                          <a:pt x="154784" y="41106"/>
                          <a:pt x="119828" y="33295"/>
                          <a:pt x="76965" y="22342"/>
                        </a:cubicBezTo>
                        <a:cubicBezTo>
                          <a:pt x="34103" y="11388"/>
                          <a:pt x="-378" y="1482"/>
                          <a:pt x="3" y="148"/>
                        </a:cubicBezTo>
                        <a:cubicBezTo>
                          <a:pt x="384" y="-1185"/>
                          <a:pt x="35341" y="6625"/>
                          <a:pt x="78204" y="17579"/>
                        </a:cubicBezTo>
                        <a:cubicBezTo>
                          <a:pt x="120971" y="28437"/>
                          <a:pt x="155451" y="38439"/>
                          <a:pt x="155165" y="39772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2" name="شكل حر: شكل 491">
                    <a:extLst>
                      <a:ext uri="{FF2B5EF4-FFF2-40B4-BE49-F238E27FC236}">
                        <a16:creationId xmlns:a16="http://schemas.microsoft.com/office/drawing/2014/main" id="{4AFEA6CE-DBBE-4070-A9A0-26D7FFA4D9E1}"/>
                      </a:ext>
                    </a:extLst>
                  </p:cNvPr>
                  <p:cNvSpPr/>
                  <p:nvPr/>
                </p:nvSpPr>
                <p:spPr>
                  <a:xfrm>
                    <a:off x="8271316" y="4841788"/>
                    <a:ext cx="167263" cy="39447"/>
                  </a:xfrm>
                  <a:custGeom>
                    <a:avLst/>
                    <a:gdLst>
                      <a:gd name="connsiteX0" fmla="*/ 167262 w 167263"/>
                      <a:gd name="connsiteY0" fmla="*/ 39298 h 39447"/>
                      <a:gd name="connsiteX1" fmla="*/ 83061 w 167263"/>
                      <a:gd name="connsiteY1" fmla="*/ 22153 h 39447"/>
                      <a:gd name="connsiteX2" fmla="*/ 3 w 167263"/>
                      <a:gd name="connsiteY2" fmla="*/ 150 h 39447"/>
                      <a:gd name="connsiteX3" fmla="*/ 84204 w 167263"/>
                      <a:gd name="connsiteY3" fmla="*/ 17295 h 39447"/>
                      <a:gd name="connsiteX4" fmla="*/ 167262 w 167263"/>
                      <a:gd name="connsiteY4" fmla="*/ 39298 h 39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63" h="39447">
                        <a:moveTo>
                          <a:pt x="167262" y="39298"/>
                        </a:moveTo>
                        <a:cubicBezTo>
                          <a:pt x="166976" y="40631"/>
                          <a:pt x="129257" y="32916"/>
                          <a:pt x="83061" y="22153"/>
                        </a:cubicBezTo>
                        <a:cubicBezTo>
                          <a:pt x="36865" y="11389"/>
                          <a:pt x="-378" y="1483"/>
                          <a:pt x="3" y="150"/>
                        </a:cubicBezTo>
                        <a:cubicBezTo>
                          <a:pt x="288" y="-1184"/>
                          <a:pt x="38008" y="6532"/>
                          <a:pt x="84204" y="17295"/>
                        </a:cubicBezTo>
                        <a:cubicBezTo>
                          <a:pt x="130400" y="28058"/>
                          <a:pt x="167547" y="37964"/>
                          <a:pt x="167262" y="39298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3" name="شكل حر: شكل 492">
                    <a:extLst>
                      <a:ext uri="{FF2B5EF4-FFF2-40B4-BE49-F238E27FC236}">
                        <a16:creationId xmlns:a16="http://schemas.microsoft.com/office/drawing/2014/main" id="{8341EF1E-C524-4ADE-8FA5-06CEB5C59551}"/>
                      </a:ext>
                    </a:extLst>
                  </p:cNvPr>
                  <p:cNvSpPr/>
                  <p:nvPr/>
                </p:nvSpPr>
                <p:spPr>
                  <a:xfrm>
                    <a:off x="8349519" y="4804040"/>
                    <a:ext cx="151451" cy="18391"/>
                  </a:xfrm>
                  <a:custGeom>
                    <a:avLst/>
                    <a:gdLst>
                      <a:gd name="connsiteX0" fmla="*/ 151448 w 151451"/>
                      <a:gd name="connsiteY0" fmla="*/ 274 h 18391"/>
                      <a:gd name="connsiteX1" fmla="*/ 129826 w 151451"/>
                      <a:gd name="connsiteY1" fmla="*/ 7131 h 18391"/>
                      <a:gd name="connsiteX2" fmla="*/ 106014 w 151451"/>
                      <a:gd name="connsiteY2" fmla="*/ 13227 h 18391"/>
                      <a:gd name="connsiteX3" fmla="*/ 91917 w 151451"/>
                      <a:gd name="connsiteY3" fmla="*/ 16752 h 18391"/>
                      <a:gd name="connsiteX4" fmla="*/ 75724 w 151451"/>
                      <a:gd name="connsiteY4" fmla="*/ 18276 h 18391"/>
                      <a:gd name="connsiteX5" fmla="*/ 59913 w 151451"/>
                      <a:gd name="connsiteY5" fmla="*/ 15704 h 18391"/>
                      <a:gd name="connsiteX6" fmla="*/ 45721 w 151451"/>
                      <a:gd name="connsiteY6" fmla="*/ 12466 h 18391"/>
                      <a:gd name="connsiteX7" fmla="*/ 21813 w 151451"/>
                      <a:gd name="connsiteY7" fmla="*/ 6751 h 18391"/>
                      <a:gd name="connsiteX8" fmla="*/ 1 w 151451"/>
                      <a:gd name="connsiteY8" fmla="*/ 178 h 18391"/>
                      <a:gd name="connsiteX9" fmla="*/ 22480 w 151451"/>
                      <a:gd name="connsiteY9" fmla="*/ 3321 h 18391"/>
                      <a:gd name="connsiteX10" fmla="*/ 46673 w 151451"/>
                      <a:gd name="connsiteY10" fmla="*/ 7989 h 18391"/>
                      <a:gd name="connsiteX11" fmla="*/ 75915 w 151451"/>
                      <a:gd name="connsiteY11" fmla="*/ 13323 h 18391"/>
                      <a:gd name="connsiteX12" fmla="*/ 104776 w 151451"/>
                      <a:gd name="connsiteY12" fmla="*/ 8846 h 18391"/>
                      <a:gd name="connsiteX13" fmla="*/ 128874 w 151451"/>
                      <a:gd name="connsiteY13" fmla="*/ 3702 h 18391"/>
                      <a:gd name="connsiteX14" fmla="*/ 151448 w 151451"/>
                      <a:gd name="connsiteY14" fmla="*/ 274 h 1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1451" h="18391">
                        <a:moveTo>
                          <a:pt x="151448" y="274"/>
                        </a:moveTo>
                        <a:cubicBezTo>
                          <a:pt x="151639" y="940"/>
                          <a:pt x="143352" y="3512"/>
                          <a:pt x="129826" y="7131"/>
                        </a:cubicBezTo>
                        <a:cubicBezTo>
                          <a:pt x="122492" y="9036"/>
                          <a:pt x="114491" y="11037"/>
                          <a:pt x="106014" y="13227"/>
                        </a:cubicBezTo>
                        <a:cubicBezTo>
                          <a:pt x="101442" y="14370"/>
                          <a:pt x="96775" y="15513"/>
                          <a:pt x="91917" y="16752"/>
                        </a:cubicBezTo>
                        <a:cubicBezTo>
                          <a:pt x="86773" y="18085"/>
                          <a:pt x="81249" y="18657"/>
                          <a:pt x="75724" y="18276"/>
                        </a:cubicBezTo>
                        <a:cubicBezTo>
                          <a:pt x="70200" y="17990"/>
                          <a:pt x="64866" y="16847"/>
                          <a:pt x="59913" y="15704"/>
                        </a:cubicBezTo>
                        <a:cubicBezTo>
                          <a:pt x="55055" y="14561"/>
                          <a:pt x="50388" y="13513"/>
                          <a:pt x="45721" y="12466"/>
                        </a:cubicBezTo>
                        <a:cubicBezTo>
                          <a:pt x="37243" y="10465"/>
                          <a:pt x="29242" y="8465"/>
                          <a:pt x="21813" y="6751"/>
                        </a:cubicBezTo>
                        <a:cubicBezTo>
                          <a:pt x="8192" y="3321"/>
                          <a:pt x="-95" y="940"/>
                          <a:pt x="1" y="178"/>
                        </a:cubicBezTo>
                        <a:cubicBezTo>
                          <a:pt x="96" y="-489"/>
                          <a:pt x="8764" y="750"/>
                          <a:pt x="22480" y="3321"/>
                        </a:cubicBezTo>
                        <a:cubicBezTo>
                          <a:pt x="29909" y="4750"/>
                          <a:pt x="38005" y="6369"/>
                          <a:pt x="46673" y="7989"/>
                        </a:cubicBezTo>
                        <a:cubicBezTo>
                          <a:pt x="55817" y="9608"/>
                          <a:pt x="65723" y="12561"/>
                          <a:pt x="75915" y="13323"/>
                        </a:cubicBezTo>
                        <a:cubicBezTo>
                          <a:pt x="86107" y="14180"/>
                          <a:pt x="95536" y="10560"/>
                          <a:pt x="104776" y="8846"/>
                        </a:cubicBezTo>
                        <a:cubicBezTo>
                          <a:pt x="113348" y="7036"/>
                          <a:pt x="121445" y="5322"/>
                          <a:pt x="128874" y="3702"/>
                        </a:cubicBezTo>
                        <a:cubicBezTo>
                          <a:pt x="142685" y="940"/>
                          <a:pt x="151257" y="-393"/>
                          <a:pt x="151448" y="274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4" name="شكل حر: شكل 493">
                    <a:extLst>
                      <a:ext uri="{FF2B5EF4-FFF2-40B4-BE49-F238E27FC236}">
                        <a16:creationId xmlns:a16="http://schemas.microsoft.com/office/drawing/2014/main" id="{12B1E2A1-60F4-40DE-B601-158A7D63C4AA}"/>
                      </a:ext>
                    </a:extLst>
                  </p:cNvPr>
                  <p:cNvSpPr/>
                  <p:nvPr/>
                </p:nvSpPr>
                <p:spPr>
                  <a:xfrm>
                    <a:off x="8498452" y="4836560"/>
                    <a:ext cx="19886" cy="42945"/>
                  </a:xfrm>
                  <a:custGeom>
                    <a:avLst/>
                    <a:gdLst>
                      <a:gd name="connsiteX0" fmla="*/ 13278 w 19886"/>
                      <a:gd name="connsiteY0" fmla="*/ 44 h 42945"/>
                      <a:gd name="connsiteX1" fmla="*/ 17945 w 19886"/>
                      <a:gd name="connsiteY1" fmla="*/ 6331 h 42945"/>
                      <a:gd name="connsiteX2" fmla="*/ 18612 w 19886"/>
                      <a:gd name="connsiteY2" fmla="*/ 25190 h 42945"/>
                      <a:gd name="connsiteX3" fmla="*/ 7373 w 19886"/>
                      <a:gd name="connsiteY3" fmla="*/ 40239 h 42945"/>
                      <a:gd name="connsiteX4" fmla="*/ 38 w 19886"/>
                      <a:gd name="connsiteY4" fmla="*/ 42716 h 42945"/>
                      <a:gd name="connsiteX5" fmla="*/ 13945 w 19886"/>
                      <a:gd name="connsiteY5" fmla="*/ 23666 h 42945"/>
                      <a:gd name="connsiteX6" fmla="*/ 13278 w 19886"/>
                      <a:gd name="connsiteY6" fmla="*/ 44 h 4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886" h="42945">
                        <a:moveTo>
                          <a:pt x="13278" y="44"/>
                        </a:moveTo>
                        <a:cubicBezTo>
                          <a:pt x="13754" y="-337"/>
                          <a:pt x="16040" y="1758"/>
                          <a:pt x="17945" y="6331"/>
                        </a:cubicBezTo>
                        <a:cubicBezTo>
                          <a:pt x="19755" y="10807"/>
                          <a:pt x="20898" y="17856"/>
                          <a:pt x="18612" y="25190"/>
                        </a:cubicBezTo>
                        <a:cubicBezTo>
                          <a:pt x="16326" y="32524"/>
                          <a:pt x="11373" y="37668"/>
                          <a:pt x="7373" y="40239"/>
                        </a:cubicBezTo>
                        <a:cubicBezTo>
                          <a:pt x="3277" y="42906"/>
                          <a:pt x="229" y="43288"/>
                          <a:pt x="38" y="42716"/>
                        </a:cubicBezTo>
                        <a:cubicBezTo>
                          <a:pt x="-723" y="41573"/>
                          <a:pt x="10040" y="36239"/>
                          <a:pt x="13945" y="23666"/>
                        </a:cubicBezTo>
                        <a:cubicBezTo>
                          <a:pt x="17850" y="10998"/>
                          <a:pt x="12040" y="520"/>
                          <a:pt x="13278" y="44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5" name="شكل حر: شكل 494">
                    <a:extLst>
                      <a:ext uri="{FF2B5EF4-FFF2-40B4-BE49-F238E27FC236}">
                        <a16:creationId xmlns:a16="http://schemas.microsoft.com/office/drawing/2014/main" id="{7F834616-3ACC-4D6D-8301-9F12FA50482F}"/>
                      </a:ext>
                    </a:extLst>
                  </p:cNvPr>
                  <p:cNvSpPr/>
                  <p:nvPr/>
                </p:nvSpPr>
                <p:spPr>
                  <a:xfrm>
                    <a:off x="8506200" y="4901625"/>
                    <a:ext cx="6635" cy="30371"/>
                  </a:xfrm>
                  <a:custGeom>
                    <a:avLst/>
                    <a:gdLst>
                      <a:gd name="connsiteX0" fmla="*/ 2102 w 6635"/>
                      <a:gd name="connsiteY0" fmla="*/ 34 h 30371"/>
                      <a:gd name="connsiteX1" fmla="*/ 6578 w 6635"/>
                      <a:gd name="connsiteY1" fmla="*/ 15464 h 30371"/>
                      <a:gd name="connsiteX2" fmla="*/ 387 w 6635"/>
                      <a:gd name="connsiteY2" fmla="*/ 30323 h 30371"/>
                      <a:gd name="connsiteX3" fmla="*/ 1625 w 6635"/>
                      <a:gd name="connsiteY3" fmla="*/ 15179 h 30371"/>
                      <a:gd name="connsiteX4" fmla="*/ 2102 w 6635"/>
                      <a:gd name="connsiteY4" fmla="*/ 34 h 3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35" h="30371">
                        <a:moveTo>
                          <a:pt x="2102" y="34"/>
                        </a:moveTo>
                        <a:cubicBezTo>
                          <a:pt x="3340" y="-538"/>
                          <a:pt x="7149" y="6225"/>
                          <a:pt x="6578" y="15464"/>
                        </a:cubicBezTo>
                        <a:cubicBezTo>
                          <a:pt x="6102" y="24704"/>
                          <a:pt x="1530" y="30990"/>
                          <a:pt x="387" y="30323"/>
                        </a:cubicBezTo>
                        <a:cubicBezTo>
                          <a:pt x="-851" y="29657"/>
                          <a:pt x="1244" y="23275"/>
                          <a:pt x="1625" y="15179"/>
                        </a:cubicBezTo>
                        <a:cubicBezTo>
                          <a:pt x="2102" y="7177"/>
                          <a:pt x="768" y="510"/>
                          <a:pt x="2102" y="34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6" name="شكل حر: شكل 495">
                    <a:extLst>
                      <a:ext uri="{FF2B5EF4-FFF2-40B4-BE49-F238E27FC236}">
                        <a16:creationId xmlns:a16="http://schemas.microsoft.com/office/drawing/2014/main" id="{AAAB268F-3C12-4F32-B3CA-AFE9F84545A2}"/>
                      </a:ext>
                    </a:extLst>
                  </p:cNvPr>
                  <p:cNvSpPr/>
                  <p:nvPr/>
                </p:nvSpPr>
                <p:spPr>
                  <a:xfrm>
                    <a:off x="8505197" y="4972396"/>
                    <a:ext cx="6956" cy="18581"/>
                  </a:xfrm>
                  <a:custGeom>
                    <a:avLst/>
                    <a:gdLst>
                      <a:gd name="connsiteX0" fmla="*/ 4056 w 6956"/>
                      <a:gd name="connsiteY0" fmla="*/ 34 h 18581"/>
                      <a:gd name="connsiteX1" fmla="*/ 6628 w 6956"/>
                      <a:gd name="connsiteY1" fmla="*/ 10131 h 18581"/>
                      <a:gd name="connsiteX2" fmla="*/ 341 w 6956"/>
                      <a:gd name="connsiteY2" fmla="*/ 18417 h 18581"/>
                      <a:gd name="connsiteX3" fmla="*/ 1770 w 6956"/>
                      <a:gd name="connsiteY3" fmla="*/ 9083 h 18581"/>
                      <a:gd name="connsiteX4" fmla="*/ 4056 w 6956"/>
                      <a:gd name="connsiteY4" fmla="*/ 34 h 1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6" h="18581">
                        <a:moveTo>
                          <a:pt x="4056" y="34"/>
                        </a:moveTo>
                        <a:cubicBezTo>
                          <a:pt x="5294" y="-442"/>
                          <a:pt x="7866" y="4130"/>
                          <a:pt x="6628" y="10131"/>
                        </a:cubicBezTo>
                        <a:cubicBezTo>
                          <a:pt x="5485" y="16131"/>
                          <a:pt x="1294" y="19370"/>
                          <a:pt x="341" y="18417"/>
                        </a:cubicBezTo>
                        <a:cubicBezTo>
                          <a:pt x="-706" y="17560"/>
                          <a:pt x="913" y="13750"/>
                          <a:pt x="1770" y="9083"/>
                        </a:cubicBezTo>
                        <a:cubicBezTo>
                          <a:pt x="2723" y="4511"/>
                          <a:pt x="2723" y="415"/>
                          <a:pt x="4056" y="34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97" name="شكل حر: شكل 496">
                    <a:extLst>
                      <a:ext uri="{FF2B5EF4-FFF2-40B4-BE49-F238E27FC236}">
                        <a16:creationId xmlns:a16="http://schemas.microsoft.com/office/drawing/2014/main" id="{03B054C3-84E9-4464-A939-CAC92D115077}"/>
                      </a:ext>
                    </a:extLst>
                  </p:cNvPr>
                  <p:cNvSpPr/>
                  <p:nvPr/>
                </p:nvSpPr>
                <p:spPr>
                  <a:xfrm>
                    <a:off x="8425329" y="4790913"/>
                    <a:ext cx="102309" cy="29163"/>
                  </a:xfrm>
                  <a:custGeom>
                    <a:avLst/>
                    <a:gdLst>
                      <a:gd name="connsiteX0" fmla="*/ 102308 w 102309"/>
                      <a:gd name="connsiteY0" fmla="*/ 9495 h 29163"/>
                      <a:gd name="connsiteX1" fmla="*/ 86116 w 102309"/>
                      <a:gd name="connsiteY1" fmla="*/ 8638 h 29163"/>
                      <a:gd name="connsiteX2" fmla="*/ 68780 w 102309"/>
                      <a:gd name="connsiteY2" fmla="*/ 6352 h 29163"/>
                      <a:gd name="connsiteX3" fmla="*/ 48111 w 102309"/>
                      <a:gd name="connsiteY3" fmla="*/ 5304 h 29163"/>
                      <a:gd name="connsiteX4" fmla="*/ 29823 w 102309"/>
                      <a:gd name="connsiteY4" fmla="*/ 13591 h 29163"/>
                      <a:gd name="connsiteX5" fmla="*/ 15535 w 102309"/>
                      <a:gd name="connsiteY5" fmla="*/ 23687 h 29163"/>
                      <a:gd name="connsiteX6" fmla="*/ 10 w 102309"/>
                      <a:gd name="connsiteY6" fmla="*/ 29021 h 29163"/>
                      <a:gd name="connsiteX7" fmla="*/ 13630 w 102309"/>
                      <a:gd name="connsiteY7" fmla="*/ 20830 h 29163"/>
                      <a:gd name="connsiteX8" fmla="*/ 47539 w 102309"/>
                      <a:gd name="connsiteY8" fmla="*/ 446 h 29163"/>
                      <a:gd name="connsiteX9" fmla="*/ 59065 w 102309"/>
                      <a:gd name="connsiteY9" fmla="*/ 161 h 29163"/>
                      <a:gd name="connsiteX10" fmla="*/ 69447 w 102309"/>
                      <a:gd name="connsiteY10" fmla="*/ 1875 h 29163"/>
                      <a:gd name="connsiteX11" fmla="*/ 86687 w 102309"/>
                      <a:gd name="connsiteY11" fmla="*/ 5209 h 29163"/>
                      <a:gd name="connsiteX12" fmla="*/ 102308 w 102309"/>
                      <a:gd name="connsiteY12" fmla="*/ 9495 h 29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2309" h="29163">
                        <a:moveTo>
                          <a:pt x="102308" y="9495"/>
                        </a:moveTo>
                        <a:cubicBezTo>
                          <a:pt x="102213" y="10162"/>
                          <a:pt x="96022" y="9781"/>
                          <a:pt x="86116" y="8638"/>
                        </a:cubicBezTo>
                        <a:cubicBezTo>
                          <a:pt x="80496" y="7876"/>
                          <a:pt x="74686" y="7209"/>
                          <a:pt x="68780" y="6352"/>
                        </a:cubicBezTo>
                        <a:cubicBezTo>
                          <a:pt x="62208" y="5304"/>
                          <a:pt x="55445" y="4256"/>
                          <a:pt x="48111" y="5304"/>
                        </a:cubicBezTo>
                        <a:cubicBezTo>
                          <a:pt x="41538" y="6257"/>
                          <a:pt x="35062" y="10257"/>
                          <a:pt x="29823" y="13591"/>
                        </a:cubicBezTo>
                        <a:cubicBezTo>
                          <a:pt x="24584" y="17115"/>
                          <a:pt x="19917" y="21116"/>
                          <a:pt x="15535" y="23687"/>
                        </a:cubicBezTo>
                        <a:cubicBezTo>
                          <a:pt x="6677" y="29021"/>
                          <a:pt x="105" y="29498"/>
                          <a:pt x="10" y="29021"/>
                        </a:cubicBezTo>
                        <a:cubicBezTo>
                          <a:pt x="-276" y="28164"/>
                          <a:pt x="5820" y="26545"/>
                          <a:pt x="13630" y="20830"/>
                        </a:cubicBezTo>
                        <a:cubicBezTo>
                          <a:pt x="21346" y="15401"/>
                          <a:pt x="30966" y="3971"/>
                          <a:pt x="47539" y="446"/>
                        </a:cubicBezTo>
                        <a:cubicBezTo>
                          <a:pt x="51540" y="-30"/>
                          <a:pt x="55350" y="-125"/>
                          <a:pt x="59065" y="161"/>
                        </a:cubicBezTo>
                        <a:cubicBezTo>
                          <a:pt x="62970" y="542"/>
                          <a:pt x="66113" y="1304"/>
                          <a:pt x="69447" y="1875"/>
                        </a:cubicBezTo>
                        <a:cubicBezTo>
                          <a:pt x="75353" y="3018"/>
                          <a:pt x="81067" y="4066"/>
                          <a:pt x="86687" y="5209"/>
                        </a:cubicBezTo>
                        <a:cubicBezTo>
                          <a:pt x="96403" y="7209"/>
                          <a:pt x="102403" y="8828"/>
                          <a:pt x="102308" y="9495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475" name="شكل حر: شكل 474">
                  <a:extLst>
                    <a:ext uri="{FF2B5EF4-FFF2-40B4-BE49-F238E27FC236}">
                      <a16:creationId xmlns:a16="http://schemas.microsoft.com/office/drawing/2014/main" id="{AD0E682E-9C5B-42D5-9171-DBA2BD780A98}"/>
                    </a:ext>
                  </a:extLst>
                </p:cNvPr>
                <p:cNvSpPr/>
                <p:nvPr/>
              </p:nvSpPr>
              <p:spPr>
                <a:xfrm>
                  <a:off x="8498484" y="4725417"/>
                  <a:ext cx="141185" cy="247681"/>
                </a:xfrm>
                <a:custGeom>
                  <a:avLst/>
                  <a:gdLst>
                    <a:gd name="connsiteX0" fmla="*/ 126498 w 141185"/>
                    <a:gd name="connsiteY0" fmla="*/ 247680 h 247681"/>
                    <a:gd name="connsiteX1" fmla="*/ 130785 w 141185"/>
                    <a:gd name="connsiteY1" fmla="*/ 235583 h 247681"/>
                    <a:gd name="connsiteX2" fmla="*/ 137547 w 141185"/>
                    <a:gd name="connsiteY2" fmla="*/ 201960 h 247681"/>
                    <a:gd name="connsiteX3" fmla="*/ 133927 w 141185"/>
                    <a:gd name="connsiteY3" fmla="*/ 178529 h 247681"/>
                    <a:gd name="connsiteX4" fmla="*/ 126022 w 141185"/>
                    <a:gd name="connsiteY4" fmla="*/ 151763 h 247681"/>
                    <a:gd name="connsiteX5" fmla="*/ 128117 w 141185"/>
                    <a:gd name="connsiteY5" fmla="*/ 120616 h 247681"/>
                    <a:gd name="connsiteX6" fmla="*/ 122593 w 141185"/>
                    <a:gd name="connsiteY6" fmla="*/ 89946 h 247681"/>
                    <a:gd name="connsiteX7" fmla="*/ 105067 w 141185"/>
                    <a:gd name="connsiteY7" fmla="*/ 62800 h 247681"/>
                    <a:gd name="connsiteX8" fmla="*/ 85731 w 141185"/>
                    <a:gd name="connsiteY8" fmla="*/ 39178 h 247681"/>
                    <a:gd name="connsiteX9" fmla="*/ 45917 w 141185"/>
                    <a:gd name="connsiteY9" fmla="*/ 8031 h 247681"/>
                    <a:gd name="connsiteX10" fmla="*/ 12389 w 141185"/>
                    <a:gd name="connsiteY10" fmla="*/ 2983 h 247681"/>
                    <a:gd name="connsiteX11" fmla="*/ 6 w 141185"/>
                    <a:gd name="connsiteY11" fmla="*/ 5745 h 247681"/>
                    <a:gd name="connsiteX12" fmla="*/ 2864 w 141185"/>
                    <a:gd name="connsiteY12" fmla="*/ 4030 h 247681"/>
                    <a:gd name="connsiteX13" fmla="*/ 12103 w 141185"/>
                    <a:gd name="connsiteY13" fmla="*/ 1078 h 247681"/>
                    <a:gd name="connsiteX14" fmla="*/ 47250 w 141185"/>
                    <a:gd name="connsiteY14" fmla="*/ 4792 h 247681"/>
                    <a:gd name="connsiteX15" fmla="*/ 89160 w 141185"/>
                    <a:gd name="connsiteY15" fmla="*/ 36225 h 247681"/>
                    <a:gd name="connsiteX16" fmla="*/ 108972 w 141185"/>
                    <a:gd name="connsiteY16" fmla="*/ 59847 h 247681"/>
                    <a:gd name="connsiteX17" fmla="*/ 127165 w 141185"/>
                    <a:gd name="connsiteY17" fmla="*/ 87850 h 247681"/>
                    <a:gd name="connsiteX18" fmla="*/ 132975 w 141185"/>
                    <a:gd name="connsiteY18" fmla="*/ 121188 h 247681"/>
                    <a:gd name="connsiteX19" fmla="*/ 130594 w 141185"/>
                    <a:gd name="connsiteY19" fmla="*/ 150811 h 247681"/>
                    <a:gd name="connsiteX20" fmla="*/ 138023 w 141185"/>
                    <a:gd name="connsiteY20" fmla="*/ 177386 h 247681"/>
                    <a:gd name="connsiteX21" fmla="*/ 141167 w 141185"/>
                    <a:gd name="connsiteY21" fmla="*/ 201770 h 247681"/>
                    <a:gd name="connsiteX22" fmla="*/ 132689 w 141185"/>
                    <a:gd name="connsiteY22" fmla="*/ 236060 h 247681"/>
                    <a:gd name="connsiteX23" fmla="*/ 126498 w 141185"/>
                    <a:gd name="connsiteY23" fmla="*/ 247680 h 24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1185" h="247681">
                      <a:moveTo>
                        <a:pt x="126498" y="247680"/>
                      </a:moveTo>
                      <a:cubicBezTo>
                        <a:pt x="126117" y="247489"/>
                        <a:pt x="127927" y="243298"/>
                        <a:pt x="130785" y="235583"/>
                      </a:cubicBezTo>
                      <a:cubicBezTo>
                        <a:pt x="133451" y="227868"/>
                        <a:pt x="137738" y="216533"/>
                        <a:pt x="137547" y="201960"/>
                      </a:cubicBezTo>
                      <a:cubicBezTo>
                        <a:pt x="137547" y="194721"/>
                        <a:pt x="136119" y="186911"/>
                        <a:pt x="133927" y="178529"/>
                      </a:cubicBezTo>
                      <a:cubicBezTo>
                        <a:pt x="131928" y="170147"/>
                        <a:pt x="128117" y="161860"/>
                        <a:pt x="126022" y="151763"/>
                      </a:cubicBezTo>
                      <a:cubicBezTo>
                        <a:pt x="123546" y="141476"/>
                        <a:pt x="126689" y="130618"/>
                        <a:pt x="128117" y="120616"/>
                      </a:cubicBezTo>
                      <a:cubicBezTo>
                        <a:pt x="129546" y="110520"/>
                        <a:pt x="127260" y="99852"/>
                        <a:pt x="122593" y="89946"/>
                      </a:cubicBezTo>
                      <a:cubicBezTo>
                        <a:pt x="117926" y="80040"/>
                        <a:pt x="111544" y="71182"/>
                        <a:pt x="105067" y="62800"/>
                      </a:cubicBezTo>
                      <a:cubicBezTo>
                        <a:pt x="98495" y="54513"/>
                        <a:pt x="92113" y="46417"/>
                        <a:pt x="85731" y="39178"/>
                      </a:cubicBezTo>
                      <a:cubicBezTo>
                        <a:pt x="72968" y="24605"/>
                        <a:pt x="59347" y="13460"/>
                        <a:pt x="45917" y="8031"/>
                      </a:cubicBezTo>
                      <a:cubicBezTo>
                        <a:pt x="32582" y="2411"/>
                        <a:pt x="20390" y="1840"/>
                        <a:pt x="12389" y="2983"/>
                      </a:cubicBezTo>
                      <a:cubicBezTo>
                        <a:pt x="4292" y="4030"/>
                        <a:pt x="197" y="6221"/>
                        <a:pt x="6" y="5745"/>
                      </a:cubicBezTo>
                      <a:cubicBezTo>
                        <a:pt x="-89" y="5555"/>
                        <a:pt x="959" y="4983"/>
                        <a:pt x="2864" y="4030"/>
                      </a:cubicBezTo>
                      <a:cubicBezTo>
                        <a:pt x="4864" y="3078"/>
                        <a:pt x="7912" y="1935"/>
                        <a:pt x="12103" y="1078"/>
                      </a:cubicBezTo>
                      <a:cubicBezTo>
                        <a:pt x="20294" y="-732"/>
                        <a:pt x="33058" y="-732"/>
                        <a:pt x="47250" y="4792"/>
                      </a:cubicBezTo>
                      <a:cubicBezTo>
                        <a:pt x="61538" y="10127"/>
                        <a:pt x="76111" y="21461"/>
                        <a:pt x="89160" y="36225"/>
                      </a:cubicBezTo>
                      <a:cubicBezTo>
                        <a:pt x="95827" y="43559"/>
                        <a:pt x="102304" y="51560"/>
                        <a:pt x="108972" y="59847"/>
                      </a:cubicBezTo>
                      <a:cubicBezTo>
                        <a:pt x="115544" y="68229"/>
                        <a:pt x="122212" y="77373"/>
                        <a:pt x="127165" y="87850"/>
                      </a:cubicBezTo>
                      <a:cubicBezTo>
                        <a:pt x="132118" y="98328"/>
                        <a:pt x="134594" y="110139"/>
                        <a:pt x="132975" y="121188"/>
                      </a:cubicBezTo>
                      <a:cubicBezTo>
                        <a:pt x="131356" y="132047"/>
                        <a:pt x="128498" y="141667"/>
                        <a:pt x="130594" y="150811"/>
                      </a:cubicBezTo>
                      <a:cubicBezTo>
                        <a:pt x="132404" y="159955"/>
                        <a:pt x="136214" y="168813"/>
                        <a:pt x="138023" y="177386"/>
                      </a:cubicBezTo>
                      <a:cubicBezTo>
                        <a:pt x="140119" y="185958"/>
                        <a:pt x="141357" y="194149"/>
                        <a:pt x="141167" y="201770"/>
                      </a:cubicBezTo>
                      <a:cubicBezTo>
                        <a:pt x="140881" y="217010"/>
                        <a:pt x="135928" y="228535"/>
                        <a:pt x="132689" y="236060"/>
                      </a:cubicBezTo>
                      <a:cubicBezTo>
                        <a:pt x="129165" y="243870"/>
                        <a:pt x="126784" y="247775"/>
                        <a:pt x="126498" y="247680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476" name="رسم 2">
                  <a:extLst>
                    <a:ext uri="{FF2B5EF4-FFF2-40B4-BE49-F238E27FC236}">
                      <a16:creationId xmlns:a16="http://schemas.microsoft.com/office/drawing/2014/main" id="{EB7B117A-03F1-4C5D-AA34-1939B298873A}"/>
                    </a:ext>
                  </a:extLst>
                </p:cNvPr>
                <p:cNvGrpSpPr/>
                <p:nvPr/>
              </p:nvGrpSpPr>
              <p:grpSpPr>
                <a:xfrm>
                  <a:off x="7000473" y="4191094"/>
                  <a:ext cx="1546983" cy="876170"/>
                  <a:chOff x="7000473" y="4191094"/>
                  <a:chExt cx="1546983" cy="876170"/>
                </a:xfrm>
              </p:grpSpPr>
              <p:sp>
                <p:nvSpPr>
                  <p:cNvPr id="477" name="شكل حر: شكل 476">
                    <a:extLst>
                      <a:ext uri="{FF2B5EF4-FFF2-40B4-BE49-F238E27FC236}">
                        <a16:creationId xmlns:a16="http://schemas.microsoft.com/office/drawing/2014/main" id="{3DAA99CA-4CFA-42D7-95D9-10D85A240FF8}"/>
                      </a:ext>
                    </a:extLst>
                  </p:cNvPr>
                  <p:cNvSpPr/>
                  <p:nvPr/>
                </p:nvSpPr>
                <p:spPr>
                  <a:xfrm>
                    <a:off x="7000473" y="4191094"/>
                    <a:ext cx="1140257" cy="876170"/>
                  </a:xfrm>
                  <a:custGeom>
                    <a:avLst/>
                    <a:gdLst>
                      <a:gd name="connsiteX0" fmla="*/ 1057867 w 1140257"/>
                      <a:gd name="connsiteY0" fmla="*/ 312801 h 876170"/>
                      <a:gd name="connsiteX1" fmla="*/ 393308 w 1140257"/>
                      <a:gd name="connsiteY1" fmla="*/ 418338 h 876170"/>
                      <a:gd name="connsiteX2" fmla="*/ 422835 w 1140257"/>
                      <a:gd name="connsiteY2" fmla="*/ 71438 h 876170"/>
                      <a:gd name="connsiteX3" fmla="*/ 53265 w 1140257"/>
                      <a:gd name="connsiteY3" fmla="*/ 0 h 876170"/>
                      <a:gd name="connsiteX4" fmla="*/ 8307 w 1140257"/>
                      <a:gd name="connsiteY4" fmla="*/ 513493 h 876170"/>
                      <a:gd name="connsiteX5" fmla="*/ 497 w 1140257"/>
                      <a:gd name="connsiteY5" fmla="*/ 631222 h 876170"/>
                      <a:gd name="connsiteX6" fmla="*/ 96985 w 1140257"/>
                      <a:gd name="connsiteY6" fmla="*/ 833914 h 876170"/>
                      <a:gd name="connsiteX7" fmla="*/ 96985 w 1140257"/>
                      <a:gd name="connsiteY7" fmla="*/ 833914 h 876170"/>
                      <a:gd name="connsiteX8" fmla="*/ 301010 w 1140257"/>
                      <a:gd name="connsiteY8" fmla="*/ 864870 h 876170"/>
                      <a:gd name="connsiteX9" fmla="*/ 443790 w 1140257"/>
                      <a:gd name="connsiteY9" fmla="*/ 818293 h 876170"/>
                      <a:gd name="connsiteX10" fmla="*/ 1140258 w 1140257"/>
                      <a:gd name="connsiteY10" fmla="*/ 570547 h 876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40257" h="876170">
                        <a:moveTo>
                          <a:pt x="1057867" y="312801"/>
                        </a:moveTo>
                        <a:lnTo>
                          <a:pt x="393308" y="418338"/>
                        </a:lnTo>
                        <a:lnTo>
                          <a:pt x="422835" y="71438"/>
                        </a:lnTo>
                        <a:lnTo>
                          <a:pt x="53265" y="0"/>
                        </a:lnTo>
                        <a:lnTo>
                          <a:pt x="8307" y="513493"/>
                        </a:lnTo>
                        <a:lnTo>
                          <a:pt x="497" y="631222"/>
                        </a:lnTo>
                        <a:cubicBezTo>
                          <a:pt x="-4742" y="710946"/>
                          <a:pt x="31739" y="787717"/>
                          <a:pt x="96985" y="833914"/>
                        </a:cubicBezTo>
                        <a:lnTo>
                          <a:pt x="96985" y="833914"/>
                        </a:lnTo>
                        <a:cubicBezTo>
                          <a:pt x="156230" y="875919"/>
                          <a:pt x="231859" y="887349"/>
                          <a:pt x="301010" y="864870"/>
                        </a:cubicBezTo>
                        <a:lnTo>
                          <a:pt x="443790" y="818293"/>
                        </a:lnTo>
                        <a:lnTo>
                          <a:pt x="1140258" y="570547"/>
                        </a:lnTo>
                      </a:path>
                    </a:pathLst>
                  </a:custGeom>
                  <a:solidFill>
                    <a:srgbClr val="FFBE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grpSp>
                <p:nvGrpSpPr>
                  <p:cNvPr id="478" name="رسم 2">
                    <a:extLst>
                      <a:ext uri="{FF2B5EF4-FFF2-40B4-BE49-F238E27FC236}">
                        <a16:creationId xmlns:a16="http://schemas.microsoft.com/office/drawing/2014/main" id="{48883EE0-A33D-47AD-AA2A-5D04AB726F4D}"/>
                      </a:ext>
                    </a:extLst>
                  </p:cNvPr>
                  <p:cNvGrpSpPr/>
                  <p:nvPr/>
                </p:nvGrpSpPr>
                <p:grpSpPr>
                  <a:xfrm>
                    <a:off x="8058340" y="4407944"/>
                    <a:ext cx="489116" cy="358364"/>
                    <a:chOff x="8058340" y="4407944"/>
                    <a:chExt cx="489116" cy="358364"/>
                  </a:xfrm>
                </p:grpSpPr>
                <p:sp>
                  <p:nvSpPr>
                    <p:cNvPr id="480" name="شكل حر: شكل 479">
                      <a:extLst>
                        <a:ext uri="{FF2B5EF4-FFF2-40B4-BE49-F238E27FC236}">
                          <a16:creationId xmlns:a16="http://schemas.microsoft.com/office/drawing/2014/main" id="{EEF5D49E-8C7E-4199-906E-5E55281B9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8436" y="4410143"/>
                      <a:ext cx="486615" cy="354166"/>
                    </a:xfrm>
                    <a:custGeom>
                      <a:avLst/>
                      <a:gdLst>
                        <a:gd name="connsiteX0" fmla="*/ 402050 w 486615"/>
                        <a:gd name="connsiteY0" fmla="*/ 22220 h 354166"/>
                        <a:gd name="connsiteX1" fmla="*/ 383095 w 486615"/>
                        <a:gd name="connsiteY1" fmla="*/ 27 h 354166"/>
                        <a:gd name="connsiteX2" fmla="*/ 208788 w 486615"/>
                        <a:gd name="connsiteY2" fmla="*/ 10599 h 354166"/>
                        <a:gd name="connsiteX3" fmla="*/ 0 w 486615"/>
                        <a:gd name="connsiteY3" fmla="*/ 93753 h 354166"/>
                        <a:gd name="connsiteX4" fmla="*/ 69818 w 486615"/>
                        <a:gd name="connsiteY4" fmla="*/ 351499 h 354166"/>
                        <a:gd name="connsiteX5" fmla="*/ 322516 w 486615"/>
                        <a:gd name="connsiteY5" fmla="*/ 354166 h 354166"/>
                        <a:gd name="connsiteX6" fmla="*/ 415957 w 486615"/>
                        <a:gd name="connsiteY6" fmla="*/ 293397 h 354166"/>
                        <a:gd name="connsiteX7" fmla="*/ 413671 w 486615"/>
                        <a:gd name="connsiteY7" fmla="*/ 259011 h 354166"/>
                        <a:gd name="connsiteX8" fmla="*/ 441484 w 486615"/>
                        <a:gd name="connsiteY8" fmla="*/ 244057 h 354166"/>
                        <a:gd name="connsiteX9" fmla="*/ 456438 w 486615"/>
                        <a:gd name="connsiteY9" fmla="*/ 167190 h 354166"/>
                        <a:gd name="connsiteX10" fmla="*/ 486537 w 486615"/>
                        <a:gd name="connsiteY10" fmla="*/ 122232 h 354166"/>
                        <a:gd name="connsiteX11" fmla="*/ 464248 w 486615"/>
                        <a:gd name="connsiteY11" fmla="*/ 79656 h 354166"/>
                        <a:gd name="connsiteX12" fmla="*/ 454437 w 486615"/>
                        <a:gd name="connsiteY12" fmla="*/ 27935 h 354166"/>
                        <a:gd name="connsiteX13" fmla="*/ 397097 w 486615"/>
                        <a:gd name="connsiteY13" fmla="*/ 31078 h 354166"/>
                        <a:gd name="connsiteX14" fmla="*/ 402050 w 486615"/>
                        <a:gd name="connsiteY14" fmla="*/ 22220 h 354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86615" h="354166">
                          <a:moveTo>
                            <a:pt x="402050" y="22220"/>
                          </a:moveTo>
                          <a:cubicBezTo>
                            <a:pt x="404717" y="10695"/>
                            <a:pt x="394906" y="27"/>
                            <a:pt x="383095" y="27"/>
                          </a:cubicBezTo>
                          <a:cubicBezTo>
                            <a:pt x="345662" y="-164"/>
                            <a:pt x="244507" y="407"/>
                            <a:pt x="208788" y="10599"/>
                          </a:cubicBezTo>
                          <a:cubicBezTo>
                            <a:pt x="164592" y="23172"/>
                            <a:pt x="0" y="93753"/>
                            <a:pt x="0" y="93753"/>
                          </a:cubicBezTo>
                          <a:lnTo>
                            <a:pt x="69818" y="351499"/>
                          </a:lnTo>
                          <a:lnTo>
                            <a:pt x="322516" y="354166"/>
                          </a:lnTo>
                          <a:cubicBezTo>
                            <a:pt x="322516" y="354166"/>
                            <a:pt x="414814" y="311780"/>
                            <a:pt x="415957" y="293397"/>
                          </a:cubicBezTo>
                          <a:cubicBezTo>
                            <a:pt x="416528" y="283967"/>
                            <a:pt x="413671" y="259011"/>
                            <a:pt x="413671" y="259011"/>
                          </a:cubicBezTo>
                          <a:lnTo>
                            <a:pt x="441484" y="244057"/>
                          </a:lnTo>
                          <a:cubicBezTo>
                            <a:pt x="483012" y="217673"/>
                            <a:pt x="456438" y="167190"/>
                            <a:pt x="456438" y="167190"/>
                          </a:cubicBezTo>
                          <a:cubicBezTo>
                            <a:pt x="456438" y="167190"/>
                            <a:pt x="485013" y="151188"/>
                            <a:pt x="486537" y="122232"/>
                          </a:cubicBezTo>
                          <a:cubicBezTo>
                            <a:pt x="488156" y="91657"/>
                            <a:pt x="464248" y="79656"/>
                            <a:pt x="464248" y="79656"/>
                          </a:cubicBezTo>
                          <a:cubicBezTo>
                            <a:pt x="464248" y="79656"/>
                            <a:pt x="475678" y="38889"/>
                            <a:pt x="454437" y="27935"/>
                          </a:cubicBezTo>
                          <a:cubicBezTo>
                            <a:pt x="433197" y="16981"/>
                            <a:pt x="397097" y="31078"/>
                            <a:pt x="397097" y="31078"/>
                          </a:cubicBezTo>
                          <a:cubicBezTo>
                            <a:pt x="399573" y="29078"/>
                            <a:pt x="401193" y="25935"/>
                            <a:pt x="402050" y="22220"/>
                          </a:cubicBezTo>
                          <a:close/>
                        </a:path>
                      </a:pathLst>
                    </a:custGeom>
                    <a:solidFill>
                      <a:srgbClr val="FFBE9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481" name="شكل حر: شكل 480">
                      <a:extLst>
                        <a:ext uri="{FF2B5EF4-FFF2-40B4-BE49-F238E27FC236}">
                          <a16:creationId xmlns:a16="http://schemas.microsoft.com/office/drawing/2014/main" id="{E6CA33E8-BDE6-4AF1-B5E2-01B6CD53B3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1690" y="4436504"/>
                      <a:ext cx="203371" cy="36886"/>
                    </a:xfrm>
                    <a:custGeom>
                      <a:avLst/>
                      <a:gdLst>
                        <a:gd name="connsiteX0" fmla="*/ 203369 w 203371"/>
                        <a:gd name="connsiteY0" fmla="*/ 145 h 36886"/>
                        <a:gd name="connsiteX1" fmla="*/ 195654 w 203371"/>
                        <a:gd name="connsiteY1" fmla="*/ 2907 h 36886"/>
                        <a:gd name="connsiteX2" fmla="*/ 173841 w 203371"/>
                        <a:gd name="connsiteY2" fmla="*/ 7575 h 36886"/>
                        <a:gd name="connsiteX3" fmla="*/ 100976 w 203371"/>
                        <a:gd name="connsiteY3" fmla="*/ 16719 h 36886"/>
                        <a:gd name="connsiteX4" fmla="*/ 28776 w 203371"/>
                        <a:gd name="connsiteY4" fmla="*/ 27672 h 36886"/>
                        <a:gd name="connsiteX5" fmla="*/ 10 w 203371"/>
                        <a:gd name="connsiteY5" fmla="*/ 36817 h 36886"/>
                        <a:gd name="connsiteX6" fmla="*/ 6964 w 203371"/>
                        <a:gd name="connsiteY6" fmla="*/ 32340 h 36886"/>
                        <a:gd name="connsiteX7" fmla="*/ 27918 w 203371"/>
                        <a:gd name="connsiteY7" fmla="*/ 24243 h 36886"/>
                        <a:gd name="connsiteX8" fmla="*/ 100499 w 203371"/>
                        <a:gd name="connsiteY8" fmla="*/ 11670 h 36886"/>
                        <a:gd name="connsiteX9" fmla="*/ 173365 w 203371"/>
                        <a:gd name="connsiteY9" fmla="*/ 3955 h 36886"/>
                        <a:gd name="connsiteX10" fmla="*/ 203369 w 203371"/>
                        <a:gd name="connsiteY10" fmla="*/ 145 h 3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03371" h="36886">
                          <a:moveTo>
                            <a:pt x="203369" y="145"/>
                          </a:moveTo>
                          <a:cubicBezTo>
                            <a:pt x="203465" y="526"/>
                            <a:pt x="200702" y="1383"/>
                            <a:pt x="195654" y="2907"/>
                          </a:cubicBezTo>
                          <a:cubicBezTo>
                            <a:pt x="190606" y="4336"/>
                            <a:pt x="183081" y="6051"/>
                            <a:pt x="173841" y="7575"/>
                          </a:cubicBezTo>
                          <a:cubicBezTo>
                            <a:pt x="155268" y="10908"/>
                            <a:pt x="129455" y="13671"/>
                            <a:pt x="100976" y="16719"/>
                          </a:cubicBezTo>
                          <a:cubicBezTo>
                            <a:pt x="72496" y="19767"/>
                            <a:pt x="46874" y="23291"/>
                            <a:pt x="28776" y="27672"/>
                          </a:cubicBezTo>
                          <a:cubicBezTo>
                            <a:pt x="10583" y="31959"/>
                            <a:pt x="392" y="37578"/>
                            <a:pt x="10" y="36817"/>
                          </a:cubicBezTo>
                          <a:cubicBezTo>
                            <a:pt x="-180" y="36530"/>
                            <a:pt x="2296" y="34911"/>
                            <a:pt x="6964" y="32340"/>
                          </a:cubicBezTo>
                          <a:cubicBezTo>
                            <a:pt x="11726" y="29958"/>
                            <a:pt x="18775" y="27005"/>
                            <a:pt x="27918" y="24243"/>
                          </a:cubicBezTo>
                          <a:cubicBezTo>
                            <a:pt x="46111" y="18814"/>
                            <a:pt x="71924" y="14813"/>
                            <a:pt x="100499" y="11670"/>
                          </a:cubicBezTo>
                          <a:cubicBezTo>
                            <a:pt x="128979" y="8622"/>
                            <a:pt x="154791" y="6336"/>
                            <a:pt x="173365" y="3955"/>
                          </a:cubicBezTo>
                          <a:cubicBezTo>
                            <a:pt x="191748" y="1764"/>
                            <a:pt x="203083" y="-617"/>
                            <a:pt x="203369" y="145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482" name="شكل حر: شكل 481">
                      <a:extLst>
                        <a:ext uri="{FF2B5EF4-FFF2-40B4-BE49-F238E27FC236}">
                          <a16:creationId xmlns:a16="http://schemas.microsoft.com/office/drawing/2014/main" id="{D41798CD-96A0-4687-871F-05AE3D7763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91808" y="4488082"/>
                      <a:ext cx="130789" cy="32263"/>
                    </a:xfrm>
                    <a:custGeom>
                      <a:avLst/>
                      <a:gdLst>
                        <a:gd name="connsiteX0" fmla="*/ 130780 w 130789"/>
                        <a:gd name="connsiteY0" fmla="*/ 97 h 32263"/>
                        <a:gd name="connsiteX1" fmla="*/ 113064 w 130789"/>
                        <a:gd name="connsiteY1" fmla="*/ 9146 h 32263"/>
                        <a:gd name="connsiteX2" fmla="*/ 66962 w 130789"/>
                        <a:gd name="connsiteY2" fmla="*/ 22576 h 32263"/>
                        <a:gd name="connsiteX3" fmla="*/ 19814 w 130789"/>
                        <a:gd name="connsiteY3" fmla="*/ 30482 h 32263"/>
                        <a:gd name="connsiteX4" fmla="*/ 2 w 130789"/>
                        <a:gd name="connsiteY4" fmla="*/ 32006 h 32263"/>
                        <a:gd name="connsiteX5" fmla="*/ 65915 w 130789"/>
                        <a:gd name="connsiteY5" fmla="*/ 17718 h 32263"/>
                        <a:gd name="connsiteX6" fmla="*/ 111825 w 130789"/>
                        <a:gd name="connsiteY6" fmla="*/ 5907 h 32263"/>
                        <a:gd name="connsiteX7" fmla="*/ 130780 w 130789"/>
                        <a:gd name="connsiteY7" fmla="*/ 97 h 32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0789" h="32263">
                          <a:moveTo>
                            <a:pt x="130780" y="97"/>
                          </a:moveTo>
                          <a:cubicBezTo>
                            <a:pt x="131066" y="669"/>
                            <a:pt x="124493" y="4574"/>
                            <a:pt x="113064" y="9146"/>
                          </a:cubicBezTo>
                          <a:cubicBezTo>
                            <a:pt x="101634" y="13813"/>
                            <a:pt x="85346" y="18671"/>
                            <a:pt x="66962" y="22576"/>
                          </a:cubicBezTo>
                          <a:cubicBezTo>
                            <a:pt x="48675" y="26386"/>
                            <a:pt x="31911" y="28863"/>
                            <a:pt x="19814" y="30482"/>
                          </a:cubicBezTo>
                          <a:cubicBezTo>
                            <a:pt x="7717" y="32006"/>
                            <a:pt x="192" y="32672"/>
                            <a:pt x="2" y="32006"/>
                          </a:cubicBezTo>
                          <a:cubicBezTo>
                            <a:pt x="-284" y="30387"/>
                            <a:pt x="29529" y="25148"/>
                            <a:pt x="65915" y="17718"/>
                          </a:cubicBezTo>
                          <a:cubicBezTo>
                            <a:pt x="84107" y="13908"/>
                            <a:pt x="100300" y="9622"/>
                            <a:pt x="111825" y="5907"/>
                          </a:cubicBezTo>
                          <a:cubicBezTo>
                            <a:pt x="123350" y="2288"/>
                            <a:pt x="130399" y="-570"/>
                            <a:pt x="130780" y="97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483" name="شكل حر: شكل 482">
                      <a:extLst>
                        <a:ext uri="{FF2B5EF4-FFF2-40B4-BE49-F238E27FC236}">
                          <a16:creationId xmlns:a16="http://schemas.microsoft.com/office/drawing/2014/main" id="{2970CAB9-5D8D-4FEF-8FAC-C6C772E59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4478" y="4577569"/>
                      <a:ext cx="110878" cy="25750"/>
                    </a:xfrm>
                    <a:custGeom>
                      <a:avLst/>
                      <a:gdLst>
                        <a:gd name="connsiteX0" fmla="*/ 110871 w 110878"/>
                        <a:gd name="connsiteY0" fmla="*/ 145 h 25750"/>
                        <a:gd name="connsiteX1" fmla="*/ 56769 w 110878"/>
                        <a:gd name="connsiteY1" fmla="*/ 18529 h 25750"/>
                        <a:gd name="connsiteX2" fmla="*/ 0 w 110878"/>
                        <a:gd name="connsiteY2" fmla="*/ 25291 h 25750"/>
                        <a:gd name="connsiteX3" fmla="*/ 55722 w 110878"/>
                        <a:gd name="connsiteY3" fmla="*/ 13766 h 25750"/>
                        <a:gd name="connsiteX4" fmla="*/ 110871 w 110878"/>
                        <a:gd name="connsiteY4" fmla="*/ 145 h 25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0878" h="25750">
                          <a:moveTo>
                            <a:pt x="110871" y="145"/>
                          </a:moveTo>
                          <a:cubicBezTo>
                            <a:pt x="111348" y="1288"/>
                            <a:pt x="87726" y="11575"/>
                            <a:pt x="56769" y="18529"/>
                          </a:cubicBezTo>
                          <a:cubicBezTo>
                            <a:pt x="25813" y="25577"/>
                            <a:pt x="96" y="26530"/>
                            <a:pt x="0" y="25291"/>
                          </a:cubicBezTo>
                          <a:cubicBezTo>
                            <a:pt x="-95" y="23863"/>
                            <a:pt x="25146" y="20720"/>
                            <a:pt x="55722" y="13766"/>
                          </a:cubicBezTo>
                          <a:cubicBezTo>
                            <a:pt x="86201" y="6908"/>
                            <a:pt x="110395" y="-1188"/>
                            <a:pt x="110871" y="145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484" name="شكل حر: شكل 483">
                      <a:extLst>
                        <a:ext uri="{FF2B5EF4-FFF2-40B4-BE49-F238E27FC236}">
                          <a16:creationId xmlns:a16="http://schemas.microsoft.com/office/drawing/2014/main" id="{02741D73-3090-4707-9EEF-06AC1A53E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4478" y="4654016"/>
                      <a:ext cx="85450" cy="21399"/>
                    </a:xfrm>
                    <a:custGeom>
                      <a:avLst/>
                      <a:gdLst>
                        <a:gd name="connsiteX0" fmla="*/ 85441 w 85450"/>
                        <a:gd name="connsiteY0" fmla="*/ 183 h 21399"/>
                        <a:gd name="connsiteX1" fmla="*/ 43912 w 85450"/>
                        <a:gd name="connsiteY1" fmla="*/ 15518 h 21399"/>
                        <a:gd name="connsiteX2" fmla="*/ 1 w 85450"/>
                        <a:gd name="connsiteY2" fmla="*/ 20852 h 21399"/>
                        <a:gd name="connsiteX3" fmla="*/ 42769 w 85450"/>
                        <a:gd name="connsiteY3" fmla="*/ 10661 h 21399"/>
                        <a:gd name="connsiteX4" fmla="*/ 85441 w 85450"/>
                        <a:gd name="connsiteY4" fmla="*/ 183 h 21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450" h="21399">
                          <a:moveTo>
                            <a:pt x="85441" y="183"/>
                          </a:moveTo>
                          <a:cubicBezTo>
                            <a:pt x="85917" y="1422"/>
                            <a:pt x="67820" y="9708"/>
                            <a:pt x="43912" y="15518"/>
                          </a:cubicBezTo>
                          <a:cubicBezTo>
                            <a:pt x="20004" y="21329"/>
                            <a:pt x="97" y="22186"/>
                            <a:pt x="1" y="20852"/>
                          </a:cubicBezTo>
                          <a:cubicBezTo>
                            <a:pt x="-189" y="19424"/>
                            <a:pt x="19242" y="16376"/>
                            <a:pt x="42769" y="10661"/>
                          </a:cubicBezTo>
                          <a:cubicBezTo>
                            <a:pt x="66200" y="5041"/>
                            <a:pt x="84869" y="-1150"/>
                            <a:pt x="85441" y="183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485" name="شكل حر: شكل 484">
                      <a:extLst>
                        <a:ext uri="{FF2B5EF4-FFF2-40B4-BE49-F238E27FC236}">
                          <a16:creationId xmlns:a16="http://schemas.microsoft.com/office/drawing/2014/main" id="{A39A3CE4-FCEB-4EF4-86A6-3CCB016F11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9198" y="4581420"/>
                      <a:ext cx="38904" cy="29921"/>
                    </a:xfrm>
                    <a:custGeom>
                      <a:avLst/>
                      <a:gdLst>
                        <a:gd name="connsiteX0" fmla="*/ 38895 w 38904"/>
                        <a:gd name="connsiteY0" fmla="*/ 27059 h 29921"/>
                        <a:gd name="connsiteX1" fmla="*/ 31180 w 38904"/>
                        <a:gd name="connsiteY1" fmla="*/ 29822 h 29921"/>
                        <a:gd name="connsiteX2" fmla="*/ 12035 w 38904"/>
                        <a:gd name="connsiteY2" fmla="*/ 24488 h 29921"/>
                        <a:gd name="connsiteX3" fmla="*/ 701 w 38904"/>
                        <a:gd name="connsiteY3" fmla="*/ 8200 h 29921"/>
                        <a:gd name="connsiteX4" fmla="*/ 701 w 38904"/>
                        <a:gd name="connsiteY4" fmla="*/ 8 h 29921"/>
                        <a:gd name="connsiteX5" fmla="*/ 14797 w 38904"/>
                        <a:gd name="connsiteY5" fmla="*/ 20487 h 29921"/>
                        <a:gd name="connsiteX6" fmla="*/ 38895 w 38904"/>
                        <a:gd name="connsiteY6" fmla="*/ 27059 h 29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904" h="29921">
                          <a:moveTo>
                            <a:pt x="38895" y="27059"/>
                          </a:moveTo>
                          <a:cubicBezTo>
                            <a:pt x="39086" y="27631"/>
                            <a:pt x="36324" y="29345"/>
                            <a:pt x="31180" y="29822"/>
                          </a:cubicBezTo>
                          <a:cubicBezTo>
                            <a:pt x="26132" y="30298"/>
                            <a:pt x="18607" y="29155"/>
                            <a:pt x="12035" y="24488"/>
                          </a:cubicBezTo>
                          <a:cubicBezTo>
                            <a:pt x="5463" y="19820"/>
                            <a:pt x="1938" y="13153"/>
                            <a:pt x="701" y="8200"/>
                          </a:cubicBezTo>
                          <a:cubicBezTo>
                            <a:pt x="-538" y="3247"/>
                            <a:pt x="128" y="8"/>
                            <a:pt x="701" y="8"/>
                          </a:cubicBezTo>
                          <a:cubicBezTo>
                            <a:pt x="2034" y="-372"/>
                            <a:pt x="3463" y="12391"/>
                            <a:pt x="14797" y="20487"/>
                          </a:cubicBezTo>
                          <a:cubicBezTo>
                            <a:pt x="26322" y="28583"/>
                            <a:pt x="38801" y="25726"/>
                            <a:pt x="38895" y="27059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486" name="شكل حر: شكل 485">
                      <a:extLst>
                        <a:ext uri="{FF2B5EF4-FFF2-40B4-BE49-F238E27FC236}">
                          <a16:creationId xmlns:a16="http://schemas.microsoft.com/office/drawing/2014/main" id="{DE767198-FF24-40C8-A7E2-918E96506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35924" y="4664765"/>
                      <a:ext cx="26933" cy="24356"/>
                    </a:xfrm>
                    <a:custGeom>
                      <a:avLst/>
                      <a:gdLst>
                        <a:gd name="connsiteX0" fmla="*/ 26930 w 26933"/>
                        <a:gd name="connsiteY0" fmla="*/ 23534 h 24356"/>
                        <a:gd name="connsiteX1" fmla="*/ 8452 w 26933"/>
                        <a:gd name="connsiteY1" fmla="*/ 17724 h 24356"/>
                        <a:gd name="connsiteX2" fmla="*/ 546 w 26933"/>
                        <a:gd name="connsiteY2" fmla="*/ 8 h 24356"/>
                        <a:gd name="connsiteX3" fmla="*/ 11786 w 26933"/>
                        <a:gd name="connsiteY3" fmla="*/ 14009 h 24356"/>
                        <a:gd name="connsiteX4" fmla="*/ 26930 w 26933"/>
                        <a:gd name="connsiteY4" fmla="*/ 23534 h 243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33" h="24356">
                          <a:moveTo>
                            <a:pt x="26930" y="23534"/>
                          </a:moveTo>
                          <a:cubicBezTo>
                            <a:pt x="27121" y="24868"/>
                            <a:pt x="17025" y="25535"/>
                            <a:pt x="8452" y="17724"/>
                          </a:cubicBezTo>
                          <a:cubicBezTo>
                            <a:pt x="-216" y="10009"/>
                            <a:pt x="-787" y="-88"/>
                            <a:pt x="546" y="8"/>
                          </a:cubicBezTo>
                          <a:cubicBezTo>
                            <a:pt x="1975" y="-278"/>
                            <a:pt x="4356" y="7628"/>
                            <a:pt x="11786" y="14009"/>
                          </a:cubicBezTo>
                          <a:cubicBezTo>
                            <a:pt x="18834" y="20582"/>
                            <a:pt x="27026" y="22201"/>
                            <a:pt x="26930" y="23534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487" name="شكل حر: شكل 486">
                      <a:extLst>
                        <a:ext uri="{FF2B5EF4-FFF2-40B4-BE49-F238E27FC236}">
                          <a16:creationId xmlns:a16="http://schemas.microsoft.com/office/drawing/2014/main" id="{D624A54C-5E47-4176-97CA-FFD94EE43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4891" y="4512748"/>
                      <a:ext cx="18659" cy="15087"/>
                    </a:xfrm>
                    <a:custGeom>
                      <a:avLst/>
                      <a:gdLst>
                        <a:gd name="connsiteX0" fmla="*/ 18626 w 18659"/>
                        <a:gd name="connsiteY0" fmla="*/ 13436 h 15087"/>
                        <a:gd name="connsiteX1" fmla="*/ 5673 w 18659"/>
                        <a:gd name="connsiteY1" fmla="*/ 12007 h 15087"/>
                        <a:gd name="connsiteX2" fmla="*/ 815 w 18659"/>
                        <a:gd name="connsiteY2" fmla="*/ 5 h 15087"/>
                        <a:gd name="connsiteX3" fmla="*/ 8625 w 18659"/>
                        <a:gd name="connsiteY3" fmla="*/ 8102 h 15087"/>
                        <a:gd name="connsiteX4" fmla="*/ 18626 w 18659"/>
                        <a:gd name="connsiteY4" fmla="*/ 13436 h 150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659" h="15087">
                          <a:moveTo>
                            <a:pt x="18626" y="13436"/>
                          </a:moveTo>
                          <a:cubicBezTo>
                            <a:pt x="19198" y="14769"/>
                            <a:pt x="12149" y="16960"/>
                            <a:pt x="5673" y="12007"/>
                          </a:cubicBezTo>
                          <a:cubicBezTo>
                            <a:pt x="-804" y="7149"/>
                            <a:pt x="-614" y="-185"/>
                            <a:pt x="815" y="5"/>
                          </a:cubicBezTo>
                          <a:cubicBezTo>
                            <a:pt x="2244" y="-185"/>
                            <a:pt x="3863" y="4673"/>
                            <a:pt x="8625" y="8102"/>
                          </a:cubicBezTo>
                          <a:cubicBezTo>
                            <a:pt x="13388" y="11721"/>
                            <a:pt x="18436" y="12007"/>
                            <a:pt x="18626" y="13436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488" name="شكل حر: شكل 487">
                      <a:extLst>
                        <a:ext uri="{FF2B5EF4-FFF2-40B4-BE49-F238E27FC236}">
                          <a16:creationId xmlns:a16="http://schemas.microsoft.com/office/drawing/2014/main" id="{F4DD6890-0941-478F-9F54-0C14C21C0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8340" y="4407944"/>
                      <a:ext cx="489116" cy="358364"/>
                    </a:xfrm>
                    <a:custGeom>
                      <a:avLst/>
                      <a:gdLst>
                        <a:gd name="connsiteX0" fmla="*/ 0 w 489116"/>
                        <a:gd name="connsiteY0" fmla="*/ 95951 h 358364"/>
                        <a:gd name="connsiteX1" fmla="*/ 2000 w 489116"/>
                        <a:gd name="connsiteY1" fmla="*/ 94903 h 358364"/>
                        <a:gd name="connsiteX2" fmla="*/ 8001 w 489116"/>
                        <a:gd name="connsiteY2" fmla="*/ 92141 h 358364"/>
                        <a:gd name="connsiteX3" fmla="*/ 31432 w 489116"/>
                        <a:gd name="connsiteY3" fmla="*/ 81759 h 358364"/>
                        <a:gd name="connsiteX4" fmla="*/ 119539 w 489116"/>
                        <a:gd name="connsiteY4" fmla="*/ 44516 h 358364"/>
                        <a:gd name="connsiteX5" fmla="*/ 182023 w 489116"/>
                        <a:gd name="connsiteY5" fmla="*/ 19941 h 358364"/>
                        <a:gd name="connsiteX6" fmla="*/ 218313 w 489116"/>
                        <a:gd name="connsiteY6" fmla="*/ 8702 h 358364"/>
                        <a:gd name="connsiteX7" fmla="*/ 258508 w 489116"/>
                        <a:gd name="connsiteY7" fmla="*/ 3749 h 358364"/>
                        <a:gd name="connsiteX8" fmla="*/ 345948 w 489116"/>
                        <a:gd name="connsiteY8" fmla="*/ 225 h 358364"/>
                        <a:gd name="connsiteX9" fmla="*/ 369094 w 489116"/>
                        <a:gd name="connsiteY9" fmla="*/ 34 h 358364"/>
                        <a:gd name="connsiteX10" fmla="*/ 380905 w 489116"/>
                        <a:gd name="connsiteY10" fmla="*/ 34 h 358364"/>
                        <a:gd name="connsiteX11" fmla="*/ 393478 w 489116"/>
                        <a:gd name="connsiteY11" fmla="*/ 2606 h 358364"/>
                        <a:gd name="connsiteX12" fmla="*/ 404241 w 489116"/>
                        <a:gd name="connsiteY12" fmla="*/ 25561 h 358364"/>
                        <a:gd name="connsiteX13" fmla="*/ 401288 w 489116"/>
                        <a:gd name="connsiteY13" fmla="*/ 28895 h 358364"/>
                        <a:gd name="connsiteX14" fmla="*/ 398430 w 489116"/>
                        <a:gd name="connsiteY14" fmla="*/ 30609 h 358364"/>
                        <a:gd name="connsiteX15" fmla="*/ 392716 w 489116"/>
                        <a:gd name="connsiteY15" fmla="*/ 33276 h 358364"/>
                        <a:gd name="connsiteX16" fmla="*/ 380714 w 489116"/>
                        <a:gd name="connsiteY16" fmla="*/ 37467 h 358364"/>
                        <a:gd name="connsiteX17" fmla="*/ 377761 w 489116"/>
                        <a:gd name="connsiteY17" fmla="*/ 35753 h 358364"/>
                        <a:gd name="connsiteX18" fmla="*/ 379476 w 489116"/>
                        <a:gd name="connsiteY18" fmla="*/ 32800 h 358364"/>
                        <a:gd name="connsiteX19" fmla="*/ 411003 w 489116"/>
                        <a:gd name="connsiteY19" fmla="*/ 25752 h 358364"/>
                        <a:gd name="connsiteX20" fmla="*/ 444341 w 489116"/>
                        <a:gd name="connsiteY20" fmla="*/ 24609 h 358364"/>
                        <a:gd name="connsiteX21" fmla="*/ 460629 w 489116"/>
                        <a:gd name="connsiteY21" fmla="*/ 31657 h 358364"/>
                        <a:gd name="connsiteX22" fmla="*/ 468725 w 489116"/>
                        <a:gd name="connsiteY22" fmla="*/ 47659 h 358364"/>
                        <a:gd name="connsiteX23" fmla="*/ 466630 w 489116"/>
                        <a:gd name="connsiteY23" fmla="*/ 82425 h 358364"/>
                        <a:gd name="connsiteX24" fmla="*/ 465391 w 489116"/>
                        <a:gd name="connsiteY24" fmla="*/ 79568 h 358364"/>
                        <a:gd name="connsiteX25" fmla="*/ 479393 w 489116"/>
                        <a:gd name="connsiteY25" fmla="*/ 91855 h 358364"/>
                        <a:gd name="connsiteX26" fmla="*/ 486632 w 489116"/>
                        <a:gd name="connsiteY26" fmla="*/ 136908 h 358364"/>
                        <a:gd name="connsiteX27" fmla="*/ 457676 w 489116"/>
                        <a:gd name="connsiteY27" fmla="*/ 171389 h 358364"/>
                        <a:gd name="connsiteX28" fmla="*/ 458628 w 489116"/>
                        <a:gd name="connsiteY28" fmla="*/ 168150 h 358364"/>
                        <a:gd name="connsiteX29" fmla="*/ 466630 w 489116"/>
                        <a:gd name="connsiteY29" fmla="*/ 212156 h 358364"/>
                        <a:gd name="connsiteX30" fmla="*/ 442817 w 489116"/>
                        <a:gd name="connsiteY30" fmla="*/ 248160 h 358364"/>
                        <a:gd name="connsiteX31" fmla="*/ 442626 w 489116"/>
                        <a:gd name="connsiteY31" fmla="*/ 248256 h 358364"/>
                        <a:gd name="connsiteX32" fmla="*/ 414718 w 489116"/>
                        <a:gd name="connsiteY32" fmla="*/ 263115 h 358364"/>
                        <a:gd name="connsiteX33" fmla="*/ 415957 w 489116"/>
                        <a:gd name="connsiteY33" fmla="*/ 260829 h 358364"/>
                        <a:gd name="connsiteX34" fmla="*/ 417766 w 489116"/>
                        <a:gd name="connsiteY34" fmla="*/ 280641 h 358364"/>
                        <a:gd name="connsiteX35" fmla="*/ 418243 w 489116"/>
                        <a:gd name="connsiteY35" fmla="*/ 290547 h 358364"/>
                        <a:gd name="connsiteX36" fmla="*/ 418147 w 489116"/>
                        <a:gd name="connsiteY36" fmla="*/ 295595 h 358364"/>
                        <a:gd name="connsiteX37" fmla="*/ 416052 w 489116"/>
                        <a:gd name="connsiteY37" fmla="*/ 301120 h 358364"/>
                        <a:gd name="connsiteX38" fmla="*/ 401669 w 489116"/>
                        <a:gd name="connsiteY38" fmla="*/ 314835 h 358364"/>
                        <a:gd name="connsiteX39" fmla="*/ 385953 w 489116"/>
                        <a:gd name="connsiteY39" fmla="*/ 325313 h 358364"/>
                        <a:gd name="connsiteX40" fmla="*/ 323183 w 489116"/>
                        <a:gd name="connsiteY40" fmla="*/ 358174 h 358364"/>
                        <a:gd name="connsiteX41" fmla="*/ 322326 w 489116"/>
                        <a:gd name="connsiteY41" fmla="*/ 358365 h 358364"/>
                        <a:gd name="connsiteX42" fmla="*/ 138398 w 489116"/>
                        <a:gd name="connsiteY42" fmla="*/ 355507 h 358364"/>
                        <a:gd name="connsiteX43" fmla="*/ 87535 w 489116"/>
                        <a:gd name="connsiteY43" fmla="*/ 354459 h 358364"/>
                        <a:gd name="connsiteX44" fmla="*/ 74200 w 489116"/>
                        <a:gd name="connsiteY44" fmla="*/ 353983 h 358364"/>
                        <a:gd name="connsiteX45" fmla="*/ 69628 w 489116"/>
                        <a:gd name="connsiteY45" fmla="*/ 353602 h 358364"/>
                        <a:gd name="connsiteX46" fmla="*/ 74200 w 489116"/>
                        <a:gd name="connsiteY46" fmla="*/ 353316 h 358364"/>
                        <a:gd name="connsiteX47" fmla="*/ 87535 w 489116"/>
                        <a:gd name="connsiteY47" fmla="*/ 353126 h 358364"/>
                        <a:gd name="connsiteX48" fmla="*/ 138398 w 489116"/>
                        <a:gd name="connsiteY48" fmla="*/ 353126 h 358364"/>
                        <a:gd name="connsiteX49" fmla="*/ 322326 w 489116"/>
                        <a:gd name="connsiteY49" fmla="*/ 354174 h 358364"/>
                        <a:gd name="connsiteX50" fmla="*/ 321469 w 489116"/>
                        <a:gd name="connsiteY50" fmla="*/ 354364 h 358364"/>
                        <a:gd name="connsiteX51" fmla="*/ 383571 w 489116"/>
                        <a:gd name="connsiteY51" fmla="*/ 321408 h 358364"/>
                        <a:gd name="connsiteX52" fmla="*/ 398907 w 489116"/>
                        <a:gd name="connsiteY52" fmla="*/ 311121 h 358364"/>
                        <a:gd name="connsiteX53" fmla="*/ 412052 w 489116"/>
                        <a:gd name="connsiteY53" fmla="*/ 298643 h 358364"/>
                        <a:gd name="connsiteX54" fmla="*/ 413385 w 489116"/>
                        <a:gd name="connsiteY54" fmla="*/ 295214 h 358364"/>
                        <a:gd name="connsiteX55" fmla="*/ 413385 w 489116"/>
                        <a:gd name="connsiteY55" fmla="*/ 290547 h 358364"/>
                        <a:gd name="connsiteX56" fmla="*/ 412909 w 489116"/>
                        <a:gd name="connsiteY56" fmla="*/ 280926 h 358364"/>
                        <a:gd name="connsiteX57" fmla="*/ 411003 w 489116"/>
                        <a:gd name="connsiteY57" fmla="*/ 261305 h 358364"/>
                        <a:gd name="connsiteX58" fmla="*/ 412242 w 489116"/>
                        <a:gd name="connsiteY58" fmla="*/ 259019 h 358364"/>
                        <a:gd name="connsiteX59" fmla="*/ 440055 w 489116"/>
                        <a:gd name="connsiteY59" fmla="*/ 244065 h 358364"/>
                        <a:gd name="connsiteX60" fmla="*/ 439864 w 489116"/>
                        <a:gd name="connsiteY60" fmla="*/ 244160 h 358364"/>
                        <a:gd name="connsiteX61" fmla="*/ 461486 w 489116"/>
                        <a:gd name="connsiteY61" fmla="*/ 211489 h 358364"/>
                        <a:gd name="connsiteX62" fmla="*/ 453961 w 489116"/>
                        <a:gd name="connsiteY62" fmla="*/ 170437 h 358364"/>
                        <a:gd name="connsiteX63" fmla="*/ 454914 w 489116"/>
                        <a:gd name="connsiteY63" fmla="*/ 167198 h 358364"/>
                        <a:gd name="connsiteX64" fmla="*/ 481584 w 489116"/>
                        <a:gd name="connsiteY64" fmla="*/ 135384 h 358364"/>
                        <a:gd name="connsiteX65" fmla="*/ 475107 w 489116"/>
                        <a:gd name="connsiteY65" fmla="*/ 94808 h 358364"/>
                        <a:gd name="connsiteX66" fmla="*/ 462819 w 489116"/>
                        <a:gd name="connsiteY66" fmla="*/ 83854 h 358364"/>
                        <a:gd name="connsiteX67" fmla="*/ 461581 w 489116"/>
                        <a:gd name="connsiteY67" fmla="*/ 80997 h 358364"/>
                        <a:gd name="connsiteX68" fmla="*/ 463677 w 489116"/>
                        <a:gd name="connsiteY68" fmla="*/ 48516 h 358364"/>
                        <a:gd name="connsiteX69" fmla="*/ 457009 w 489116"/>
                        <a:gd name="connsiteY69" fmla="*/ 35086 h 358364"/>
                        <a:gd name="connsiteX70" fmla="*/ 443293 w 489116"/>
                        <a:gd name="connsiteY70" fmla="*/ 29276 h 358364"/>
                        <a:gd name="connsiteX71" fmla="*/ 411480 w 489116"/>
                        <a:gd name="connsiteY71" fmla="*/ 30419 h 358364"/>
                        <a:gd name="connsiteX72" fmla="*/ 380619 w 489116"/>
                        <a:gd name="connsiteY72" fmla="*/ 37277 h 358364"/>
                        <a:gd name="connsiteX73" fmla="*/ 379380 w 489116"/>
                        <a:gd name="connsiteY73" fmla="*/ 32610 h 358364"/>
                        <a:gd name="connsiteX74" fmla="*/ 390620 w 489116"/>
                        <a:gd name="connsiteY74" fmla="*/ 28705 h 358364"/>
                        <a:gd name="connsiteX75" fmla="*/ 395954 w 489116"/>
                        <a:gd name="connsiteY75" fmla="*/ 26228 h 358364"/>
                        <a:gd name="connsiteX76" fmla="*/ 399859 w 489116"/>
                        <a:gd name="connsiteY76" fmla="*/ 23942 h 358364"/>
                        <a:gd name="connsiteX77" fmla="*/ 398240 w 489116"/>
                        <a:gd name="connsiteY77" fmla="*/ 13941 h 358364"/>
                        <a:gd name="connsiteX78" fmla="*/ 390906 w 489116"/>
                        <a:gd name="connsiteY78" fmla="*/ 6606 h 358364"/>
                        <a:gd name="connsiteX79" fmla="*/ 380523 w 489116"/>
                        <a:gd name="connsiteY79" fmla="*/ 4511 h 358364"/>
                        <a:gd name="connsiteX80" fmla="*/ 368808 w 489116"/>
                        <a:gd name="connsiteY80" fmla="*/ 4511 h 358364"/>
                        <a:gd name="connsiteX81" fmla="*/ 345662 w 489116"/>
                        <a:gd name="connsiteY81" fmla="*/ 4606 h 358364"/>
                        <a:gd name="connsiteX82" fmla="*/ 258508 w 489116"/>
                        <a:gd name="connsiteY82" fmla="*/ 7749 h 358364"/>
                        <a:gd name="connsiteX83" fmla="*/ 218789 w 489116"/>
                        <a:gd name="connsiteY83" fmla="*/ 12417 h 358364"/>
                        <a:gd name="connsiteX84" fmla="*/ 183070 w 489116"/>
                        <a:gd name="connsiteY84" fmla="*/ 23275 h 358364"/>
                        <a:gd name="connsiteX85" fmla="*/ 120491 w 489116"/>
                        <a:gd name="connsiteY85" fmla="*/ 47278 h 358364"/>
                        <a:gd name="connsiteX86" fmla="*/ 31813 w 489116"/>
                        <a:gd name="connsiteY86" fmla="*/ 83188 h 358364"/>
                        <a:gd name="connsiteX87" fmla="*/ 8096 w 489116"/>
                        <a:gd name="connsiteY87" fmla="*/ 92808 h 358364"/>
                        <a:gd name="connsiteX88" fmla="*/ 1905 w 489116"/>
                        <a:gd name="connsiteY88" fmla="*/ 95189 h 358364"/>
                        <a:gd name="connsiteX89" fmla="*/ 0 w 489116"/>
                        <a:gd name="connsiteY89" fmla="*/ 95951 h 358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</a:cxnLst>
                      <a:rect l="l" t="t" r="r" b="b"/>
                      <a:pathLst>
                        <a:path w="489116" h="358364">
                          <a:moveTo>
                            <a:pt x="0" y="95951"/>
                          </a:moveTo>
                          <a:cubicBezTo>
                            <a:pt x="0" y="95856"/>
                            <a:pt x="667" y="95475"/>
                            <a:pt x="2000" y="94903"/>
                          </a:cubicBezTo>
                          <a:cubicBezTo>
                            <a:pt x="3524" y="94141"/>
                            <a:pt x="5524" y="93284"/>
                            <a:pt x="8001" y="92141"/>
                          </a:cubicBezTo>
                          <a:cubicBezTo>
                            <a:pt x="13621" y="89664"/>
                            <a:pt x="21431" y="86235"/>
                            <a:pt x="31432" y="81759"/>
                          </a:cubicBezTo>
                          <a:cubicBezTo>
                            <a:pt x="51911" y="72805"/>
                            <a:pt x="81819" y="60042"/>
                            <a:pt x="119539" y="44516"/>
                          </a:cubicBezTo>
                          <a:cubicBezTo>
                            <a:pt x="138398" y="36801"/>
                            <a:pt x="159258" y="28419"/>
                            <a:pt x="182023" y="19941"/>
                          </a:cubicBezTo>
                          <a:cubicBezTo>
                            <a:pt x="193453" y="15941"/>
                            <a:pt x="205168" y="11083"/>
                            <a:pt x="218313" y="8702"/>
                          </a:cubicBezTo>
                          <a:cubicBezTo>
                            <a:pt x="231267" y="6225"/>
                            <a:pt x="244697" y="4892"/>
                            <a:pt x="258508" y="3749"/>
                          </a:cubicBezTo>
                          <a:cubicBezTo>
                            <a:pt x="286131" y="1558"/>
                            <a:pt x="315373" y="606"/>
                            <a:pt x="345948" y="225"/>
                          </a:cubicBezTo>
                          <a:cubicBezTo>
                            <a:pt x="353568" y="130"/>
                            <a:pt x="361283" y="130"/>
                            <a:pt x="369094" y="34"/>
                          </a:cubicBezTo>
                          <a:cubicBezTo>
                            <a:pt x="372999" y="34"/>
                            <a:pt x="376904" y="34"/>
                            <a:pt x="380905" y="34"/>
                          </a:cubicBezTo>
                          <a:cubicBezTo>
                            <a:pt x="384714" y="-156"/>
                            <a:pt x="389668" y="415"/>
                            <a:pt x="393478" y="2606"/>
                          </a:cubicBezTo>
                          <a:cubicBezTo>
                            <a:pt x="401288" y="6606"/>
                            <a:pt x="406908" y="15941"/>
                            <a:pt x="404241" y="25561"/>
                          </a:cubicBezTo>
                          <a:cubicBezTo>
                            <a:pt x="403288" y="27657"/>
                            <a:pt x="402241" y="28038"/>
                            <a:pt x="401288" y="28895"/>
                          </a:cubicBezTo>
                          <a:cubicBezTo>
                            <a:pt x="400335" y="29562"/>
                            <a:pt x="399383" y="30133"/>
                            <a:pt x="398430" y="30609"/>
                          </a:cubicBezTo>
                          <a:cubicBezTo>
                            <a:pt x="396526" y="31657"/>
                            <a:pt x="394621" y="32514"/>
                            <a:pt x="392716" y="33276"/>
                          </a:cubicBezTo>
                          <a:cubicBezTo>
                            <a:pt x="388811" y="34896"/>
                            <a:pt x="385000" y="36324"/>
                            <a:pt x="380714" y="37467"/>
                          </a:cubicBezTo>
                          <a:cubicBezTo>
                            <a:pt x="379476" y="37848"/>
                            <a:pt x="378142" y="36991"/>
                            <a:pt x="377761" y="35753"/>
                          </a:cubicBezTo>
                          <a:cubicBezTo>
                            <a:pt x="377476" y="34515"/>
                            <a:pt x="378237" y="33181"/>
                            <a:pt x="379476" y="32800"/>
                          </a:cubicBezTo>
                          <a:cubicBezTo>
                            <a:pt x="389763" y="29847"/>
                            <a:pt x="400145" y="27466"/>
                            <a:pt x="411003" y="25752"/>
                          </a:cubicBezTo>
                          <a:cubicBezTo>
                            <a:pt x="421767" y="24132"/>
                            <a:pt x="432911" y="22989"/>
                            <a:pt x="444341" y="24609"/>
                          </a:cubicBezTo>
                          <a:cubicBezTo>
                            <a:pt x="449961" y="25561"/>
                            <a:pt x="456057" y="27276"/>
                            <a:pt x="460629" y="31657"/>
                          </a:cubicBezTo>
                          <a:cubicBezTo>
                            <a:pt x="465201" y="36039"/>
                            <a:pt x="467582" y="41944"/>
                            <a:pt x="468725" y="47659"/>
                          </a:cubicBezTo>
                          <a:cubicBezTo>
                            <a:pt x="470821" y="59375"/>
                            <a:pt x="469392" y="70996"/>
                            <a:pt x="466630" y="82425"/>
                          </a:cubicBezTo>
                          <a:lnTo>
                            <a:pt x="465391" y="79568"/>
                          </a:lnTo>
                          <a:cubicBezTo>
                            <a:pt x="470821" y="82616"/>
                            <a:pt x="475488" y="86807"/>
                            <a:pt x="479393" y="91855"/>
                          </a:cubicBezTo>
                          <a:cubicBezTo>
                            <a:pt x="489299" y="104714"/>
                            <a:pt x="491490" y="122049"/>
                            <a:pt x="486632" y="136908"/>
                          </a:cubicBezTo>
                          <a:cubicBezTo>
                            <a:pt x="481584" y="151863"/>
                            <a:pt x="470535" y="163483"/>
                            <a:pt x="457676" y="171389"/>
                          </a:cubicBezTo>
                          <a:lnTo>
                            <a:pt x="458628" y="168150"/>
                          </a:lnTo>
                          <a:cubicBezTo>
                            <a:pt x="465201" y="182057"/>
                            <a:pt x="468630" y="197106"/>
                            <a:pt x="466630" y="212156"/>
                          </a:cubicBezTo>
                          <a:cubicBezTo>
                            <a:pt x="464915" y="227301"/>
                            <a:pt x="455009" y="240540"/>
                            <a:pt x="442817" y="248160"/>
                          </a:cubicBezTo>
                          <a:lnTo>
                            <a:pt x="442626" y="248256"/>
                          </a:lnTo>
                          <a:cubicBezTo>
                            <a:pt x="433197" y="253304"/>
                            <a:pt x="423958" y="258257"/>
                            <a:pt x="414718" y="263115"/>
                          </a:cubicBezTo>
                          <a:lnTo>
                            <a:pt x="415957" y="260829"/>
                          </a:lnTo>
                          <a:cubicBezTo>
                            <a:pt x="416719" y="267496"/>
                            <a:pt x="417290" y="274068"/>
                            <a:pt x="417766" y="280641"/>
                          </a:cubicBezTo>
                          <a:cubicBezTo>
                            <a:pt x="417957" y="283974"/>
                            <a:pt x="418147" y="287213"/>
                            <a:pt x="418243" y="290547"/>
                          </a:cubicBezTo>
                          <a:cubicBezTo>
                            <a:pt x="418243" y="292166"/>
                            <a:pt x="418243" y="293880"/>
                            <a:pt x="418147" y="295595"/>
                          </a:cubicBezTo>
                          <a:cubicBezTo>
                            <a:pt x="417862" y="297786"/>
                            <a:pt x="417100" y="299596"/>
                            <a:pt x="416052" y="301120"/>
                          </a:cubicBezTo>
                          <a:cubicBezTo>
                            <a:pt x="412052" y="307025"/>
                            <a:pt x="406812" y="310930"/>
                            <a:pt x="401669" y="314835"/>
                          </a:cubicBezTo>
                          <a:cubicBezTo>
                            <a:pt x="396526" y="318646"/>
                            <a:pt x="391192" y="321979"/>
                            <a:pt x="385953" y="325313"/>
                          </a:cubicBezTo>
                          <a:cubicBezTo>
                            <a:pt x="364712" y="338172"/>
                            <a:pt x="343567" y="348649"/>
                            <a:pt x="323183" y="358174"/>
                          </a:cubicBezTo>
                          <a:cubicBezTo>
                            <a:pt x="322897" y="358270"/>
                            <a:pt x="322612" y="358365"/>
                            <a:pt x="322326" y="358365"/>
                          </a:cubicBezTo>
                          <a:cubicBezTo>
                            <a:pt x="245840" y="357222"/>
                            <a:pt x="182689" y="356269"/>
                            <a:pt x="138398" y="355507"/>
                          </a:cubicBezTo>
                          <a:cubicBezTo>
                            <a:pt x="116681" y="355031"/>
                            <a:pt x="99536" y="354650"/>
                            <a:pt x="87535" y="354459"/>
                          </a:cubicBezTo>
                          <a:cubicBezTo>
                            <a:pt x="81915" y="354269"/>
                            <a:pt x="77533" y="354174"/>
                            <a:pt x="74200" y="353983"/>
                          </a:cubicBezTo>
                          <a:cubicBezTo>
                            <a:pt x="71151" y="353888"/>
                            <a:pt x="69628" y="353697"/>
                            <a:pt x="69628" y="353602"/>
                          </a:cubicBezTo>
                          <a:cubicBezTo>
                            <a:pt x="69628" y="353507"/>
                            <a:pt x="71151" y="353412"/>
                            <a:pt x="74200" y="353316"/>
                          </a:cubicBezTo>
                          <a:cubicBezTo>
                            <a:pt x="77533" y="353316"/>
                            <a:pt x="81915" y="353221"/>
                            <a:pt x="87535" y="353126"/>
                          </a:cubicBezTo>
                          <a:cubicBezTo>
                            <a:pt x="99536" y="353126"/>
                            <a:pt x="116681" y="353126"/>
                            <a:pt x="138398" y="353126"/>
                          </a:cubicBezTo>
                          <a:cubicBezTo>
                            <a:pt x="182689" y="353412"/>
                            <a:pt x="245840" y="353793"/>
                            <a:pt x="322326" y="354174"/>
                          </a:cubicBezTo>
                          <a:lnTo>
                            <a:pt x="321469" y="354364"/>
                          </a:lnTo>
                          <a:cubicBezTo>
                            <a:pt x="341566" y="344839"/>
                            <a:pt x="362617" y="334171"/>
                            <a:pt x="383571" y="321408"/>
                          </a:cubicBezTo>
                          <a:cubicBezTo>
                            <a:pt x="388811" y="318169"/>
                            <a:pt x="393954" y="314835"/>
                            <a:pt x="398907" y="311121"/>
                          </a:cubicBezTo>
                          <a:cubicBezTo>
                            <a:pt x="403764" y="307406"/>
                            <a:pt x="408908" y="303405"/>
                            <a:pt x="412052" y="298643"/>
                          </a:cubicBezTo>
                          <a:cubicBezTo>
                            <a:pt x="412909" y="297500"/>
                            <a:pt x="413195" y="296262"/>
                            <a:pt x="413385" y="295214"/>
                          </a:cubicBezTo>
                          <a:cubicBezTo>
                            <a:pt x="413480" y="293690"/>
                            <a:pt x="413480" y="292166"/>
                            <a:pt x="413385" y="290547"/>
                          </a:cubicBezTo>
                          <a:cubicBezTo>
                            <a:pt x="413289" y="287404"/>
                            <a:pt x="413099" y="284165"/>
                            <a:pt x="412909" y="280926"/>
                          </a:cubicBezTo>
                          <a:cubicBezTo>
                            <a:pt x="412432" y="274449"/>
                            <a:pt x="411766" y="267877"/>
                            <a:pt x="411003" y="261305"/>
                          </a:cubicBezTo>
                          <a:cubicBezTo>
                            <a:pt x="410908" y="260352"/>
                            <a:pt x="411385" y="259400"/>
                            <a:pt x="412242" y="259019"/>
                          </a:cubicBezTo>
                          <a:cubicBezTo>
                            <a:pt x="421386" y="254066"/>
                            <a:pt x="430625" y="249113"/>
                            <a:pt x="440055" y="244065"/>
                          </a:cubicBezTo>
                          <a:lnTo>
                            <a:pt x="439864" y="244160"/>
                          </a:lnTo>
                          <a:cubicBezTo>
                            <a:pt x="451104" y="236921"/>
                            <a:pt x="459867" y="225300"/>
                            <a:pt x="461486" y="211489"/>
                          </a:cubicBezTo>
                          <a:cubicBezTo>
                            <a:pt x="463296" y="197868"/>
                            <a:pt x="459962" y="183200"/>
                            <a:pt x="453961" y="170437"/>
                          </a:cubicBezTo>
                          <a:cubicBezTo>
                            <a:pt x="453390" y="169198"/>
                            <a:pt x="453866" y="167865"/>
                            <a:pt x="454914" y="167198"/>
                          </a:cubicBezTo>
                          <a:cubicBezTo>
                            <a:pt x="466630" y="159959"/>
                            <a:pt x="477202" y="148815"/>
                            <a:pt x="481584" y="135384"/>
                          </a:cubicBezTo>
                          <a:cubicBezTo>
                            <a:pt x="485965" y="122049"/>
                            <a:pt x="483870" y="106143"/>
                            <a:pt x="475107" y="94808"/>
                          </a:cubicBezTo>
                          <a:cubicBezTo>
                            <a:pt x="471678" y="90331"/>
                            <a:pt x="467201" y="86331"/>
                            <a:pt x="462819" y="83854"/>
                          </a:cubicBezTo>
                          <a:cubicBezTo>
                            <a:pt x="461772" y="83283"/>
                            <a:pt x="461296" y="82045"/>
                            <a:pt x="461581" y="80997"/>
                          </a:cubicBezTo>
                          <a:cubicBezTo>
                            <a:pt x="464153" y="70424"/>
                            <a:pt x="465582" y="58994"/>
                            <a:pt x="463677" y="48516"/>
                          </a:cubicBezTo>
                          <a:cubicBezTo>
                            <a:pt x="462629" y="43373"/>
                            <a:pt x="460629" y="38420"/>
                            <a:pt x="457009" y="35086"/>
                          </a:cubicBezTo>
                          <a:cubicBezTo>
                            <a:pt x="453485" y="31752"/>
                            <a:pt x="448437" y="30133"/>
                            <a:pt x="443293" y="29276"/>
                          </a:cubicBezTo>
                          <a:cubicBezTo>
                            <a:pt x="432816" y="27752"/>
                            <a:pt x="421957" y="28800"/>
                            <a:pt x="411480" y="30419"/>
                          </a:cubicBezTo>
                          <a:cubicBezTo>
                            <a:pt x="401002" y="32038"/>
                            <a:pt x="390525" y="34420"/>
                            <a:pt x="380619" y="37277"/>
                          </a:cubicBezTo>
                          <a:lnTo>
                            <a:pt x="379380" y="32610"/>
                          </a:lnTo>
                          <a:cubicBezTo>
                            <a:pt x="383095" y="31657"/>
                            <a:pt x="387001" y="30229"/>
                            <a:pt x="390620" y="28705"/>
                          </a:cubicBezTo>
                          <a:cubicBezTo>
                            <a:pt x="392430" y="27942"/>
                            <a:pt x="394239" y="27085"/>
                            <a:pt x="395954" y="26228"/>
                          </a:cubicBezTo>
                          <a:cubicBezTo>
                            <a:pt x="397573" y="25561"/>
                            <a:pt x="399193" y="23751"/>
                            <a:pt x="399859" y="23942"/>
                          </a:cubicBezTo>
                          <a:cubicBezTo>
                            <a:pt x="399859" y="20799"/>
                            <a:pt x="400050" y="16989"/>
                            <a:pt x="398240" y="13941"/>
                          </a:cubicBezTo>
                          <a:cubicBezTo>
                            <a:pt x="396716" y="10797"/>
                            <a:pt x="394049" y="8226"/>
                            <a:pt x="390906" y="6606"/>
                          </a:cubicBezTo>
                          <a:cubicBezTo>
                            <a:pt x="387667" y="4892"/>
                            <a:pt x="384524" y="4416"/>
                            <a:pt x="380523" y="4511"/>
                          </a:cubicBezTo>
                          <a:cubicBezTo>
                            <a:pt x="376618" y="4511"/>
                            <a:pt x="372713" y="4511"/>
                            <a:pt x="368808" y="4511"/>
                          </a:cubicBezTo>
                          <a:cubicBezTo>
                            <a:pt x="360997" y="4511"/>
                            <a:pt x="353282" y="4606"/>
                            <a:pt x="345662" y="4606"/>
                          </a:cubicBezTo>
                          <a:cubicBezTo>
                            <a:pt x="315182" y="4987"/>
                            <a:pt x="285940" y="5749"/>
                            <a:pt x="258508" y="7749"/>
                          </a:cubicBezTo>
                          <a:cubicBezTo>
                            <a:pt x="244792" y="8797"/>
                            <a:pt x="231457" y="10131"/>
                            <a:pt x="218789" y="12417"/>
                          </a:cubicBezTo>
                          <a:cubicBezTo>
                            <a:pt x="206216" y="14607"/>
                            <a:pt x="194405" y="19370"/>
                            <a:pt x="183070" y="23275"/>
                          </a:cubicBezTo>
                          <a:cubicBezTo>
                            <a:pt x="160305" y="31562"/>
                            <a:pt x="139446" y="39754"/>
                            <a:pt x="120491" y="47278"/>
                          </a:cubicBezTo>
                          <a:cubicBezTo>
                            <a:pt x="82962" y="62518"/>
                            <a:pt x="52864" y="74710"/>
                            <a:pt x="31813" y="83188"/>
                          </a:cubicBezTo>
                          <a:cubicBezTo>
                            <a:pt x="21717" y="87283"/>
                            <a:pt x="13716" y="90522"/>
                            <a:pt x="8096" y="92808"/>
                          </a:cubicBezTo>
                          <a:cubicBezTo>
                            <a:pt x="5524" y="93760"/>
                            <a:pt x="3524" y="94617"/>
                            <a:pt x="1905" y="95189"/>
                          </a:cubicBezTo>
                          <a:cubicBezTo>
                            <a:pt x="762" y="95856"/>
                            <a:pt x="95" y="96046"/>
                            <a:pt x="0" y="95951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  <p:sp>
                <p:nvSpPr>
                  <p:cNvPr id="479" name="شكل حر: شكل 478">
                    <a:extLst>
                      <a:ext uri="{FF2B5EF4-FFF2-40B4-BE49-F238E27FC236}">
                        <a16:creationId xmlns:a16="http://schemas.microsoft.com/office/drawing/2014/main" id="{B807C0BE-2C2F-4DFF-8435-EF56A9F72390}"/>
                      </a:ext>
                    </a:extLst>
                  </p:cNvPr>
                  <p:cNvSpPr/>
                  <p:nvPr/>
                </p:nvSpPr>
                <p:spPr>
                  <a:xfrm>
                    <a:off x="7314402" y="4608804"/>
                    <a:ext cx="82065" cy="98461"/>
                  </a:xfrm>
                  <a:custGeom>
                    <a:avLst/>
                    <a:gdLst>
                      <a:gd name="connsiteX0" fmla="*/ 82046 w 82065"/>
                      <a:gd name="connsiteY0" fmla="*/ 57 h 98461"/>
                      <a:gd name="connsiteX1" fmla="*/ 32897 w 82065"/>
                      <a:gd name="connsiteY1" fmla="*/ 42443 h 98461"/>
                      <a:gd name="connsiteX2" fmla="*/ 131 w 82065"/>
                      <a:gd name="connsiteY2" fmla="*/ 98451 h 98461"/>
                      <a:gd name="connsiteX3" fmla="*/ 5084 w 82065"/>
                      <a:gd name="connsiteY3" fmla="*/ 79686 h 98461"/>
                      <a:gd name="connsiteX4" fmla="*/ 29087 w 82065"/>
                      <a:gd name="connsiteY4" fmla="*/ 39300 h 98461"/>
                      <a:gd name="connsiteX5" fmla="*/ 64425 w 82065"/>
                      <a:gd name="connsiteY5" fmla="*/ 8439 h 98461"/>
                      <a:gd name="connsiteX6" fmla="*/ 82046 w 82065"/>
                      <a:gd name="connsiteY6" fmla="*/ 57 h 98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065" h="98461">
                        <a:moveTo>
                          <a:pt x="82046" y="57"/>
                        </a:moveTo>
                        <a:cubicBezTo>
                          <a:pt x="82903" y="1391"/>
                          <a:pt x="55852" y="14535"/>
                          <a:pt x="32897" y="42443"/>
                        </a:cubicBezTo>
                        <a:cubicBezTo>
                          <a:pt x="9561" y="70066"/>
                          <a:pt x="1655" y="99117"/>
                          <a:pt x="131" y="98451"/>
                        </a:cubicBezTo>
                        <a:cubicBezTo>
                          <a:pt x="-441" y="98260"/>
                          <a:pt x="798" y="90926"/>
                          <a:pt x="5084" y="79686"/>
                        </a:cubicBezTo>
                        <a:cubicBezTo>
                          <a:pt x="9370" y="68447"/>
                          <a:pt x="17276" y="53493"/>
                          <a:pt x="29087" y="39300"/>
                        </a:cubicBezTo>
                        <a:cubicBezTo>
                          <a:pt x="40898" y="25108"/>
                          <a:pt x="54138" y="14630"/>
                          <a:pt x="64425" y="8439"/>
                        </a:cubicBezTo>
                        <a:cubicBezTo>
                          <a:pt x="74807" y="2057"/>
                          <a:pt x="81855" y="-419"/>
                          <a:pt x="82046" y="57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</p:grpSp>
          <p:grpSp>
            <p:nvGrpSpPr>
              <p:cNvPr id="436" name="رسم 2">
                <a:extLst>
                  <a:ext uri="{FF2B5EF4-FFF2-40B4-BE49-F238E27FC236}">
                    <a16:creationId xmlns:a16="http://schemas.microsoft.com/office/drawing/2014/main" id="{0C76B2B8-DA99-40B0-9E60-9D5EAB48FEBB}"/>
                  </a:ext>
                </a:extLst>
              </p:cNvPr>
              <p:cNvGrpSpPr/>
              <p:nvPr/>
            </p:nvGrpSpPr>
            <p:grpSpPr>
              <a:xfrm>
                <a:off x="7552288" y="2127799"/>
                <a:ext cx="812890" cy="1456267"/>
                <a:chOff x="7552288" y="2127799"/>
                <a:chExt cx="812890" cy="1456267"/>
              </a:xfrm>
            </p:grpSpPr>
            <p:grpSp>
              <p:nvGrpSpPr>
                <p:cNvPr id="437" name="رسم 2">
                  <a:extLst>
                    <a:ext uri="{FF2B5EF4-FFF2-40B4-BE49-F238E27FC236}">
                      <a16:creationId xmlns:a16="http://schemas.microsoft.com/office/drawing/2014/main" id="{41246D51-4D58-4690-B7BA-41691C33A3FA}"/>
                    </a:ext>
                  </a:extLst>
                </p:cNvPr>
                <p:cNvGrpSpPr/>
                <p:nvPr/>
              </p:nvGrpSpPr>
              <p:grpSpPr>
                <a:xfrm>
                  <a:off x="7552288" y="2214928"/>
                  <a:ext cx="735597" cy="1369138"/>
                  <a:chOff x="7552288" y="2214928"/>
                  <a:chExt cx="735597" cy="1369138"/>
                </a:xfrm>
              </p:grpSpPr>
              <p:grpSp>
                <p:nvGrpSpPr>
                  <p:cNvPr id="441" name="رسم 2">
                    <a:extLst>
                      <a:ext uri="{FF2B5EF4-FFF2-40B4-BE49-F238E27FC236}">
                        <a16:creationId xmlns:a16="http://schemas.microsoft.com/office/drawing/2014/main" id="{C9BA3DB9-C855-4D50-89C0-67BA9E0F879B}"/>
                      </a:ext>
                    </a:extLst>
                  </p:cNvPr>
                  <p:cNvGrpSpPr/>
                  <p:nvPr/>
                </p:nvGrpSpPr>
                <p:grpSpPr>
                  <a:xfrm>
                    <a:off x="7552288" y="2214928"/>
                    <a:ext cx="735597" cy="1369138"/>
                    <a:chOff x="7552288" y="2214928"/>
                    <a:chExt cx="735597" cy="1369138"/>
                  </a:xfrm>
                </p:grpSpPr>
                <p:grpSp>
                  <p:nvGrpSpPr>
                    <p:cNvPr id="452" name="رسم 2">
                      <a:extLst>
                        <a:ext uri="{FF2B5EF4-FFF2-40B4-BE49-F238E27FC236}">
                          <a16:creationId xmlns:a16="http://schemas.microsoft.com/office/drawing/2014/main" id="{4A619082-6D02-435D-B5DE-A222C5B1FC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43649" y="2244565"/>
                      <a:ext cx="644236" cy="1339500"/>
                      <a:chOff x="7643649" y="2244565"/>
                      <a:chExt cx="644236" cy="1339500"/>
                    </a:xfrm>
                  </p:grpSpPr>
                  <p:grpSp>
                    <p:nvGrpSpPr>
                      <p:cNvPr id="457" name="رسم 2">
                        <a:extLst>
                          <a:ext uri="{FF2B5EF4-FFF2-40B4-BE49-F238E27FC236}">
                            <a16:creationId xmlns:a16="http://schemas.microsoft.com/office/drawing/2014/main" id="{977A672B-90A6-4746-92D4-4FFA48E60B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43649" y="2244565"/>
                        <a:ext cx="644236" cy="1339500"/>
                        <a:chOff x="7643649" y="2244565"/>
                        <a:chExt cx="644236" cy="1339500"/>
                      </a:xfrm>
                    </p:grpSpPr>
                    <p:sp>
                      <p:nvSpPr>
                        <p:cNvPr id="470" name="شكل حر: شكل 469">
                          <a:extLst>
                            <a:ext uri="{FF2B5EF4-FFF2-40B4-BE49-F238E27FC236}">
                              <a16:creationId xmlns:a16="http://schemas.microsoft.com/office/drawing/2014/main" id="{329E3BCA-EBF0-4008-AE75-C5AA46E02A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43649" y="2244565"/>
                          <a:ext cx="644236" cy="1339500"/>
                        </a:xfrm>
                        <a:custGeom>
                          <a:avLst/>
                          <a:gdLst>
                            <a:gd name="connsiteX0" fmla="*/ 620621 w 644236"/>
                            <a:gd name="connsiteY0" fmla="*/ 309372 h 1339500"/>
                            <a:gd name="connsiteX1" fmla="*/ 286580 w 644236"/>
                            <a:gd name="connsiteY1" fmla="*/ 0 h 1339500"/>
                            <a:gd name="connsiteX2" fmla="*/ 269149 w 644236"/>
                            <a:gd name="connsiteY2" fmla="*/ 0 h 1339500"/>
                            <a:gd name="connsiteX3" fmla="*/ 1687 w 644236"/>
                            <a:gd name="connsiteY3" fmla="*/ 362807 h 1339500"/>
                            <a:gd name="connsiteX4" fmla="*/ 34072 w 644236"/>
                            <a:gd name="connsiteY4" fmla="*/ 1112901 h 1339500"/>
                            <a:gd name="connsiteX5" fmla="*/ 53503 w 644236"/>
                            <a:gd name="connsiteY5" fmla="*/ 1142048 h 1339500"/>
                            <a:gd name="connsiteX6" fmla="*/ 474222 w 644236"/>
                            <a:gd name="connsiteY6" fmla="*/ 1339501 h 1339500"/>
                            <a:gd name="connsiteX7" fmla="*/ 461268 w 644236"/>
                            <a:gd name="connsiteY7" fmla="*/ 945832 h 1339500"/>
                            <a:gd name="connsiteX8" fmla="*/ 644148 w 644236"/>
                            <a:gd name="connsiteY8" fmla="*/ 737997 h 1339500"/>
                            <a:gd name="connsiteX9" fmla="*/ 620621 w 644236"/>
                            <a:gd name="connsiteY9" fmla="*/ 309372 h 13395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644236" h="1339500">
                              <a:moveTo>
                                <a:pt x="620621" y="309372"/>
                              </a:moveTo>
                              <a:cubicBezTo>
                                <a:pt x="606905" y="134969"/>
                                <a:pt x="461554" y="381"/>
                                <a:pt x="286580" y="0"/>
                              </a:cubicBezTo>
                              <a:lnTo>
                                <a:pt x="269149" y="0"/>
                              </a:lnTo>
                              <a:cubicBezTo>
                                <a:pt x="81697" y="10573"/>
                                <a:pt x="-14125" y="175641"/>
                                <a:pt x="1687" y="362807"/>
                              </a:cubicBezTo>
                              <a:lnTo>
                                <a:pt x="34072" y="1112901"/>
                              </a:lnTo>
                              <a:cubicBezTo>
                                <a:pt x="34643" y="1125474"/>
                                <a:pt x="42073" y="1136714"/>
                                <a:pt x="53503" y="1142048"/>
                              </a:cubicBezTo>
                              <a:lnTo>
                                <a:pt x="474222" y="1339501"/>
                              </a:lnTo>
                              <a:lnTo>
                                <a:pt x="461268" y="945832"/>
                              </a:lnTo>
                              <a:cubicBezTo>
                                <a:pt x="461268" y="945832"/>
                                <a:pt x="641481" y="918210"/>
                                <a:pt x="644148" y="737997"/>
                              </a:cubicBezTo>
                              <a:cubicBezTo>
                                <a:pt x="645386" y="650939"/>
                                <a:pt x="633385" y="471583"/>
                                <a:pt x="620621" y="3093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E9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pPr algn="ctr"/>
                          <a:endParaRPr lang="ar-EG"/>
                        </a:p>
                      </p:txBody>
                    </p:sp>
                    <p:sp>
                      <p:nvSpPr>
                        <p:cNvPr id="471" name="شكل حر: شكل 470">
                          <a:extLst>
                            <a:ext uri="{FF2B5EF4-FFF2-40B4-BE49-F238E27FC236}">
                              <a16:creationId xmlns:a16="http://schemas.microsoft.com/office/drawing/2014/main" id="{761AC67D-74D3-4CF6-855B-A2739CD7C5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70507" y="3120579"/>
                          <a:ext cx="235934" cy="115255"/>
                        </a:xfrm>
                        <a:custGeom>
                          <a:avLst/>
                          <a:gdLst>
                            <a:gd name="connsiteX0" fmla="*/ 235934 w 235934"/>
                            <a:gd name="connsiteY0" fmla="*/ 69533 h 115255"/>
                            <a:gd name="connsiteX1" fmla="*/ 0 w 235934"/>
                            <a:gd name="connsiteY1" fmla="*/ 0 h 115255"/>
                            <a:gd name="connsiteX2" fmla="*/ 235077 w 235934"/>
                            <a:gd name="connsiteY2" fmla="*/ 113919 h 115255"/>
                            <a:gd name="connsiteX3" fmla="*/ 235934 w 235934"/>
                            <a:gd name="connsiteY3" fmla="*/ 69533 h 1152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35934" h="115255">
                              <a:moveTo>
                                <a:pt x="235934" y="69533"/>
                              </a:moveTo>
                              <a:cubicBezTo>
                                <a:pt x="235934" y="69533"/>
                                <a:pt x="120872" y="76200"/>
                                <a:pt x="0" y="0"/>
                              </a:cubicBezTo>
                              <a:cubicBezTo>
                                <a:pt x="0" y="0"/>
                                <a:pt x="55245" y="129731"/>
                                <a:pt x="235077" y="113919"/>
                              </a:cubicBezTo>
                              <a:lnTo>
                                <a:pt x="235934" y="695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B996E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pPr algn="ctr"/>
                          <a:endParaRPr lang="ar-EG"/>
                        </a:p>
                      </p:txBody>
                    </p:sp>
                  </p:grpSp>
                  <p:grpSp>
                    <p:nvGrpSpPr>
                      <p:cNvPr id="458" name="رسم 2">
                        <a:extLst>
                          <a:ext uri="{FF2B5EF4-FFF2-40B4-BE49-F238E27FC236}">
                            <a16:creationId xmlns:a16="http://schemas.microsoft.com/office/drawing/2014/main" id="{80D9F252-9D91-4534-8360-A6C6BEA0C9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34271" y="2517177"/>
                        <a:ext cx="391528" cy="433689"/>
                        <a:chOff x="7834271" y="2517177"/>
                        <a:chExt cx="391528" cy="433689"/>
                      </a:xfrm>
                      <a:solidFill>
                        <a:srgbClr val="263238"/>
                      </a:solidFill>
                    </p:grpSpPr>
                    <p:grpSp>
                      <p:nvGrpSpPr>
                        <p:cNvPr id="459" name="رسم 2">
                          <a:extLst>
                            <a:ext uri="{FF2B5EF4-FFF2-40B4-BE49-F238E27FC236}">
                              <a16:creationId xmlns:a16="http://schemas.microsoft.com/office/drawing/2014/main" id="{8E245C12-BC39-456D-8424-D787C34FC2E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851508" y="2614801"/>
                          <a:ext cx="374292" cy="336066"/>
                          <a:chOff x="7851508" y="2614801"/>
                          <a:chExt cx="374292" cy="336066"/>
                        </a:xfrm>
                        <a:solidFill>
                          <a:srgbClr val="263238"/>
                        </a:solidFill>
                      </p:grpSpPr>
                      <p:grpSp>
                        <p:nvGrpSpPr>
                          <p:cNvPr id="462" name="رسم 2">
                            <a:extLst>
                              <a:ext uri="{FF2B5EF4-FFF2-40B4-BE49-F238E27FC236}">
                                <a16:creationId xmlns:a16="http://schemas.microsoft.com/office/drawing/2014/main" id="{41E36AFA-D8E3-4105-9584-268F5D7A74B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123738" y="2614801"/>
                            <a:ext cx="102062" cy="77002"/>
                            <a:chOff x="8123738" y="2614801"/>
                            <a:chExt cx="102062" cy="77002"/>
                          </a:xfrm>
                          <a:solidFill>
                            <a:srgbClr val="263238"/>
                          </a:solidFill>
                        </p:grpSpPr>
                        <p:sp>
                          <p:nvSpPr>
                            <p:cNvPr id="468" name="شكل حر: شكل 467">
                              <a:extLst>
                                <a:ext uri="{FF2B5EF4-FFF2-40B4-BE49-F238E27FC236}">
                                  <a16:creationId xmlns:a16="http://schemas.microsoft.com/office/drawing/2014/main" id="{565694C4-55CF-4AE7-AE8E-EC6BC7F5BB6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149098" y="2642576"/>
                              <a:ext cx="51369" cy="49227"/>
                            </a:xfrm>
                            <a:custGeom>
                              <a:avLst/>
                              <a:gdLst>
                                <a:gd name="connsiteX0" fmla="*/ 51355 w 51369"/>
                                <a:gd name="connsiteY0" fmla="*/ 23280 h 49227"/>
                                <a:gd name="connsiteX1" fmla="*/ 26494 w 51369"/>
                                <a:gd name="connsiteY1" fmla="*/ 49188 h 49227"/>
                                <a:gd name="connsiteX2" fmla="*/ 15 w 51369"/>
                                <a:gd name="connsiteY2" fmla="*/ 25947 h 49227"/>
                                <a:gd name="connsiteX3" fmla="*/ 24875 w 51369"/>
                                <a:gd name="connsiteY3" fmla="*/ 39 h 49227"/>
                                <a:gd name="connsiteX4" fmla="*/ 51355 w 51369"/>
                                <a:gd name="connsiteY4" fmla="*/ 23280 h 4922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369" h="49227">
                                  <a:moveTo>
                                    <a:pt x="51355" y="23280"/>
                                  </a:moveTo>
                                  <a:cubicBezTo>
                                    <a:pt x="51831" y="36901"/>
                                    <a:pt x="40687" y="48426"/>
                                    <a:pt x="26494" y="49188"/>
                                  </a:cubicBezTo>
                                  <a:cubicBezTo>
                                    <a:pt x="12302" y="49950"/>
                                    <a:pt x="491" y="39568"/>
                                    <a:pt x="15" y="25947"/>
                                  </a:cubicBezTo>
                                  <a:cubicBezTo>
                                    <a:pt x="-461" y="12327"/>
                                    <a:pt x="10683" y="801"/>
                                    <a:pt x="24875" y="39"/>
                                  </a:cubicBezTo>
                                  <a:cubicBezTo>
                                    <a:pt x="38972" y="-723"/>
                                    <a:pt x="50878" y="9660"/>
                                    <a:pt x="51355" y="2328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63238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pPr algn="ctr"/>
                              <a:endParaRPr lang="ar-EG"/>
                            </a:p>
                          </p:txBody>
                        </p:sp>
                        <p:sp>
                          <p:nvSpPr>
                            <p:cNvPr id="469" name="شكل حر: شكل 468">
                              <a:extLst>
                                <a:ext uri="{FF2B5EF4-FFF2-40B4-BE49-F238E27FC236}">
                                  <a16:creationId xmlns:a16="http://schemas.microsoft.com/office/drawing/2014/main" id="{07098894-30F2-4E6D-9A76-BD03D5F26E2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123738" y="2614801"/>
                              <a:ext cx="102062" cy="27741"/>
                            </a:xfrm>
                            <a:custGeom>
                              <a:avLst/>
                              <a:gdLst>
                                <a:gd name="connsiteX0" fmla="*/ 101671 w 102062"/>
                                <a:gd name="connsiteY0" fmla="*/ 27243 h 27741"/>
                                <a:gd name="connsiteX1" fmla="*/ 51284 w 102062"/>
                                <a:gd name="connsiteY1" fmla="*/ 16098 h 27741"/>
                                <a:gd name="connsiteX2" fmla="*/ 325 w 102062"/>
                                <a:gd name="connsiteY2" fmla="*/ 26481 h 27741"/>
                                <a:gd name="connsiteX3" fmla="*/ 10993 w 102062"/>
                                <a:gd name="connsiteY3" fmla="*/ 12479 h 27741"/>
                                <a:gd name="connsiteX4" fmla="*/ 51855 w 102062"/>
                                <a:gd name="connsiteY4" fmla="*/ 1 h 27741"/>
                                <a:gd name="connsiteX5" fmla="*/ 91955 w 102062"/>
                                <a:gd name="connsiteY5" fmla="*/ 13050 h 27741"/>
                                <a:gd name="connsiteX6" fmla="*/ 101671 w 102062"/>
                                <a:gd name="connsiteY6" fmla="*/ 27243 h 277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102062" h="27741">
                                  <a:moveTo>
                                    <a:pt x="101671" y="27243"/>
                                  </a:moveTo>
                                  <a:cubicBezTo>
                                    <a:pt x="98432" y="30576"/>
                                    <a:pt x="79001" y="16098"/>
                                    <a:pt x="51284" y="16098"/>
                                  </a:cubicBezTo>
                                  <a:cubicBezTo>
                                    <a:pt x="23661" y="15717"/>
                                    <a:pt x="3277" y="29910"/>
                                    <a:pt x="325" y="26481"/>
                                  </a:cubicBezTo>
                                  <a:cubicBezTo>
                                    <a:pt x="-1104" y="24957"/>
                                    <a:pt x="2134" y="18956"/>
                                    <a:pt x="10993" y="12479"/>
                                  </a:cubicBezTo>
                                  <a:cubicBezTo>
                                    <a:pt x="19756" y="6097"/>
                                    <a:pt x="34615" y="-94"/>
                                    <a:pt x="51855" y="1"/>
                                  </a:cubicBezTo>
                                  <a:cubicBezTo>
                                    <a:pt x="69095" y="96"/>
                                    <a:pt x="83573" y="6478"/>
                                    <a:pt x="91955" y="13050"/>
                                  </a:cubicBezTo>
                                  <a:cubicBezTo>
                                    <a:pt x="100337" y="19623"/>
                                    <a:pt x="103194" y="25719"/>
                                    <a:pt x="101671" y="2724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63238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pPr algn="ctr"/>
                              <a:endParaRPr lang="ar-EG"/>
                            </a:p>
                          </p:txBody>
                        </p:sp>
                      </p:grpSp>
                      <p:grpSp>
                        <p:nvGrpSpPr>
                          <p:cNvPr id="463" name="رسم 2">
                            <a:extLst>
                              <a:ext uri="{FF2B5EF4-FFF2-40B4-BE49-F238E27FC236}">
                                <a16:creationId xmlns:a16="http://schemas.microsoft.com/office/drawing/2014/main" id="{8D58DBAE-143C-4088-8899-E18FBD47B47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7851508" y="2619373"/>
                            <a:ext cx="102101" cy="80812"/>
                            <a:chOff x="7851508" y="2619373"/>
                            <a:chExt cx="102101" cy="80812"/>
                          </a:xfrm>
                          <a:solidFill>
                            <a:srgbClr val="263238"/>
                          </a:solidFill>
                        </p:grpSpPr>
                        <p:sp>
                          <p:nvSpPr>
                            <p:cNvPr id="466" name="شكل حر: شكل 465">
                              <a:extLst>
                                <a:ext uri="{FF2B5EF4-FFF2-40B4-BE49-F238E27FC236}">
                                  <a16:creationId xmlns:a16="http://schemas.microsoft.com/office/drawing/2014/main" id="{19E0AE9F-F012-4EF9-AACE-F54AA685C13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876874" y="2650958"/>
                              <a:ext cx="51369" cy="49227"/>
                            </a:xfrm>
                            <a:custGeom>
                              <a:avLst/>
                              <a:gdLst>
                                <a:gd name="connsiteX0" fmla="*/ 51355 w 51369"/>
                                <a:gd name="connsiteY0" fmla="*/ 23280 h 49227"/>
                                <a:gd name="connsiteX1" fmla="*/ 26494 w 51369"/>
                                <a:gd name="connsiteY1" fmla="*/ 49188 h 49227"/>
                                <a:gd name="connsiteX2" fmla="*/ 15 w 51369"/>
                                <a:gd name="connsiteY2" fmla="*/ 25947 h 49227"/>
                                <a:gd name="connsiteX3" fmla="*/ 24875 w 51369"/>
                                <a:gd name="connsiteY3" fmla="*/ 39 h 49227"/>
                                <a:gd name="connsiteX4" fmla="*/ 51355 w 51369"/>
                                <a:gd name="connsiteY4" fmla="*/ 23280 h 4922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369" h="49227">
                                  <a:moveTo>
                                    <a:pt x="51355" y="23280"/>
                                  </a:moveTo>
                                  <a:cubicBezTo>
                                    <a:pt x="51831" y="36901"/>
                                    <a:pt x="40687" y="48426"/>
                                    <a:pt x="26494" y="49188"/>
                                  </a:cubicBezTo>
                                  <a:cubicBezTo>
                                    <a:pt x="12302" y="49950"/>
                                    <a:pt x="491" y="39568"/>
                                    <a:pt x="15" y="25947"/>
                                  </a:cubicBezTo>
                                  <a:cubicBezTo>
                                    <a:pt x="-461" y="12327"/>
                                    <a:pt x="10683" y="801"/>
                                    <a:pt x="24875" y="39"/>
                                  </a:cubicBezTo>
                                  <a:cubicBezTo>
                                    <a:pt x="39068" y="-723"/>
                                    <a:pt x="50878" y="9660"/>
                                    <a:pt x="51355" y="2328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63238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pPr algn="ctr"/>
                              <a:endParaRPr lang="ar-EG"/>
                            </a:p>
                          </p:txBody>
                        </p:sp>
                        <p:sp>
                          <p:nvSpPr>
                            <p:cNvPr id="467" name="شكل حر: شكل 466">
                              <a:extLst>
                                <a:ext uri="{FF2B5EF4-FFF2-40B4-BE49-F238E27FC236}">
                                  <a16:creationId xmlns:a16="http://schemas.microsoft.com/office/drawing/2014/main" id="{09FA1E89-D40F-46C4-B9F3-7FDDFB1241E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851508" y="2619373"/>
                              <a:ext cx="102101" cy="27741"/>
                            </a:xfrm>
                            <a:custGeom>
                              <a:avLst/>
                              <a:gdLst>
                                <a:gd name="connsiteX0" fmla="*/ 101676 w 102101"/>
                                <a:gd name="connsiteY0" fmla="*/ 27243 h 27741"/>
                                <a:gd name="connsiteX1" fmla="*/ 51289 w 102101"/>
                                <a:gd name="connsiteY1" fmla="*/ 16098 h 27741"/>
                                <a:gd name="connsiteX2" fmla="*/ 330 w 102101"/>
                                <a:gd name="connsiteY2" fmla="*/ 26481 h 27741"/>
                                <a:gd name="connsiteX3" fmla="*/ 10998 w 102101"/>
                                <a:gd name="connsiteY3" fmla="*/ 12479 h 27741"/>
                                <a:gd name="connsiteX4" fmla="*/ 51860 w 102101"/>
                                <a:gd name="connsiteY4" fmla="*/ 1 h 27741"/>
                                <a:gd name="connsiteX5" fmla="*/ 91961 w 102101"/>
                                <a:gd name="connsiteY5" fmla="*/ 13050 h 27741"/>
                                <a:gd name="connsiteX6" fmla="*/ 101676 w 102101"/>
                                <a:gd name="connsiteY6" fmla="*/ 27243 h 277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102101" h="27741">
                                  <a:moveTo>
                                    <a:pt x="101676" y="27243"/>
                                  </a:moveTo>
                                  <a:cubicBezTo>
                                    <a:pt x="98438" y="30576"/>
                                    <a:pt x="79006" y="16098"/>
                                    <a:pt x="51289" y="16098"/>
                                  </a:cubicBezTo>
                                  <a:cubicBezTo>
                                    <a:pt x="23666" y="15717"/>
                                    <a:pt x="3283" y="29910"/>
                                    <a:pt x="330" y="26481"/>
                                  </a:cubicBezTo>
                                  <a:cubicBezTo>
                                    <a:pt x="-1099" y="24957"/>
                                    <a:pt x="2045" y="18956"/>
                                    <a:pt x="10998" y="12479"/>
                                  </a:cubicBezTo>
                                  <a:cubicBezTo>
                                    <a:pt x="19761" y="6097"/>
                                    <a:pt x="34620" y="-94"/>
                                    <a:pt x="51860" y="1"/>
                                  </a:cubicBezTo>
                                  <a:cubicBezTo>
                                    <a:pt x="69101" y="96"/>
                                    <a:pt x="83579" y="6478"/>
                                    <a:pt x="91961" y="13050"/>
                                  </a:cubicBezTo>
                                  <a:cubicBezTo>
                                    <a:pt x="100343" y="19623"/>
                                    <a:pt x="103296" y="25719"/>
                                    <a:pt x="101676" y="2724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63238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1" anchor="ctr"/>
                            <a:lstStyle/>
                            <a:p>
                              <a:pPr algn="ctr"/>
                              <a:endParaRPr lang="ar-EG"/>
                            </a:p>
                          </p:txBody>
                        </p:sp>
                      </p:grpSp>
                      <p:sp>
                        <p:nvSpPr>
                          <p:cNvPr id="464" name="شكل حر: شكل 463">
                            <a:extLst>
                              <a:ext uri="{FF2B5EF4-FFF2-40B4-BE49-F238E27FC236}">
                                <a16:creationId xmlns:a16="http://schemas.microsoft.com/office/drawing/2014/main" id="{2E665A39-6F56-4C37-BCD9-F3CF8357C6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40804" y="2621454"/>
                            <a:ext cx="83073" cy="231818"/>
                          </a:xfrm>
                          <a:custGeom>
                            <a:avLst/>
                            <a:gdLst>
                              <a:gd name="connsiteX0" fmla="*/ 12487 w 83073"/>
                              <a:gd name="connsiteY0" fmla="*/ 230711 h 231818"/>
                              <a:gd name="connsiteX1" fmla="*/ 57446 w 83073"/>
                              <a:gd name="connsiteY1" fmla="*/ 222710 h 231818"/>
                              <a:gd name="connsiteX2" fmla="*/ 72400 w 83073"/>
                              <a:gd name="connsiteY2" fmla="*/ 215757 h 231818"/>
                              <a:gd name="connsiteX3" fmla="*/ 67732 w 83073"/>
                              <a:gd name="connsiteY3" fmla="*/ 194802 h 231818"/>
                              <a:gd name="connsiteX4" fmla="*/ 46968 w 83073"/>
                              <a:gd name="connsiteY4" fmla="*/ 140890 h 231818"/>
                              <a:gd name="connsiteX5" fmla="*/ 296 w 83073"/>
                              <a:gd name="connsiteY5" fmla="*/ 16 h 231818"/>
                              <a:gd name="connsiteX6" fmla="*/ 58207 w 83073"/>
                              <a:gd name="connsiteY6" fmla="*/ 136890 h 231818"/>
                              <a:gd name="connsiteX7" fmla="*/ 78115 w 83073"/>
                              <a:gd name="connsiteY7" fmla="*/ 191087 h 231818"/>
                              <a:gd name="connsiteX8" fmla="*/ 81734 w 83073"/>
                              <a:gd name="connsiteY8" fmla="*/ 218805 h 231818"/>
                              <a:gd name="connsiteX9" fmla="*/ 70114 w 83073"/>
                              <a:gd name="connsiteY9" fmla="*/ 229092 h 231818"/>
                              <a:gd name="connsiteX10" fmla="*/ 58113 w 83073"/>
                              <a:gd name="connsiteY10" fmla="*/ 230711 h 231818"/>
                              <a:gd name="connsiteX11" fmla="*/ 12487 w 83073"/>
                              <a:gd name="connsiteY11" fmla="*/ 230711 h 23181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83073" h="231818">
                                <a:moveTo>
                                  <a:pt x="12487" y="230711"/>
                                </a:moveTo>
                                <a:cubicBezTo>
                                  <a:pt x="12392" y="229092"/>
                                  <a:pt x="29538" y="226235"/>
                                  <a:pt x="57446" y="222710"/>
                                </a:cubicBezTo>
                                <a:cubicBezTo>
                                  <a:pt x="64494" y="222043"/>
                                  <a:pt x="71257" y="220615"/>
                                  <a:pt x="72400" y="215757"/>
                                </a:cubicBezTo>
                                <a:cubicBezTo>
                                  <a:pt x="74114" y="210614"/>
                                  <a:pt x="71162" y="202993"/>
                                  <a:pt x="67732" y="194802"/>
                                </a:cubicBezTo>
                                <a:cubicBezTo>
                                  <a:pt x="61160" y="177657"/>
                                  <a:pt x="54207" y="159750"/>
                                  <a:pt x="46968" y="140890"/>
                                </a:cubicBezTo>
                                <a:cubicBezTo>
                                  <a:pt x="18107" y="64214"/>
                                  <a:pt x="-2752" y="1159"/>
                                  <a:pt x="296" y="16"/>
                                </a:cubicBezTo>
                                <a:cubicBezTo>
                                  <a:pt x="3439" y="-1127"/>
                                  <a:pt x="29347" y="60118"/>
                                  <a:pt x="58207" y="136890"/>
                                </a:cubicBezTo>
                                <a:cubicBezTo>
                                  <a:pt x="65161" y="155845"/>
                                  <a:pt x="71828" y="173847"/>
                                  <a:pt x="78115" y="191087"/>
                                </a:cubicBezTo>
                                <a:cubicBezTo>
                                  <a:pt x="80782" y="199088"/>
                                  <a:pt x="85354" y="208232"/>
                                  <a:pt x="81734" y="218805"/>
                                </a:cubicBezTo>
                                <a:cubicBezTo>
                                  <a:pt x="79829" y="224044"/>
                                  <a:pt x="74591" y="227949"/>
                                  <a:pt x="70114" y="229092"/>
                                </a:cubicBezTo>
                                <a:cubicBezTo>
                                  <a:pt x="65542" y="230426"/>
                                  <a:pt x="61637" y="230521"/>
                                  <a:pt x="58113" y="230711"/>
                                </a:cubicBezTo>
                                <a:cubicBezTo>
                                  <a:pt x="30014" y="232140"/>
                                  <a:pt x="12583" y="232235"/>
                                  <a:pt x="12487" y="23071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pPr algn="ctr"/>
                            <a:endParaRPr lang="ar-EG"/>
                          </a:p>
                        </p:txBody>
                      </p:sp>
                      <p:sp>
                        <p:nvSpPr>
                          <p:cNvPr id="465" name="شكل حر: شكل 464">
                            <a:extLst>
                              <a:ext uri="{FF2B5EF4-FFF2-40B4-BE49-F238E27FC236}">
                                <a16:creationId xmlns:a16="http://schemas.microsoft.com/office/drawing/2014/main" id="{33E74B76-4BA7-46E1-9ECF-099F52269F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67298" y="2871116"/>
                            <a:ext cx="92579" cy="79750"/>
                          </a:xfrm>
                          <a:custGeom>
                            <a:avLst/>
                            <a:gdLst>
                              <a:gd name="connsiteX0" fmla="*/ 4459 w 92579"/>
                              <a:gd name="connsiteY0" fmla="*/ 4 h 79750"/>
                              <a:gd name="connsiteX1" fmla="*/ 34653 w 92579"/>
                              <a:gd name="connsiteY1" fmla="*/ 51153 h 79750"/>
                              <a:gd name="connsiteX2" fmla="*/ 92565 w 92579"/>
                              <a:gd name="connsiteY2" fmla="*/ 73537 h 79750"/>
                              <a:gd name="connsiteX3" fmla="*/ 71896 w 92579"/>
                              <a:gd name="connsiteY3" fmla="*/ 79728 h 79750"/>
                              <a:gd name="connsiteX4" fmla="*/ 23605 w 92579"/>
                              <a:gd name="connsiteY4" fmla="*/ 62773 h 79750"/>
                              <a:gd name="connsiteX5" fmla="*/ 268 w 92579"/>
                              <a:gd name="connsiteY5" fmla="*/ 19816 h 79750"/>
                              <a:gd name="connsiteX6" fmla="*/ 4459 w 92579"/>
                              <a:gd name="connsiteY6" fmla="*/ 4 h 797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2579" h="79750">
                                <a:moveTo>
                                  <a:pt x="4459" y="4"/>
                                </a:moveTo>
                                <a:cubicBezTo>
                                  <a:pt x="8936" y="-282"/>
                                  <a:pt x="8936" y="29817"/>
                                  <a:pt x="34653" y="51153"/>
                                </a:cubicBezTo>
                                <a:cubicBezTo>
                                  <a:pt x="60276" y="72584"/>
                                  <a:pt x="92375" y="69250"/>
                                  <a:pt x="92565" y="73537"/>
                                </a:cubicBezTo>
                                <a:cubicBezTo>
                                  <a:pt x="92946" y="75442"/>
                                  <a:pt x="85422" y="79347"/>
                                  <a:pt x="71896" y="79728"/>
                                </a:cubicBezTo>
                                <a:cubicBezTo>
                                  <a:pt x="58657" y="80109"/>
                                  <a:pt x="39321" y="75823"/>
                                  <a:pt x="23605" y="62773"/>
                                </a:cubicBezTo>
                                <a:cubicBezTo>
                                  <a:pt x="7983" y="49629"/>
                                  <a:pt x="1221" y="32198"/>
                                  <a:pt x="268" y="19816"/>
                                </a:cubicBezTo>
                                <a:cubicBezTo>
                                  <a:pt x="-970" y="7243"/>
                                  <a:pt x="2364" y="-187"/>
                                  <a:pt x="4459" y="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1" anchor="ctr"/>
                          <a:lstStyle/>
                          <a:p>
                            <a:pPr algn="ctr"/>
                            <a:endParaRPr lang="ar-EG"/>
                          </a:p>
                        </p:txBody>
                      </p:sp>
                    </p:grpSp>
                    <p:sp>
                      <p:nvSpPr>
                        <p:cNvPr id="460" name="شكل حر: شكل 459">
                          <a:extLst>
                            <a:ext uri="{FF2B5EF4-FFF2-40B4-BE49-F238E27FC236}">
                              <a16:creationId xmlns:a16="http://schemas.microsoft.com/office/drawing/2014/main" id="{72AD291E-55C3-4BC7-8E4E-BD185F00DD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34271" y="2517177"/>
                          <a:ext cx="126480" cy="36955"/>
                        </a:xfrm>
                        <a:custGeom>
                          <a:avLst/>
                          <a:gdLst>
                            <a:gd name="connsiteX0" fmla="*/ 126342 w 126480"/>
                            <a:gd name="connsiteY0" fmla="*/ 20948 h 36955"/>
                            <a:gd name="connsiteX1" fmla="*/ 63477 w 126480"/>
                            <a:gd name="connsiteY1" fmla="*/ 28664 h 36955"/>
                            <a:gd name="connsiteX2" fmla="*/ 422 w 126480"/>
                            <a:gd name="connsiteY2" fmla="*/ 34569 h 36955"/>
                            <a:gd name="connsiteX3" fmla="*/ 13661 w 126480"/>
                            <a:gd name="connsiteY3" fmla="*/ 16948 h 36955"/>
                            <a:gd name="connsiteX4" fmla="*/ 60430 w 126480"/>
                            <a:gd name="connsiteY4" fmla="*/ 660 h 36955"/>
                            <a:gd name="connsiteX5" fmla="*/ 109578 w 126480"/>
                            <a:gd name="connsiteY5" fmla="*/ 6566 h 36955"/>
                            <a:gd name="connsiteX6" fmla="*/ 126342 w 126480"/>
                            <a:gd name="connsiteY6" fmla="*/ 20948 h 369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26480" h="36955">
                              <a:moveTo>
                                <a:pt x="126342" y="20948"/>
                              </a:moveTo>
                              <a:cubicBezTo>
                                <a:pt x="123580" y="28473"/>
                                <a:pt x="95958" y="24854"/>
                                <a:pt x="63477" y="28664"/>
                              </a:cubicBezTo>
                              <a:cubicBezTo>
                                <a:pt x="30902" y="31902"/>
                                <a:pt x="4708" y="41332"/>
                                <a:pt x="422" y="34569"/>
                              </a:cubicBezTo>
                              <a:cubicBezTo>
                                <a:pt x="-1483" y="31331"/>
                                <a:pt x="3089" y="24282"/>
                                <a:pt x="13661" y="16948"/>
                              </a:cubicBezTo>
                              <a:cubicBezTo>
                                <a:pt x="24139" y="9709"/>
                                <a:pt x="40903" y="2851"/>
                                <a:pt x="60430" y="660"/>
                              </a:cubicBezTo>
                              <a:cubicBezTo>
                                <a:pt x="79956" y="-1435"/>
                                <a:pt x="97767" y="1708"/>
                                <a:pt x="109578" y="6566"/>
                              </a:cubicBezTo>
                              <a:cubicBezTo>
                                <a:pt x="121485" y="11423"/>
                                <a:pt x="127485" y="17329"/>
                                <a:pt x="126342" y="2094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pPr algn="ctr"/>
                          <a:endParaRPr lang="ar-EG"/>
                        </a:p>
                      </p:txBody>
                    </p:sp>
                    <p:sp>
                      <p:nvSpPr>
                        <p:cNvPr id="461" name="شكل حر: شكل 460">
                          <a:extLst>
                            <a:ext uri="{FF2B5EF4-FFF2-40B4-BE49-F238E27FC236}">
                              <a16:creationId xmlns:a16="http://schemas.microsoft.com/office/drawing/2014/main" id="{436DFDFF-AAD1-4A94-BA57-2A3D5FB696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1099" y="2533032"/>
                          <a:ext cx="94992" cy="31520"/>
                        </a:xfrm>
                        <a:custGeom>
                          <a:avLst/>
                          <a:gdLst>
                            <a:gd name="connsiteX0" fmla="*/ 94308 w 94992"/>
                            <a:gd name="connsiteY0" fmla="*/ 28811 h 31520"/>
                            <a:gd name="connsiteX1" fmla="*/ 47445 w 94992"/>
                            <a:gd name="connsiteY1" fmla="*/ 28145 h 31520"/>
                            <a:gd name="connsiteX2" fmla="*/ 582 w 94992"/>
                            <a:gd name="connsiteY2" fmla="*/ 25668 h 31520"/>
                            <a:gd name="connsiteX3" fmla="*/ 10202 w 94992"/>
                            <a:gd name="connsiteY3" fmla="*/ 10238 h 31520"/>
                            <a:gd name="connsiteX4" fmla="*/ 48302 w 94992"/>
                            <a:gd name="connsiteY4" fmla="*/ 46 h 31520"/>
                            <a:gd name="connsiteX5" fmla="*/ 85640 w 94992"/>
                            <a:gd name="connsiteY5" fmla="*/ 12809 h 31520"/>
                            <a:gd name="connsiteX6" fmla="*/ 94308 w 94992"/>
                            <a:gd name="connsiteY6" fmla="*/ 28811 h 315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94992" h="31520">
                              <a:moveTo>
                                <a:pt x="94308" y="28811"/>
                              </a:moveTo>
                              <a:cubicBezTo>
                                <a:pt x="89450" y="35098"/>
                                <a:pt x="70400" y="28526"/>
                                <a:pt x="47445" y="28145"/>
                              </a:cubicBezTo>
                              <a:cubicBezTo>
                                <a:pt x="24490" y="27001"/>
                                <a:pt x="5059" y="32240"/>
                                <a:pt x="582" y="25668"/>
                              </a:cubicBezTo>
                              <a:cubicBezTo>
                                <a:pt x="-1418" y="22430"/>
                                <a:pt x="1725" y="16143"/>
                                <a:pt x="10202" y="10238"/>
                              </a:cubicBezTo>
                              <a:cubicBezTo>
                                <a:pt x="18584" y="4332"/>
                                <a:pt x="32586" y="-526"/>
                                <a:pt x="48302" y="46"/>
                              </a:cubicBezTo>
                              <a:cubicBezTo>
                                <a:pt x="64019" y="617"/>
                                <a:pt x="77735" y="6332"/>
                                <a:pt x="85640" y="12809"/>
                              </a:cubicBezTo>
                              <a:cubicBezTo>
                                <a:pt x="93737" y="19286"/>
                                <a:pt x="96403" y="25763"/>
                                <a:pt x="94308" y="288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1" anchor="ctr"/>
                        <a:lstStyle/>
                        <a:p>
                          <a:pPr algn="ctr"/>
                          <a:endParaRPr lang="ar-EG"/>
                        </a:p>
                      </p:txBody>
                    </p:sp>
                  </p:grpSp>
                </p:grpSp>
                <p:grpSp>
                  <p:nvGrpSpPr>
                    <p:cNvPr id="453" name="رسم 2">
                      <a:extLst>
                        <a:ext uri="{FF2B5EF4-FFF2-40B4-BE49-F238E27FC236}">
                          <a16:creationId xmlns:a16="http://schemas.microsoft.com/office/drawing/2014/main" id="{6BF0B80D-671C-4172-BF63-7289D50DB1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52288" y="2734968"/>
                      <a:ext cx="126767" cy="188098"/>
                      <a:chOff x="7552288" y="2734968"/>
                      <a:chExt cx="126767" cy="188098"/>
                    </a:xfrm>
                  </p:grpSpPr>
                  <p:sp>
                    <p:nvSpPr>
                      <p:cNvPr id="455" name="شكل حر: شكل 454">
                        <a:extLst>
                          <a:ext uri="{FF2B5EF4-FFF2-40B4-BE49-F238E27FC236}">
                            <a16:creationId xmlns:a16="http://schemas.microsoft.com/office/drawing/2014/main" id="{AB66CFFC-BAF9-4DE2-A601-E8BB3E0891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2288" y="2734968"/>
                        <a:ext cx="126767" cy="188098"/>
                      </a:xfrm>
                      <a:custGeom>
                        <a:avLst/>
                        <a:gdLst>
                          <a:gd name="connsiteX0" fmla="*/ 120099 w 126767"/>
                          <a:gd name="connsiteY0" fmla="*/ 5755 h 188098"/>
                          <a:gd name="connsiteX1" fmla="*/ 84 w 126767"/>
                          <a:gd name="connsiteY1" fmla="*/ 92052 h 188098"/>
                          <a:gd name="connsiteX2" fmla="*/ 126767 w 126767"/>
                          <a:gd name="connsiteY2" fmla="*/ 182634 h 188098"/>
                          <a:gd name="connsiteX3" fmla="*/ 120099 w 126767"/>
                          <a:gd name="connsiteY3" fmla="*/ 5755 h 1880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6767" h="188098">
                            <a:moveTo>
                              <a:pt x="120099" y="5755"/>
                            </a:moveTo>
                            <a:cubicBezTo>
                              <a:pt x="117051" y="4422"/>
                              <a:pt x="-3631" y="-31107"/>
                              <a:pt x="84" y="92052"/>
                            </a:cubicBezTo>
                            <a:cubicBezTo>
                              <a:pt x="3799" y="215210"/>
                              <a:pt x="126671" y="186158"/>
                              <a:pt x="126767" y="182634"/>
                            </a:cubicBezTo>
                            <a:cubicBezTo>
                              <a:pt x="126862" y="179110"/>
                              <a:pt x="120099" y="5755"/>
                              <a:pt x="120099" y="5755"/>
                            </a:cubicBezTo>
                            <a:close/>
                          </a:path>
                        </a:pathLst>
                      </a:custGeom>
                      <a:solidFill>
                        <a:srgbClr val="FFBE9D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pPr algn="ctr"/>
                        <a:endParaRPr lang="ar-EG"/>
                      </a:p>
                    </p:txBody>
                  </p:sp>
                  <p:sp>
                    <p:nvSpPr>
                      <p:cNvPr id="456" name="شكل حر: شكل 455">
                        <a:extLst>
                          <a:ext uri="{FF2B5EF4-FFF2-40B4-BE49-F238E27FC236}">
                            <a16:creationId xmlns:a16="http://schemas.microsoft.com/office/drawing/2014/main" id="{C0114F2A-3778-4C41-AE83-53D8776B39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94435" y="2775395"/>
                        <a:ext cx="56526" cy="107535"/>
                      </a:xfrm>
                      <a:custGeom>
                        <a:avLst/>
                        <a:gdLst>
                          <a:gd name="connsiteX0" fmla="*/ 56425 w 56526"/>
                          <a:gd name="connsiteY0" fmla="*/ 96677 h 107535"/>
                          <a:gd name="connsiteX1" fmla="*/ 50711 w 56526"/>
                          <a:gd name="connsiteY1" fmla="*/ 100011 h 107535"/>
                          <a:gd name="connsiteX2" fmla="*/ 34708 w 56526"/>
                          <a:gd name="connsiteY2" fmla="*/ 100773 h 107535"/>
                          <a:gd name="connsiteX3" fmla="*/ 8705 w 56526"/>
                          <a:gd name="connsiteY3" fmla="*/ 53910 h 107535"/>
                          <a:gd name="connsiteX4" fmla="*/ 13754 w 56526"/>
                          <a:gd name="connsiteY4" fmla="*/ 23049 h 107535"/>
                          <a:gd name="connsiteX5" fmla="*/ 29374 w 56526"/>
                          <a:gd name="connsiteY5" fmla="*/ 6094 h 107535"/>
                          <a:gd name="connsiteX6" fmla="*/ 42233 w 56526"/>
                          <a:gd name="connsiteY6" fmla="*/ 11619 h 107535"/>
                          <a:gd name="connsiteX7" fmla="*/ 43948 w 56526"/>
                          <a:gd name="connsiteY7" fmla="*/ 17715 h 107535"/>
                          <a:gd name="connsiteX8" fmla="*/ 45376 w 56526"/>
                          <a:gd name="connsiteY8" fmla="*/ 10476 h 107535"/>
                          <a:gd name="connsiteX9" fmla="*/ 40328 w 56526"/>
                          <a:gd name="connsiteY9" fmla="*/ 2951 h 107535"/>
                          <a:gd name="connsiteX10" fmla="*/ 28327 w 56526"/>
                          <a:gd name="connsiteY10" fmla="*/ 189 h 107535"/>
                          <a:gd name="connsiteX11" fmla="*/ 6515 w 56526"/>
                          <a:gd name="connsiteY11" fmla="*/ 20001 h 107535"/>
                          <a:gd name="connsiteX12" fmla="*/ 133 w 56526"/>
                          <a:gd name="connsiteY12" fmla="*/ 54576 h 107535"/>
                          <a:gd name="connsiteX13" fmla="*/ 32994 w 56526"/>
                          <a:gd name="connsiteY13" fmla="*/ 106869 h 107535"/>
                          <a:gd name="connsiteX14" fmla="*/ 52520 w 56526"/>
                          <a:gd name="connsiteY14" fmla="*/ 103059 h 107535"/>
                          <a:gd name="connsiteX15" fmla="*/ 56425 w 56526"/>
                          <a:gd name="connsiteY15" fmla="*/ 96677 h 1075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56526" h="107535">
                            <a:moveTo>
                              <a:pt x="56425" y="96677"/>
                            </a:moveTo>
                            <a:cubicBezTo>
                              <a:pt x="55854" y="96296"/>
                              <a:pt x="54330" y="98201"/>
                              <a:pt x="50711" y="100011"/>
                            </a:cubicBezTo>
                            <a:cubicBezTo>
                              <a:pt x="47186" y="101725"/>
                              <a:pt x="41186" y="103059"/>
                              <a:pt x="34708" y="100773"/>
                            </a:cubicBezTo>
                            <a:cubicBezTo>
                              <a:pt x="21564" y="96391"/>
                              <a:pt x="9943" y="76008"/>
                              <a:pt x="8705" y="53910"/>
                            </a:cubicBezTo>
                            <a:cubicBezTo>
                              <a:pt x="8039" y="42670"/>
                              <a:pt x="10134" y="32002"/>
                              <a:pt x="13754" y="23049"/>
                            </a:cubicBezTo>
                            <a:cubicBezTo>
                              <a:pt x="17278" y="13905"/>
                              <a:pt x="22898" y="7428"/>
                              <a:pt x="29374" y="6094"/>
                            </a:cubicBezTo>
                            <a:cubicBezTo>
                              <a:pt x="35851" y="4380"/>
                              <a:pt x="40614" y="8190"/>
                              <a:pt x="42233" y="11619"/>
                            </a:cubicBezTo>
                            <a:cubicBezTo>
                              <a:pt x="43948" y="15048"/>
                              <a:pt x="43281" y="17524"/>
                              <a:pt x="43948" y="17715"/>
                            </a:cubicBezTo>
                            <a:cubicBezTo>
                              <a:pt x="44329" y="18000"/>
                              <a:pt x="46520" y="15524"/>
                              <a:pt x="45376" y="10476"/>
                            </a:cubicBezTo>
                            <a:cubicBezTo>
                              <a:pt x="44805" y="7999"/>
                              <a:pt x="43281" y="5142"/>
                              <a:pt x="40328" y="2951"/>
                            </a:cubicBezTo>
                            <a:cubicBezTo>
                              <a:pt x="37280" y="665"/>
                              <a:pt x="32899" y="-478"/>
                              <a:pt x="28327" y="189"/>
                            </a:cubicBezTo>
                            <a:cubicBezTo>
                              <a:pt x="18802" y="1141"/>
                              <a:pt x="10515" y="10095"/>
                              <a:pt x="6515" y="20001"/>
                            </a:cubicBezTo>
                            <a:cubicBezTo>
                              <a:pt x="1942" y="29907"/>
                              <a:pt x="-629" y="42003"/>
                              <a:pt x="133" y="54576"/>
                            </a:cubicBezTo>
                            <a:cubicBezTo>
                              <a:pt x="1657" y="79341"/>
                              <a:pt x="15087" y="102201"/>
                              <a:pt x="32994" y="106869"/>
                            </a:cubicBezTo>
                            <a:cubicBezTo>
                              <a:pt x="41757" y="108869"/>
                              <a:pt x="48901" y="106011"/>
                              <a:pt x="52520" y="103059"/>
                            </a:cubicBezTo>
                            <a:cubicBezTo>
                              <a:pt x="56235" y="99630"/>
                              <a:pt x="56807" y="96867"/>
                              <a:pt x="56425" y="96677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pPr algn="ctr"/>
                        <a:endParaRPr lang="ar-EG"/>
                      </a:p>
                    </p:txBody>
                  </p:sp>
                </p:grpSp>
                <p:sp>
                  <p:nvSpPr>
                    <p:cNvPr id="454" name="شكل حر: شكل 453">
                      <a:extLst>
                        <a:ext uri="{FF2B5EF4-FFF2-40B4-BE49-F238E27FC236}">
                          <a16:creationId xmlns:a16="http://schemas.microsoft.com/office/drawing/2014/main" id="{097CB763-8A9E-427C-ABFD-C53CD14608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4480" y="2214928"/>
                      <a:ext cx="672362" cy="587993"/>
                    </a:xfrm>
                    <a:custGeom>
                      <a:avLst/>
                      <a:gdLst>
                        <a:gd name="connsiteX0" fmla="*/ 158679 w 672362"/>
                        <a:gd name="connsiteY0" fmla="*/ 159654 h 587993"/>
                        <a:gd name="connsiteX1" fmla="*/ 672362 w 672362"/>
                        <a:gd name="connsiteY1" fmla="*/ 170989 h 587993"/>
                        <a:gd name="connsiteX2" fmla="*/ 596924 w 672362"/>
                        <a:gd name="connsiteY2" fmla="*/ 83740 h 587993"/>
                        <a:gd name="connsiteX3" fmla="*/ 364324 w 672362"/>
                        <a:gd name="connsiteY3" fmla="*/ 15 h 587993"/>
                        <a:gd name="connsiteX4" fmla="*/ 49332 w 672362"/>
                        <a:gd name="connsiteY4" fmla="*/ 158320 h 587993"/>
                        <a:gd name="connsiteX5" fmla="*/ 1040 w 672362"/>
                        <a:gd name="connsiteY5" fmla="*/ 244522 h 587993"/>
                        <a:gd name="connsiteX6" fmla="*/ 45427 w 672362"/>
                        <a:gd name="connsiteY6" fmla="*/ 452262 h 587993"/>
                        <a:gd name="connsiteX7" fmla="*/ 67811 w 672362"/>
                        <a:gd name="connsiteY7" fmla="*/ 587993 h 587993"/>
                        <a:gd name="connsiteX8" fmla="*/ 67811 w 672362"/>
                        <a:gd name="connsiteY8" fmla="*/ 587993 h 587993"/>
                        <a:gd name="connsiteX9" fmla="*/ 102291 w 672362"/>
                        <a:gd name="connsiteY9" fmla="*/ 537415 h 587993"/>
                        <a:gd name="connsiteX10" fmla="*/ 96957 w 672362"/>
                        <a:gd name="connsiteY10" fmla="*/ 427592 h 587993"/>
                        <a:gd name="connsiteX11" fmla="*/ 147630 w 672362"/>
                        <a:gd name="connsiteY11" fmla="*/ 233949 h 587993"/>
                        <a:gd name="connsiteX12" fmla="*/ 158679 w 672362"/>
                        <a:gd name="connsiteY12" fmla="*/ 159654 h 5879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72362" h="587993">
                          <a:moveTo>
                            <a:pt x="158679" y="159654"/>
                          </a:moveTo>
                          <a:lnTo>
                            <a:pt x="672362" y="170989"/>
                          </a:lnTo>
                          <a:cubicBezTo>
                            <a:pt x="656360" y="135556"/>
                            <a:pt x="627881" y="107171"/>
                            <a:pt x="596924" y="83740"/>
                          </a:cubicBezTo>
                          <a:cubicBezTo>
                            <a:pt x="530154" y="33162"/>
                            <a:pt x="448144" y="1539"/>
                            <a:pt x="364324" y="15"/>
                          </a:cubicBezTo>
                          <a:cubicBezTo>
                            <a:pt x="280599" y="-1414"/>
                            <a:pt x="110006" y="100599"/>
                            <a:pt x="49332" y="158320"/>
                          </a:cubicBezTo>
                          <a:cubicBezTo>
                            <a:pt x="755" y="204517"/>
                            <a:pt x="1040" y="244522"/>
                            <a:pt x="1040" y="244522"/>
                          </a:cubicBezTo>
                          <a:cubicBezTo>
                            <a:pt x="-6675" y="311101"/>
                            <a:pt x="30568" y="386825"/>
                            <a:pt x="45427" y="452262"/>
                          </a:cubicBezTo>
                          <a:cubicBezTo>
                            <a:pt x="53047" y="485980"/>
                            <a:pt x="67811" y="587993"/>
                            <a:pt x="67811" y="587993"/>
                          </a:cubicBezTo>
                          <a:cubicBezTo>
                            <a:pt x="67811" y="587993"/>
                            <a:pt x="67811" y="587993"/>
                            <a:pt x="67811" y="587993"/>
                          </a:cubicBezTo>
                          <a:cubicBezTo>
                            <a:pt x="96100" y="587898"/>
                            <a:pt x="106577" y="565324"/>
                            <a:pt x="102291" y="537415"/>
                          </a:cubicBezTo>
                          <a:lnTo>
                            <a:pt x="96957" y="427592"/>
                          </a:lnTo>
                          <a:cubicBezTo>
                            <a:pt x="96957" y="427592"/>
                            <a:pt x="193255" y="359203"/>
                            <a:pt x="147630" y="233949"/>
                          </a:cubicBezTo>
                          <a:cubicBezTo>
                            <a:pt x="140391" y="224043"/>
                            <a:pt x="124770" y="178228"/>
                            <a:pt x="158679" y="159654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</p:grpSp>
              <p:sp>
                <p:nvSpPr>
                  <p:cNvPr id="442" name="شكل حر: شكل 441">
                    <a:extLst>
                      <a:ext uri="{FF2B5EF4-FFF2-40B4-BE49-F238E27FC236}">
                        <a16:creationId xmlns:a16="http://schemas.microsoft.com/office/drawing/2014/main" id="{D2EF8810-E758-43EA-A8AA-E1824B0F9063}"/>
                      </a:ext>
                    </a:extLst>
                  </p:cNvPr>
                  <p:cNvSpPr/>
                  <p:nvPr/>
                </p:nvSpPr>
                <p:spPr>
                  <a:xfrm>
                    <a:off x="7857284" y="2757538"/>
                    <a:ext cx="6125" cy="6659"/>
                  </a:xfrm>
                  <a:custGeom>
                    <a:avLst/>
                    <a:gdLst>
                      <a:gd name="connsiteX0" fmla="*/ 3698 w 6125"/>
                      <a:gd name="connsiteY0" fmla="*/ 6616 h 6659"/>
                      <a:gd name="connsiteX1" fmla="*/ 78 w 6125"/>
                      <a:gd name="connsiteY1" fmla="*/ 3949 h 6659"/>
                      <a:gd name="connsiteX2" fmla="*/ 2459 w 6125"/>
                      <a:gd name="connsiteY2" fmla="*/ 44 h 6659"/>
                      <a:gd name="connsiteX3" fmla="*/ 6079 w 6125"/>
                      <a:gd name="connsiteY3" fmla="*/ 2711 h 6659"/>
                      <a:gd name="connsiteX4" fmla="*/ 3698 w 6125"/>
                      <a:gd name="connsiteY4" fmla="*/ 6616 h 6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5" h="6659">
                        <a:moveTo>
                          <a:pt x="3698" y="6616"/>
                        </a:moveTo>
                        <a:cubicBezTo>
                          <a:pt x="2079" y="6902"/>
                          <a:pt x="364" y="5759"/>
                          <a:pt x="78" y="3949"/>
                        </a:cubicBezTo>
                        <a:cubicBezTo>
                          <a:pt x="-303" y="2139"/>
                          <a:pt x="745" y="425"/>
                          <a:pt x="2459" y="44"/>
                        </a:cubicBezTo>
                        <a:cubicBezTo>
                          <a:pt x="4079" y="-242"/>
                          <a:pt x="5698" y="901"/>
                          <a:pt x="6079" y="2711"/>
                        </a:cubicBezTo>
                        <a:cubicBezTo>
                          <a:pt x="6365" y="4520"/>
                          <a:pt x="5317" y="6235"/>
                          <a:pt x="3698" y="6616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43" name="شكل حر: شكل 442">
                    <a:extLst>
                      <a:ext uri="{FF2B5EF4-FFF2-40B4-BE49-F238E27FC236}">
                        <a16:creationId xmlns:a16="http://schemas.microsoft.com/office/drawing/2014/main" id="{60DE9780-6AD4-4090-B152-AD4F5868E4B8}"/>
                      </a:ext>
                    </a:extLst>
                  </p:cNvPr>
                  <p:cNvSpPr/>
                  <p:nvPr/>
                </p:nvSpPr>
                <p:spPr>
                  <a:xfrm>
                    <a:off x="7910143" y="2744685"/>
                    <a:ext cx="6162" cy="7601"/>
                  </a:xfrm>
                  <a:custGeom>
                    <a:avLst/>
                    <a:gdLst>
                      <a:gd name="connsiteX0" fmla="*/ 3798 w 6162"/>
                      <a:gd name="connsiteY0" fmla="*/ 7563 h 7601"/>
                      <a:gd name="connsiteX1" fmla="*/ 83 w 6162"/>
                      <a:gd name="connsiteY1" fmla="*/ 4420 h 7601"/>
                      <a:gd name="connsiteX2" fmla="*/ 2370 w 6162"/>
                      <a:gd name="connsiteY2" fmla="*/ 38 h 7601"/>
                      <a:gd name="connsiteX3" fmla="*/ 6084 w 6162"/>
                      <a:gd name="connsiteY3" fmla="*/ 3182 h 7601"/>
                      <a:gd name="connsiteX4" fmla="*/ 3798 w 6162"/>
                      <a:gd name="connsiteY4" fmla="*/ 7563 h 7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62" h="7601">
                        <a:moveTo>
                          <a:pt x="3798" y="7563"/>
                        </a:moveTo>
                        <a:cubicBezTo>
                          <a:pt x="2179" y="7849"/>
                          <a:pt x="465" y="6515"/>
                          <a:pt x="83" y="4420"/>
                        </a:cubicBezTo>
                        <a:cubicBezTo>
                          <a:pt x="-298" y="2324"/>
                          <a:pt x="655" y="419"/>
                          <a:pt x="2370" y="38"/>
                        </a:cubicBezTo>
                        <a:cubicBezTo>
                          <a:pt x="3989" y="-247"/>
                          <a:pt x="5703" y="1086"/>
                          <a:pt x="6084" y="3182"/>
                        </a:cubicBezTo>
                        <a:cubicBezTo>
                          <a:pt x="6465" y="5277"/>
                          <a:pt x="5418" y="7182"/>
                          <a:pt x="3798" y="7563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44" name="شكل حر: شكل 443">
                    <a:extLst>
                      <a:ext uri="{FF2B5EF4-FFF2-40B4-BE49-F238E27FC236}">
                        <a16:creationId xmlns:a16="http://schemas.microsoft.com/office/drawing/2014/main" id="{CB1058FC-BE19-42DD-8728-36B28798FE10}"/>
                      </a:ext>
                    </a:extLst>
                  </p:cNvPr>
                  <p:cNvSpPr/>
                  <p:nvPr/>
                </p:nvSpPr>
                <p:spPr>
                  <a:xfrm>
                    <a:off x="7945871" y="2741472"/>
                    <a:ext cx="6148" cy="9931"/>
                  </a:xfrm>
                  <a:custGeom>
                    <a:avLst/>
                    <a:gdLst>
                      <a:gd name="connsiteX0" fmla="*/ 3693 w 6148"/>
                      <a:gd name="connsiteY0" fmla="*/ 9918 h 9931"/>
                      <a:gd name="connsiteX1" fmla="*/ 74 w 6148"/>
                      <a:gd name="connsiteY1" fmla="*/ 5347 h 9931"/>
                      <a:gd name="connsiteX2" fmla="*/ 2455 w 6148"/>
                      <a:gd name="connsiteY2" fmla="*/ 13 h 9931"/>
                      <a:gd name="connsiteX3" fmla="*/ 6074 w 6148"/>
                      <a:gd name="connsiteY3" fmla="*/ 4585 h 9931"/>
                      <a:gd name="connsiteX4" fmla="*/ 3693 w 6148"/>
                      <a:gd name="connsiteY4" fmla="*/ 9918 h 9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8" h="9931">
                        <a:moveTo>
                          <a:pt x="3693" y="9918"/>
                        </a:moveTo>
                        <a:cubicBezTo>
                          <a:pt x="1979" y="10109"/>
                          <a:pt x="360" y="8109"/>
                          <a:pt x="74" y="5347"/>
                        </a:cubicBezTo>
                        <a:cubicBezTo>
                          <a:pt x="-307" y="2584"/>
                          <a:pt x="836" y="203"/>
                          <a:pt x="2455" y="13"/>
                        </a:cubicBezTo>
                        <a:cubicBezTo>
                          <a:pt x="4170" y="-178"/>
                          <a:pt x="5789" y="1822"/>
                          <a:pt x="6074" y="4585"/>
                        </a:cubicBezTo>
                        <a:cubicBezTo>
                          <a:pt x="6456" y="7347"/>
                          <a:pt x="5313" y="9728"/>
                          <a:pt x="3693" y="9918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45" name="شكل حر: شكل 444">
                    <a:extLst>
                      <a:ext uri="{FF2B5EF4-FFF2-40B4-BE49-F238E27FC236}">
                        <a16:creationId xmlns:a16="http://schemas.microsoft.com/office/drawing/2014/main" id="{F838DC07-9302-4D4A-9144-17C75A2627DB}"/>
                      </a:ext>
                    </a:extLst>
                  </p:cNvPr>
                  <p:cNvSpPr/>
                  <p:nvPr/>
                </p:nvSpPr>
                <p:spPr>
                  <a:xfrm>
                    <a:off x="7883842" y="2793491"/>
                    <a:ext cx="6096" cy="3905"/>
                  </a:xfrm>
                  <a:custGeom>
                    <a:avLst/>
                    <a:gdLst>
                      <a:gd name="connsiteX0" fmla="*/ 3048 w 6096"/>
                      <a:gd name="connsiteY0" fmla="*/ 3905 h 3905"/>
                      <a:gd name="connsiteX1" fmla="*/ 0 w 6096"/>
                      <a:gd name="connsiteY1" fmla="*/ 1905 h 3905"/>
                      <a:gd name="connsiteX2" fmla="*/ 3048 w 6096"/>
                      <a:gd name="connsiteY2" fmla="*/ 0 h 3905"/>
                      <a:gd name="connsiteX3" fmla="*/ 6096 w 6096"/>
                      <a:gd name="connsiteY3" fmla="*/ 2000 h 3905"/>
                      <a:gd name="connsiteX4" fmla="*/ 3048 w 6096"/>
                      <a:gd name="connsiteY4" fmla="*/ 390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6" h="3905">
                        <a:moveTo>
                          <a:pt x="3048" y="3905"/>
                        </a:moveTo>
                        <a:cubicBezTo>
                          <a:pt x="1334" y="3905"/>
                          <a:pt x="0" y="3048"/>
                          <a:pt x="0" y="1905"/>
                        </a:cubicBezTo>
                        <a:cubicBezTo>
                          <a:pt x="0" y="857"/>
                          <a:pt x="1334" y="0"/>
                          <a:pt x="3048" y="0"/>
                        </a:cubicBezTo>
                        <a:cubicBezTo>
                          <a:pt x="4763" y="0"/>
                          <a:pt x="6096" y="857"/>
                          <a:pt x="6096" y="2000"/>
                        </a:cubicBezTo>
                        <a:cubicBezTo>
                          <a:pt x="6096" y="3048"/>
                          <a:pt x="4763" y="3905"/>
                          <a:pt x="3048" y="3905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46" name="شكل حر: شكل 445">
                    <a:extLst>
                      <a:ext uri="{FF2B5EF4-FFF2-40B4-BE49-F238E27FC236}">
                        <a16:creationId xmlns:a16="http://schemas.microsoft.com/office/drawing/2014/main" id="{ED2003D1-6587-480D-BF8C-3532F42D9C2D}"/>
                      </a:ext>
                    </a:extLst>
                  </p:cNvPr>
                  <p:cNvSpPr/>
                  <p:nvPr/>
                </p:nvSpPr>
                <p:spPr>
                  <a:xfrm>
                    <a:off x="7932115" y="2779294"/>
                    <a:ext cx="6120" cy="6973"/>
                  </a:xfrm>
                  <a:custGeom>
                    <a:avLst/>
                    <a:gdLst>
                      <a:gd name="connsiteX0" fmla="*/ 3353 w 6120"/>
                      <a:gd name="connsiteY0" fmla="*/ 6958 h 6973"/>
                      <a:gd name="connsiteX1" fmla="*/ 19 w 6120"/>
                      <a:gd name="connsiteY1" fmla="*/ 3719 h 6973"/>
                      <a:gd name="connsiteX2" fmla="*/ 2781 w 6120"/>
                      <a:gd name="connsiteY2" fmla="*/ 4 h 6973"/>
                      <a:gd name="connsiteX3" fmla="*/ 6115 w 6120"/>
                      <a:gd name="connsiteY3" fmla="*/ 3243 h 6973"/>
                      <a:gd name="connsiteX4" fmla="*/ 3353 w 6120"/>
                      <a:gd name="connsiteY4" fmla="*/ 6958 h 6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" h="6973">
                        <a:moveTo>
                          <a:pt x="3353" y="6958"/>
                        </a:moveTo>
                        <a:cubicBezTo>
                          <a:pt x="1638" y="7148"/>
                          <a:pt x="209" y="5624"/>
                          <a:pt x="19" y="3719"/>
                        </a:cubicBezTo>
                        <a:cubicBezTo>
                          <a:pt x="-171" y="1814"/>
                          <a:pt x="1067" y="195"/>
                          <a:pt x="2781" y="4"/>
                        </a:cubicBezTo>
                        <a:cubicBezTo>
                          <a:pt x="4496" y="-91"/>
                          <a:pt x="5925" y="1338"/>
                          <a:pt x="6115" y="3243"/>
                        </a:cubicBezTo>
                        <a:cubicBezTo>
                          <a:pt x="6210" y="5148"/>
                          <a:pt x="5067" y="6767"/>
                          <a:pt x="3353" y="6958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47" name="شكل حر: شكل 446">
                    <a:extLst>
                      <a:ext uri="{FF2B5EF4-FFF2-40B4-BE49-F238E27FC236}">
                        <a16:creationId xmlns:a16="http://schemas.microsoft.com/office/drawing/2014/main" id="{AC198D24-FE15-427B-A0E5-C775163B8058}"/>
                      </a:ext>
                    </a:extLst>
                  </p:cNvPr>
                  <p:cNvSpPr/>
                  <p:nvPr/>
                </p:nvSpPr>
                <p:spPr>
                  <a:xfrm>
                    <a:off x="8184277" y="2749825"/>
                    <a:ext cx="6098" cy="6844"/>
                  </a:xfrm>
                  <a:custGeom>
                    <a:avLst/>
                    <a:gdLst>
                      <a:gd name="connsiteX0" fmla="*/ 3698 w 6098"/>
                      <a:gd name="connsiteY0" fmla="*/ 6804 h 6844"/>
                      <a:gd name="connsiteX1" fmla="*/ 78 w 6098"/>
                      <a:gd name="connsiteY1" fmla="*/ 4041 h 6844"/>
                      <a:gd name="connsiteX2" fmla="*/ 2364 w 6098"/>
                      <a:gd name="connsiteY2" fmla="*/ 41 h 6844"/>
                      <a:gd name="connsiteX3" fmla="*/ 5984 w 6098"/>
                      <a:gd name="connsiteY3" fmla="*/ 2803 h 6844"/>
                      <a:gd name="connsiteX4" fmla="*/ 3698 w 6098"/>
                      <a:gd name="connsiteY4" fmla="*/ 6804 h 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8" h="6844">
                        <a:moveTo>
                          <a:pt x="3698" y="6804"/>
                        </a:moveTo>
                        <a:cubicBezTo>
                          <a:pt x="2079" y="7090"/>
                          <a:pt x="364" y="5851"/>
                          <a:pt x="78" y="4041"/>
                        </a:cubicBezTo>
                        <a:cubicBezTo>
                          <a:pt x="-302" y="2137"/>
                          <a:pt x="745" y="422"/>
                          <a:pt x="2364" y="41"/>
                        </a:cubicBezTo>
                        <a:cubicBezTo>
                          <a:pt x="3983" y="-245"/>
                          <a:pt x="5698" y="994"/>
                          <a:pt x="5984" y="2803"/>
                        </a:cubicBezTo>
                        <a:cubicBezTo>
                          <a:pt x="6460" y="4708"/>
                          <a:pt x="5412" y="6423"/>
                          <a:pt x="3698" y="6804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48" name="شكل حر: شكل 447">
                    <a:extLst>
                      <a:ext uri="{FF2B5EF4-FFF2-40B4-BE49-F238E27FC236}">
                        <a16:creationId xmlns:a16="http://schemas.microsoft.com/office/drawing/2014/main" id="{08ABC1F3-2963-4CE9-9F64-268DCD360BBE}"/>
                      </a:ext>
                    </a:extLst>
                  </p:cNvPr>
                  <p:cNvSpPr/>
                  <p:nvPr/>
                </p:nvSpPr>
                <p:spPr>
                  <a:xfrm>
                    <a:off x="8220625" y="2745756"/>
                    <a:ext cx="6136" cy="7650"/>
                  </a:xfrm>
                  <a:custGeom>
                    <a:avLst/>
                    <a:gdLst>
                      <a:gd name="connsiteX0" fmla="*/ 3450 w 6136"/>
                      <a:gd name="connsiteY0" fmla="*/ 7635 h 7650"/>
                      <a:gd name="connsiteX1" fmla="*/ 21 w 6136"/>
                      <a:gd name="connsiteY1" fmla="*/ 4111 h 7650"/>
                      <a:gd name="connsiteX2" fmla="*/ 2688 w 6136"/>
                      <a:gd name="connsiteY2" fmla="*/ 15 h 7650"/>
                      <a:gd name="connsiteX3" fmla="*/ 6117 w 6136"/>
                      <a:gd name="connsiteY3" fmla="*/ 3539 h 7650"/>
                      <a:gd name="connsiteX4" fmla="*/ 3450 w 6136"/>
                      <a:gd name="connsiteY4" fmla="*/ 7635 h 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36" h="7650">
                        <a:moveTo>
                          <a:pt x="3450" y="7635"/>
                        </a:moveTo>
                        <a:cubicBezTo>
                          <a:pt x="1735" y="7826"/>
                          <a:pt x="211" y="6206"/>
                          <a:pt x="21" y="4111"/>
                        </a:cubicBezTo>
                        <a:cubicBezTo>
                          <a:pt x="-170" y="2015"/>
                          <a:pt x="973" y="110"/>
                          <a:pt x="2688" y="15"/>
                        </a:cubicBezTo>
                        <a:cubicBezTo>
                          <a:pt x="4402" y="-175"/>
                          <a:pt x="5926" y="1444"/>
                          <a:pt x="6117" y="3539"/>
                        </a:cubicBezTo>
                        <a:cubicBezTo>
                          <a:pt x="6307" y="5635"/>
                          <a:pt x="5069" y="7445"/>
                          <a:pt x="3450" y="7635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49" name="شكل حر: شكل 448">
                    <a:extLst>
                      <a:ext uri="{FF2B5EF4-FFF2-40B4-BE49-F238E27FC236}">
                        <a16:creationId xmlns:a16="http://schemas.microsoft.com/office/drawing/2014/main" id="{7D60E83D-E013-46DB-8204-E71BD61C93DF}"/>
                      </a:ext>
                    </a:extLst>
                  </p:cNvPr>
                  <p:cNvSpPr/>
                  <p:nvPr/>
                </p:nvSpPr>
                <p:spPr>
                  <a:xfrm>
                    <a:off x="8152594" y="2752098"/>
                    <a:ext cx="6088" cy="5348"/>
                  </a:xfrm>
                  <a:custGeom>
                    <a:avLst/>
                    <a:gdLst>
                      <a:gd name="connsiteX0" fmla="*/ 3568 w 6088"/>
                      <a:gd name="connsiteY0" fmla="*/ 5294 h 5348"/>
                      <a:gd name="connsiteX1" fmla="*/ 44 w 6088"/>
                      <a:gd name="connsiteY1" fmla="*/ 3293 h 5348"/>
                      <a:gd name="connsiteX2" fmla="*/ 2520 w 6088"/>
                      <a:gd name="connsiteY2" fmla="*/ 55 h 5348"/>
                      <a:gd name="connsiteX3" fmla="*/ 6045 w 6088"/>
                      <a:gd name="connsiteY3" fmla="*/ 2055 h 5348"/>
                      <a:gd name="connsiteX4" fmla="*/ 3568 w 6088"/>
                      <a:gd name="connsiteY4" fmla="*/ 5294 h 5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88" h="5348">
                        <a:moveTo>
                          <a:pt x="3568" y="5294"/>
                        </a:moveTo>
                        <a:cubicBezTo>
                          <a:pt x="1949" y="5579"/>
                          <a:pt x="330" y="4722"/>
                          <a:pt x="44" y="3293"/>
                        </a:cubicBezTo>
                        <a:cubicBezTo>
                          <a:pt x="-242" y="1865"/>
                          <a:pt x="901" y="436"/>
                          <a:pt x="2520" y="55"/>
                        </a:cubicBezTo>
                        <a:cubicBezTo>
                          <a:pt x="4139" y="-231"/>
                          <a:pt x="5759" y="626"/>
                          <a:pt x="6045" y="2055"/>
                        </a:cubicBezTo>
                        <a:cubicBezTo>
                          <a:pt x="6331" y="3579"/>
                          <a:pt x="5188" y="5008"/>
                          <a:pt x="3568" y="5294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50" name="شكل حر: شكل 449">
                    <a:extLst>
                      <a:ext uri="{FF2B5EF4-FFF2-40B4-BE49-F238E27FC236}">
                        <a16:creationId xmlns:a16="http://schemas.microsoft.com/office/drawing/2014/main" id="{FAABD55F-9194-4E32-977E-8020EA561C27}"/>
                      </a:ext>
                    </a:extLst>
                  </p:cNvPr>
                  <p:cNvSpPr/>
                  <p:nvPr/>
                </p:nvSpPr>
                <p:spPr>
                  <a:xfrm>
                    <a:off x="8178305" y="2786884"/>
                    <a:ext cx="6196" cy="6927"/>
                  </a:xfrm>
                  <a:custGeom>
                    <a:avLst/>
                    <a:gdLst>
                      <a:gd name="connsiteX0" fmla="*/ 4527 w 6196"/>
                      <a:gd name="connsiteY0" fmla="*/ 6702 h 6927"/>
                      <a:gd name="connsiteX1" fmla="*/ 336 w 6196"/>
                      <a:gd name="connsiteY1" fmla="*/ 4702 h 6927"/>
                      <a:gd name="connsiteX2" fmla="*/ 1669 w 6196"/>
                      <a:gd name="connsiteY2" fmla="*/ 225 h 6927"/>
                      <a:gd name="connsiteX3" fmla="*/ 5860 w 6196"/>
                      <a:gd name="connsiteY3" fmla="*/ 2225 h 6927"/>
                      <a:gd name="connsiteX4" fmla="*/ 4527 w 6196"/>
                      <a:gd name="connsiteY4" fmla="*/ 6702 h 6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96" h="6927">
                        <a:moveTo>
                          <a:pt x="4527" y="6702"/>
                        </a:moveTo>
                        <a:cubicBezTo>
                          <a:pt x="3003" y="7369"/>
                          <a:pt x="1098" y="6512"/>
                          <a:pt x="336" y="4702"/>
                        </a:cubicBezTo>
                        <a:cubicBezTo>
                          <a:pt x="-426" y="2892"/>
                          <a:pt x="145" y="892"/>
                          <a:pt x="1669" y="225"/>
                        </a:cubicBezTo>
                        <a:cubicBezTo>
                          <a:pt x="3194" y="-442"/>
                          <a:pt x="5099" y="416"/>
                          <a:pt x="5860" y="2225"/>
                        </a:cubicBezTo>
                        <a:cubicBezTo>
                          <a:pt x="6622" y="3940"/>
                          <a:pt x="6051" y="5940"/>
                          <a:pt x="4527" y="6702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451" name="شكل حر: شكل 450">
                    <a:extLst>
                      <a:ext uri="{FF2B5EF4-FFF2-40B4-BE49-F238E27FC236}">
                        <a16:creationId xmlns:a16="http://schemas.microsoft.com/office/drawing/2014/main" id="{9C81A8C8-4CCA-48CF-A758-5E054562589A}"/>
                      </a:ext>
                    </a:extLst>
                  </p:cNvPr>
                  <p:cNvSpPr/>
                  <p:nvPr/>
                </p:nvSpPr>
                <p:spPr>
                  <a:xfrm>
                    <a:off x="8211233" y="2782395"/>
                    <a:ext cx="6062" cy="5194"/>
                  </a:xfrm>
                  <a:custGeom>
                    <a:avLst/>
                    <a:gdLst>
                      <a:gd name="connsiteX0" fmla="*/ 2364 w 6062"/>
                      <a:gd name="connsiteY0" fmla="*/ 5095 h 5194"/>
                      <a:gd name="connsiteX1" fmla="*/ 78 w 6062"/>
                      <a:gd name="connsiteY1" fmla="*/ 1762 h 5194"/>
                      <a:gd name="connsiteX2" fmla="*/ 3698 w 6062"/>
                      <a:gd name="connsiteY2" fmla="*/ 143 h 5194"/>
                      <a:gd name="connsiteX3" fmla="*/ 5984 w 6062"/>
                      <a:gd name="connsiteY3" fmla="*/ 3476 h 5194"/>
                      <a:gd name="connsiteX4" fmla="*/ 2364 w 6062"/>
                      <a:gd name="connsiteY4" fmla="*/ 5095 h 5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2" h="5194">
                        <a:moveTo>
                          <a:pt x="2364" y="5095"/>
                        </a:moveTo>
                        <a:cubicBezTo>
                          <a:pt x="745" y="4619"/>
                          <a:pt x="-303" y="3190"/>
                          <a:pt x="78" y="1762"/>
                        </a:cubicBezTo>
                        <a:cubicBezTo>
                          <a:pt x="459" y="428"/>
                          <a:pt x="2078" y="-334"/>
                          <a:pt x="3698" y="143"/>
                        </a:cubicBezTo>
                        <a:cubicBezTo>
                          <a:pt x="5317" y="619"/>
                          <a:pt x="6365" y="2048"/>
                          <a:pt x="5984" y="3476"/>
                        </a:cubicBezTo>
                        <a:cubicBezTo>
                          <a:pt x="5603" y="4715"/>
                          <a:pt x="3983" y="5477"/>
                          <a:pt x="2364" y="5095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438" name="شكل حر: شكل 437">
                  <a:extLst>
                    <a:ext uri="{FF2B5EF4-FFF2-40B4-BE49-F238E27FC236}">
                      <a16:creationId xmlns:a16="http://schemas.microsoft.com/office/drawing/2014/main" id="{7714E186-A380-4DD8-BE77-378E863B80F7}"/>
                    </a:ext>
                  </a:extLst>
                </p:cNvPr>
                <p:cNvSpPr/>
                <p:nvPr/>
              </p:nvSpPr>
              <p:spPr>
                <a:xfrm>
                  <a:off x="7635260" y="2127799"/>
                  <a:ext cx="729918" cy="389885"/>
                </a:xfrm>
                <a:custGeom>
                  <a:avLst/>
                  <a:gdLst>
                    <a:gd name="connsiteX0" fmla="*/ 5123 w 729918"/>
                    <a:gd name="connsiteY0" fmla="*/ 252402 h 389885"/>
                    <a:gd name="connsiteX1" fmla="*/ 33984 w 729918"/>
                    <a:gd name="connsiteY1" fmla="*/ 120386 h 389885"/>
                    <a:gd name="connsiteX2" fmla="*/ 156856 w 729918"/>
                    <a:gd name="connsiteY2" fmla="*/ 63617 h 389885"/>
                    <a:gd name="connsiteX3" fmla="*/ 228579 w 729918"/>
                    <a:gd name="connsiteY3" fmla="*/ 68760 h 389885"/>
                    <a:gd name="connsiteX4" fmla="*/ 348499 w 729918"/>
                    <a:gd name="connsiteY4" fmla="*/ 10944 h 389885"/>
                    <a:gd name="connsiteX5" fmla="*/ 533189 w 729918"/>
                    <a:gd name="connsiteY5" fmla="*/ 66379 h 389885"/>
                    <a:gd name="connsiteX6" fmla="*/ 583005 w 729918"/>
                    <a:gd name="connsiteY6" fmla="*/ 133245 h 389885"/>
                    <a:gd name="connsiteX7" fmla="*/ 653013 w 729918"/>
                    <a:gd name="connsiteY7" fmla="*/ 151914 h 389885"/>
                    <a:gd name="connsiteX8" fmla="*/ 729785 w 729918"/>
                    <a:gd name="connsiteY8" fmla="*/ 265071 h 389885"/>
                    <a:gd name="connsiteX9" fmla="*/ 647774 w 729918"/>
                    <a:gd name="connsiteY9" fmla="*/ 378228 h 389885"/>
                    <a:gd name="connsiteX10" fmla="*/ 505852 w 729918"/>
                    <a:gd name="connsiteY10" fmla="*/ 368226 h 389885"/>
                    <a:gd name="connsiteX11" fmla="*/ 388028 w 729918"/>
                    <a:gd name="connsiteY11" fmla="*/ 311172 h 389885"/>
                    <a:gd name="connsiteX12" fmla="*/ 256964 w 729918"/>
                    <a:gd name="connsiteY12" fmla="*/ 346795 h 389885"/>
                    <a:gd name="connsiteX13" fmla="*/ 197814 w 729918"/>
                    <a:gd name="connsiteY13" fmla="*/ 307171 h 389885"/>
                    <a:gd name="connsiteX14" fmla="*/ 136568 w 729918"/>
                    <a:gd name="connsiteY14" fmla="*/ 271929 h 389885"/>
                    <a:gd name="connsiteX15" fmla="*/ 108564 w 729918"/>
                    <a:gd name="connsiteY15" fmla="*/ 326031 h 389885"/>
                    <a:gd name="connsiteX16" fmla="*/ 5123 w 729918"/>
                    <a:gd name="connsiteY16" fmla="*/ 252402 h 38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9918" h="389885">
                      <a:moveTo>
                        <a:pt x="5123" y="252402"/>
                      </a:moveTo>
                      <a:cubicBezTo>
                        <a:pt x="-8022" y="207444"/>
                        <a:pt x="5028" y="157343"/>
                        <a:pt x="33984" y="120386"/>
                      </a:cubicBezTo>
                      <a:cubicBezTo>
                        <a:pt x="62844" y="83524"/>
                        <a:pt x="110088" y="61712"/>
                        <a:pt x="156856" y="63617"/>
                      </a:cubicBezTo>
                      <a:cubicBezTo>
                        <a:pt x="180859" y="64569"/>
                        <a:pt x="204672" y="71427"/>
                        <a:pt x="228579" y="68760"/>
                      </a:cubicBezTo>
                      <a:cubicBezTo>
                        <a:pt x="273061" y="63903"/>
                        <a:pt x="307256" y="28279"/>
                        <a:pt x="348499" y="10944"/>
                      </a:cubicBezTo>
                      <a:cubicBezTo>
                        <a:pt x="412698" y="-16012"/>
                        <a:pt x="494422" y="8467"/>
                        <a:pt x="533189" y="66379"/>
                      </a:cubicBezTo>
                      <a:cubicBezTo>
                        <a:pt x="548810" y="89715"/>
                        <a:pt x="559097" y="118576"/>
                        <a:pt x="583005" y="133245"/>
                      </a:cubicBezTo>
                      <a:cubicBezTo>
                        <a:pt x="603674" y="145913"/>
                        <a:pt x="629772" y="144865"/>
                        <a:pt x="653013" y="151914"/>
                      </a:cubicBezTo>
                      <a:cubicBezTo>
                        <a:pt x="700067" y="166106"/>
                        <a:pt x="732261" y="216017"/>
                        <a:pt x="729785" y="265071"/>
                      </a:cubicBezTo>
                      <a:cubicBezTo>
                        <a:pt x="727309" y="314124"/>
                        <a:pt x="693018" y="358987"/>
                        <a:pt x="647774" y="378228"/>
                      </a:cubicBezTo>
                      <a:cubicBezTo>
                        <a:pt x="602531" y="397468"/>
                        <a:pt x="548715" y="392039"/>
                        <a:pt x="505852" y="368226"/>
                      </a:cubicBezTo>
                      <a:cubicBezTo>
                        <a:pt x="467086" y="346700"/>
                        <a:pt x="432414" y="309838"/>
                        <a:pt x="388028" y="311172"/>
                      </a:cubicBezTo>
                      <a:cubicBezTo>
                        <a:pt x="342118" y="312505"/>
                        <a:pt x="302017" y="355844"/>
                        <a:pt x="256964" y="346795"/>
                      </a:cubicBezTo>
                      <a:cubicBezTo>
                        <a:pt x="233342" y="342128"/>
                        <a:pt x="215149" y="323935"/>
                        <a:pt x="197814" y="307171"/>
                      </a:cubicBezTo>
                      <a:cubicBezTo>
                        <a:pt x="180478" y="290407"/>
                        <a:pt x="160571" y="273357"/>
                        <a:pt x="136568" y="271929"/>
                      </a:cubicBezTo>
                      <a:cubicBezTo>
                        <a:pt x="112565" y="270500"/>
                        <a:pt x="99992" y="303552"/>
                        <a:pt x="108564" y="326031"/>
                      </a:cubicBezTo>
                      <a:lnTo>
                        <a:pt x="5123" y="252402"/>
                      </a:lnTo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439" name="شكل حر: شكل 438">
                  <a:extLst>
                    <a:ext uri="{FF2B5EF4-FFF2-40B4-BE49-F238E27FC236}">
                      <a16:creationId xmlns:a16="http://schemas.microsoft.com/office/drawing/2014/main" id="{A84105D1-14A2-42EC-824D-23D309DBCD9E}"/>
                    </a:ext>
                  </a:extLst>
                </p:cNvPr>
                <p:cNvSpPr/>
                <p:nvPr/>
              </p:nvSpPr>
              <p:spPr>
                <a:xfrm>
                  <a:off x="7696676" y="2247318"/>
                  <a:ext cx="560183" cy="136219"/>
                </a:xfrm>
                <a:custGeom>
                  <a:avLst/>
                  <a:gdLst>
                    <a:gd name="connsiteX0" fmla="*/ 560165 w 560183"/>
                    <a:gd name="connsiteY0" fmla="*/ 73352 h 136219"/>
                    <a:gd name="connsiteX1" fmla="*/ 559308 w 560183"/>
                    <a:gd name="connsiteY1" fmla="*/ 75162 h 136219"/>
                    <a:gd name="connsiteX2" fmla="*/ 556356 w 560183"/>
                    <a:gd name="connsiteY2" fmla="*/ 80115 h 136219"/>
                    <a:gd name="connsiteX3" fmla="*/ 541591 w 560183"/>
                    <a:gd name="connsiteY3" fmla="*/ 96879 h 136219"/>
                    <a:gd name="connsiteX4" fmla="*/ 511016 w 560183"/>
                    <a:gd name="connsiteY4" fmla="*/ 114595 h 136219"/>
                    <a:gd name="connsiteX5" fmla="*/ 464439 w 560183"/>
                    <a:gd name="connsiteY5" fmla="*/ 117358 h 136219"/>
                    <a:gd name="connsiteX6" fmla="*/ 415290 w 560183"/>
                    <a:gd name="connsiteY6" fmla="*/ 89354 h 136219"/>
                    <a:gd name="connsiteX7" fmla="*/ 379857 w 560183"/>
                    <a:gd name="connsiteY7" fmla="*/ 35252 h 136219"/>
                    <a:gd name="connsiteX8" fmla="*/ 354997 w 560183"/>
                    <a:gd name="connsiteY8" fmla="*/ 12773 h 136219"/>
                    <a:gd name="connsiteX9" fmla="*/ 320897 w 560183"/>
                    <a:gd name="connsiteY9" fmla="*/ 5248 h 136219"/>
                    <a:gd name="connsiteX10" fmla="*/ 285941 w 560183"/>
                    <a:gd name="connsiteY10" fmla="*/ 14678 h 136219"/>
                    <a:gd name="connsiteX11" fmla="*/ 260128 w 560183"/>
                    <a:gd name="connsiteY11" fmla="*/ 41158 h 136219"/>
                    <a:gd name="connsiteX12" fmla="*/ 242031 w 560183"/>
                    <a:gd name="connsiteY12" fmla="*/ 75829 h 136219"/>
                    <a:gd name="connsiteX13" fmla="*/ 209169 w 560183"/>
                    <a:gd name="connsiteY13" fmla="*/ 95831 h 136219"/>
                    <a:gd name="connsiteX14" fmla="*/ 173355 w 560183"/>
                    <a:gd name="connsiteY14" fmla="*/ 85449 h 136219"/>
                    <a:gd name="connsiteX15" fmla="*/ 146114 w 560183"/>
                    <a:gd name="connsiteY15" fmla="*/ 62875 h 136219"/>
                    <a:gd name="connsiteX16" fmla="*/ 95155 w 560183"/>
                    <a:gd name="connsiteY16" fmla="*/ 26584 h 136219"/>
                    <a:gd name="connsiteX17" fmla="*/ 43529 w 560183"/>
                    <a:gd name="connsiteY17" fmla="*/ 38681 h 136219"/>
                    <a:gd name="connsiteX18" fmla="*/ 15145 w 560183"/>
                    <a:gd name="connsiteY18" fmla="*/ 73733 h 136219"/>
                    <a:gd name="connsiteX19" fmla="*/ 4572 w 560183"/>
                    <a:gd name="connsiteY19" fmla="*/ 106785 h 136219"/>
                    <a:gd name="connsiteX20" fmla="*/ 1143 w 560183"/>
                    <a:gd name="connsiteY20" fmla="*/ 128597 h 136219"/>
                    <a:gd name="connsiteX21" fmla="*/ 95 w 560183"/>
                    <a:gd name="connsiteY21" fmla="*/ 136217 h 136219"/>
                    <a:gd name="connsiteX22" fmla="*/ 0 w 560183"/>
                    <a:gd name="connsiteY22" fmla="*/ 134217 h 136219"/>
                    <a:gd name="connsiteX23" fmla="*/ 191 w 560183"/>
                    <a:gd name="connsiteY23" fmla="*/ 128406 h 136219"/>
                    <a:gd name="connsiteX24" fmla="*/ 2667 w 560183"/>
                    <a:gd name="connsiteY24" fmla="*/ 106308 h 136219"/>
                    <a:gd name="connsiteX25" fmla="*/ 12668 w 560183"/>
                    <a:gd name="connsiteY25" fmla="*/ 72495 h 136219"/>
                    <a:gd name="connsiteX26" fmla="*/ 41434 w 560183"/>
                    <a:gd name="connsiteY26" fmla="*/ 35728 h 136219"/>
                    <a:gd name="connsiteX27" fmla="*/ 96012 w 560183"/>
                    <a:gd name="connsiteY27" fmla="*/ 22393 h 136219"/>
                    <a:gd name="connsiteX28" fmla="*/ 149257 w 560183"/>
                    <a:gd name="connsiteY28" fmla="*/ 59446 h 136219"/>
                    <a:gd name="connsiteX29" fmla="*/ 175736 w 560183"/>
                    <a:gd name="connsiteY29" fmla="*/ 81162 h 136219"/>
                    <a:gd name="connsiteX30" fmla="*/ 208883 w 560183"/>
                    <a:gd name="connsiteY30" fmla="*/ 90687 h 136219"/>
                    <a:gd name="connsiteX31" fmla="*/ 238030 w 560183"/>
                    <a:gd name="connsiteY31" fmla="*/ 72685 h 136219"/>
                    <a:gd name="connsiteX32" fmla="*/ 255841 w 560183"/>
                    <a:gd name="connsiteY32" fmla="*/ 38395 h 136219"/>
                    <a:gd name="connsiteX33" fmla="*/ 283559 w 560183"/>
                    <a:gd name="connsiteY33" fmla="*/ 10011 h 136219"/>
                    <a:gd name="connsiteX34" fmla="*/ 320802 w 560183"/>
                    <a:gd name="connsiteY34" fmla="*/ 10 h 136219"/>
                    <a:gd name="connsiteX35" fmla="*/ 357188 w 560183"/>
                    <a:gd name="connsiteY35" fmla="*/ 8201 h 136219"/>
                    <a:gd name="connsiteX36" fmla="*/ 383572 w 560183"/>
                    <a:gd name="connsiteY36" fmla="*/ 32204 h 136219"/>
                    <a:gd name="connsiteX37" fmla="*/ 418338 w 560183"/>
                    <a:gd name="connsiteY37" fmla="*/ 86306 h 136219"/>
                    <a:gd name="connsiteX38" fmla="*/ 465201 w 560183"/>
                    <a:gd name="connsiteY38" fmla="*/ 113548 h 136219"/>
                    <a:gd name="connsiteX39" fmla="*/ 510159 w 560183"/>
                    <a:gd name="connsiteY39" fmla="*/ 111547 h 136219"/>
                    <a:gd name="connsiteX40" fmla="*/ 540354 w 560183"/>
                    <a:gd name="connsiteY40" fmla="*/ 94974 h 136219"/>
                    <a:gd name="connsiteX41" fmla="*/ 560165 w 560183"/>
                    <a:gd name="connsiteY41" fmla="*/ 73352 h 136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560183" h="136219">
                      <a:moveTo>
                        <a:pt x="560165" y="73352"/>
                      </a:moveTo>
                      <a:cubicBezTo>
                        <a:pt x="560261" y="73352"/>
                        <a:pt x="559975" y="74019"/>
                        <a:pt x="559308" y="75162"/>
                      </a:cubicBezTo>
                      <a:cubicBezTo>
                        <a:pt x="558642" y="76305"/>
                        <a:pt x="557784" y="78019"/>
                        <a:pt x="556356" y="80115"/>
                      </a:cubicBezTo>
                      <a:cubicBezTo>
                        <a:pt x="553593" y="84401"/>
                        <a:pt x="548926" y="90402"/>
                        <a:pt x="541591" y="96879"/>
                      </a:cubicBezTo>
                      <a:cubicBezTo>
                        <a:pt x="534353" y="103260"/>
                        <a:pt x="524161" y="110023"/>
                        <a:pt x="511016" y="114595"/>
                      </a:cubicBezTo>
                      <a:cubicBezTo>
                        <a:pt x="497967" y="119167"/>
                        <a:pt x="481584" y="121072"/>
                        <a:pt x="464439" y="117358"/>
                      </a:cubicBezTo>
                      <a:cubicBezTo>
                        <a:pt x="447390" y="113738"/>
                        <a:pt x="429292" y="104785"/>
                        <a:pt x="415290" y="89354"/>
                      </a:cubicBezTo>
                      <a:cubicBezTo>
                        <a:pt x="401288" y="73923"/>
                        <a:pt x="392906" y="53350"/>
                        <a:pt x="379857" y="35252"/>
                      </a:cubicBezTo>
                      <a:cubicBezTo>
                        <a:pt x="373380" y="26203"/>
                        <a:pt x="365189" y="18012"/>
                        <a:pt x="354997" y="12773"/>
                      </a:cubicBezTo>
                      <a:cubicBezTo>
                        <a:pt x="344710" y="7629"/>
                        <a:pt x="332899" y="5058"/>
                        <a:pt x="320897" y="5248"/>
                      </a:cubicBezTo>
                      <a:cubicBezTo>
                        <a:pt x="308896" y="5534"/>
                        <a:pt x="296799" y="8773"/>
                        <a:pt x="285941" y="14678"/>
                      </a:cubicBezTo>
                      <a:cubicBezTo>
                        <a:pt x="275082" y="20774"/>
                        <a:pt x="266224" y="29823"/>
                        <a:pt x="260128" y="41158"/>
                      </a:cubicBezTo>
                      <a:cubicBezTo>
                        <a:pt x="253937" y="52397"/>
                        <a:pt x="249460" y="64875"/>
                        <a:pt x="242031" y="75829"/>
                      </a:cubicBezTo>
                      <a:cubicBezTo>
                        <a:pt x="234887" y="86973"/>
                        <a:pt x="222409" y="95355"/>
                        <a:pt x="209169" y="95831"/>
                      </a:cubicBezTo>
                      <a:cubicBezTo>
                        <a:pt x="195929" y="96593"/>
                        <a:pt x="183738" y="91640"/>
                        <a:pt x="173355" y="85449"/>
                      </a:cubicBezTo>
                      <a:cubicBezTo>
                        <a:pt x="162783" y="79258"/>
                        <a:pt x="154019" y="70971"/>
                        <a:pt x="146114" y="62875"/>
                      </a:cubicBezTo>
                      <a:cubicBezTo>
                        <a:pt x="130302" y="46873"/>
                        <a:pt x="114586" y="30966"/>
                        <a:pt x="95155" y="26584"/>
                      </a:cubicBezTo>
                      <a:cubicBezTo>
                        <a:pt x="75915" y="22012"/>
                        <a:pt x="57055" y="29061"/>
                        <a:pt x="43529" y="38681"/>
                      </a:cubicBezTo>
                      <a:cubicBezTo>
                        <a:pt x="29718" y="48587"/>
                        <a:pt x="20860" y="61636"/>
                        <a:pt x="15145" y="73733"/>
                      </a:cubicBezTo>
                      <a:cubicBezTo>
                        <a:pt x="9430" y="86020"/>
                        <a:pt x="6477" y="97355"/>
                        <a:pt x="4572" y="106785"/>
                      </a:cubicBezTo>
                      <a:cubicBezTo>
                        <a:pt x="2667" y="116214"/>
                        <a:pt x="1810" y="123549"/>
                        <a:pt x="1143" y="128597"/>
                      </a:cubicBezTo>
                      <a:cubicBezTo>
                        <a:pt x="571" y="133645"/>
                        <a:pt x="286" y="136312"/>
                        <a:pt x="95" y="136217"/>
                      </a:cubicBezTo>
                      <a:cubicBezTo>
                        <a:pt x="0" y="136217"/>
                        <a:pt x="0" y="135550"/>
                        <a:pt x="0" y="134217"/>
                      </a:cubicBezTo>
                      <a:cubicBezTo>
                        <a:pt x="0" y="132883"/>
                        <a:pt x="0" y="130978"/>
                        <a:pt x="191" y="128406"/>
                      </a:cubicBezTo>
                      <a:cubicBezTo>
                        <a:pt x="476" y="123358"/>
                        <a:pt x="1048" y="115833"/>
                        <a:pt x="2667" y="106308"/>
                      </a:cubicBezTo>
                      <a:cubicBezTo>
                        <a:pt x="4286" y="96783"/>
                        <a:pt x="7049" y="85163"/>
                        <a:pt x="12668" y="72495"/>
                      </a:cubicBezTo>
                      <a:cubicBezTo>
                        <a:pt x="18288" y="59922"/>
                        <a:pt x="27242" y="46206"/>
                        <a:pt x="41434" y="35728"/>
                      </a:cubicBezTo>
                      <a:cubicBezTo>
                        <a:pt x="55340" y="25537"/>
                        <a:pt x="75152" y="17726"/>
                        <a:pt x="96012" y="22393"/>
                      </a:cubicBezTo>
                      <a:cubicBezTo>
                        <a:pt x="117063" y="26965"/>
                        <a:pt x="133445" y="43634"/>
                        <a:pt x="149257" y="59446"/>
                      </a:cubicBezTo>
                      <a:cubicBezTo>
                        <a:pt x="157258" y="67446"/>
                        <a:pt x="165640" y="75352"/>
                        <a:pt x="175736" y="81162"/>
                      </a:cubicBezTo>
                      <a:cubicBezTo>
                        <a:pt x="185642" y="86973"/>
                        <a:pt x="197168" y="91450"/>
                        <a:pt x="208883" y="90687"/>
                      </a:cubicBezTo>
                      <a:cubicBezTo>
                        <a:pt x="220599" y="90116"/>
                        <a:pt x="231363" y="83068"/>
                        <a:pt x="238030" y="72685"/>
                      </a:cubicBezTo>
                      <a:cubicBezTo>
                        <a:pt x="244983" y="62494"/>
                        <a:pt x="249460" y="50206"/>
                        <a:pt x="255841" y="38395"/>
                      </a:cubicBezTo>
                      <a:cubicBezTo>
                        <a:pt x="262128" y="26489"/>
                        <a:pt x="272034" y="16393"/>
                        <a:pt x="283559" y="10011"/>
                      </a:cubicBezTo>
                      <a:cubicBezTo>
                        <a:pt x="295180" y="3724"/>
                        <a:pt x="308039" y="295"/>
                        <a:pt x="320802" y="10"/>
                      </a:cubicBezTo>
                      <a:cubicBezTo>
                        <a:pt x="333566" y="-181"/>
                        <a:pt x="346139" y="2486"/>
                        <a:pt x="357188" y="8201"/>
                      </a:cubicBezTo>
                      <a:cubicBezTo>
                        <a:pt x="368237" y="13916"/>
                        <a:pt x="376904" y="22869"/>
                        <a:pt x="383572" y="32204"/>
                      </a:cubicBezTo>
                      <a:cubicBezTo>
                        <a:pt x="397002" y="51064"/>
                        <a:pt x="405003" y="71447"/>
                        <a:pt x="418338" y="86306"/>
                      </a:cubicBezTo>
                      <a:cubicBezTo>
                        <a:pt x="431482" y="101070"/>
                        <a:pt x="448723" y="109928"/>
                        <a:pt x="465201" y="113548"/>
                      </a:cubicBezTo>
                      <a:cubicBezTo>
                        <a:pt x="481679" y="117358"/>
                        <a:pt x="497491" y="115738"/>
                        <a:pt x="510159" y="111547"/>
                      </a:cubicBezTo>
                      <a:cubicBezTo>
                        <a:pt x="523018" y="107356"/>
                        <a:pt x="533019" y="101070"/>
                        <a:pt x="540354" y="94974"/>
                      </a:cubicBezTo>
                      <a:cubicBezTo>
                        <a:pt x="555022" y="83068"/>
                        <a:pt x="559594" y="72876"/>
                        <a:pt x="560165" y="73352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440" name="شكل حر: شكل 439">
                  <a:extLst>
                    <a:ext uri="{FF2B5EF4-FFF2-40B4-BE49-F238E27FC236}">
                      <a16:creationId xmlns:a16="http://schemas.microsoft.com/office/drawing/2014/main" id="{A4E1B61F-6CB4-4391-A224-ED9060B0E78A}"/>
                    </a:ext>
                  </a:extLst>
                </p:cNvPr>
                <p:cNvSpPr/>
                <p:nvPr/>
              </p:nvSpPr>
              <p:spPr>
                <a:xfrm>
                  <a:off x="8163494" y="2322478"/>
                  <a:ext cx="188800" cy="115382"/>
                </a:xfrm>
                <a:custGeom>
                  <a:avLst/>
                  <a:gdLst>
                    <a:gd name="connsiteX0" fmla="*/ 186406 w 188800"/>
                    <a:gd name="connsiteY0" fmla="*/ 2 h 115382"/>
                    <a:gd name="connsiteX1" fmla="*/ 188502 w 188800"/>
                    <a:gd name="connsiteY1" fmla="*/ 9908 h 115382"/>
                    <a:gd name="connsiteX2" fmla="*/ 185930 w 188800"/>
                    <a:gd name="connsiteY2" fmla="*/ 37435 h 115382"/>
                    <a:gd name="connsiteX3" fmla="*/ 166689 w 188800"/>
                    <a:gd name="connsiteY3" fmla="*/ 73725 h 115382"/>
                    <a:gd name="connsiteX4" fmla="*/ 126113 w 188800"/>
                    <a:gd name="connsiteY4" fmla="*/ 103253 h 115382"/>
                    <a:gd name="connsiteX5" fmla="*/ 36483 w 188800"/>
                    <a:gd name="connsiteY5" fmla="*/ 113349 h 115382"/>
                    <a:gd name="connsiteX6" fmla="*/ 9527 w 188800"/>
                    <a:gd name="connsiteY6" fmla="*/ 108015 h 115382"/>
                    <a:gd name="connsiteX7" fmla="*/ 2 w 188800"/>
                    <a:gd name="connsiteY7" fmla="*/ 104872 h 115382"/>
                    <a:gd name="connsiteX8" fmla="*/ 36864 w 188800"/>
                    <a:gd name="connsiteY8" fmla="*/ 109920 h 115382"/>
                    <a:gd name="connsiteX9" fmla="*/ 124018 w 188800"/>
                    <a:gd name="connsiteY9" fmla="*/ 98776 h 115382"/>
                    <a:gd name="connsiteX10" fmla="*/ 163165 w 188800"/>
                    <a:gd name="connsiteY10" fmla="*/ 70773 h 115382"/>
                    <a:gd name="connsiteX11" fmla="*/ 182501 w 188800"/>
                    <a:gd name="connsiteY11" fmla="*/ 36483 h 115382"/>
                    <a:gd name="connsiteX12" fmla="*/ 186406 w 188800"/>
                    <a:gd name="connsiteY12" fmla="*/ 2 h 115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800" h="115382">
                      <a:moveTo>
                        <a:pt x="186406" y="2"/>
                      </a:moveTo>
                      <a:cubicBezTo>
                        <a:pt x="186597" y="-93"/>
                        <a:pt x="187835" y="3431"/>
                        <a:pt x="188502" y="9908"/>
                      </a:cubicBezTo>
                      <a:cubicBezTo>
                        <a:pt x="189168" y="16385"/>
                        <a:pt x="188883" y="26005"/>
                        <a:pt x="185930" y="37435"/>
                      </a:cubicBezTo>
                      <a:cubicBezTo>
                        <a:pt x="182882" y="48770"/>
                        <a:pt x="176786" y="61724"/>
                        <a:pt x="166689" y="73725"/>
                      </a:cubicBezTo>
                      <a:cubicBezTo>
                        <a:pt x="156593" y="85727"/>
                        <a:pt x="142496" y="96109"/>
                        <a:pt x="126113" y="103253"/>
                      </a:cubicBezTo>
                      <a:cubicBezTo>
                        <a:pt x="92871" y="117826"/>
                        <a:pt x="59152" y="116493"/>
                        <a:pt x="36483" y="113349"/>
                      </a:cubicBezTo>
                      <a:cubicBezTo>
                        <a:pt x="24957" y="111730"/>
                        <a:pt x="15813" y="109635"/>
                        <a:pt x="9527" y="108015"/>
                      </a:cubicBezTo>
                      <a:cubicBezTo>
                        <a:pt x="3241" y="106396"/>
                        <a:pt x="-93" y="105158"/>
                        <a:pt x="2" y="104872"/>
                      </a:cubicBezTo>
                      <a:cubicBezTo>
                        <a:pt x="193" y="104015"/>
                        <a:pt x="14099" y="107539"/>
                        <a:pt x="36864" y="109920"/>
                      </a:cubicBezTo>
                      <a:cubicBezTo>
                        <a:pt x="59438" y="112111"/>
                        <a:pt x="92109" y="112778"/>
                        <a:pt x="124018" y="98776"/>
                      </a:cubicBezTo>
                      <a:cubicBezTo>
                        <a:pt x="139829" y="91823"/>
                        <a:pt x="153450" y="82012"/>
                        <a:pt x="163165" y="70773"/>
                      </a:cubicBezTo>
                      <a:cubicBezTo>
                        <a:pt x="172976" y="59533"/>
                        <a:pt x="179167" y="47246"/>
                        <a:pt x="182501" y="36483"/>
                      </a:cubicBezTo>
                      <a:cubicBezTo>
                        <a:pt x="189264" y="14575"/>
                        <a:pt x="185263" y="2"/>
                        <a:pt x="186406" y="2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</p:grpSp>
        </p:grpSp>
      </p:grpSp>
      <p:sp>
        <p:nvSpPr>
          <p:cNvPr id="516" name="شكل حر: شكل 515">
            <a:extLst>
              <a:ext uri="{FF2B5EF4-FFF2-40B4-BE49-F238E27FC236}">
                <a16:creationId xmlns:a16="http://schemas.microsoft.com/office/drawing/2014/main" id="{3712678E-4D95-4FAF-8A05-AA67CBDA07B3}"/>
              </a:ext>
            </a:extLst>
          </p:cNvPr>
          <p:cNvSpPr/>
          <p:nvPr/>
        </p:nvSpPr>
        <p:spPr>
          <a:xfrm>
            <a:off x="11232993" y="5974977"/>
            <a:ext cx="613568" cy="852740"/>
          </a:xfrm>
          <a:custGeom>
            <a:avLst/>
            <a:gdLst>
              <a:gd name="connsiteX0" fmla="*/ 306323 w 1144324"/>
              <a:gd name="connsiteY0" fmla="*/ 1568570 h 1590388"/>
              <a:gd name="connsiteX1" fmla="*/ 2475 w 1144324"/>
              <a:gd name="connsiteY1" fmla="*/ 887437 h 1590388"/>
              <a:gd name="connsiteX2" fmla="*/ 12000 w 1144324"/>
              <a:gd name="connsiteY2" fmla="*/ 760659 h 1590388"/>
              <a:gd name="connsiteX3" fmla="*/ 115727 w 1144324"/>
              <a:gd name="connsiteY3" fmla="*/ 708938 h 1590388"/>
              <a:gd name="connsiteX4" fmla="*/ 184307 w 1144324"/>
              <a:gd name="connsiteY4" fmla="*/ 787805 h 1590388"/>
              <a:gd name="connsiteX5" fmla="*/ 290701 w 1144324"/>
              <a:gd name="connsiteY5" fmla="*/ 877817 h 1590388"/>
              <a:gd name="connsiteX6" fmla="*/ 379284 w 1144324"/>
              <a:gd name="connsiteY6" fmla="*/ 880484 h 1590388"/>
              <a:gd name="connsiteX7" fmla="*/ 413479 w 1144324"/>
              <a:gd name="connsiteY7" fmla="*/ 763802 h 1590388"/>
              <a:gd name="connsiteX8" fmla="*/ 397572 w 1144324"/>
              <a:gd name="connsiteY8" fmla="*/ 525296 h 1590388"/>
              <a:gd name="connsiteX9" fmla="*/ 402811 w 1144324"/>
              <a:gd name="connsiteY9" fmla="*/ 397757 h 1590388"/>
              <a:gd name="connsiteX10" fmla="*/ 480630 w 1144324"/>
              <a:gd name="connsiteY10" fmla="*/ 303269 h 1590388"/>
              <a:gd name="connsiteX11" fmla="*/ 583214 w 1144324"/>
              <a:gd name="connsiteY11" fmla="*/ 351084 h 1590388"/>
              <a:gd name="connsiteX12" fmla="*/ 587596 w 1144324"/>
              <a:gd name="connsiteY12" fmla="*/ 404138 h 1590388"/>
              <a:gd name="connsiteX13" fmla="*/ 616361 w 1144324"/>
              <a:gd name="connsiteY13" fmla="*/ 444810 h 1590388"/>
              <a:gd name="connsiteX14" fmla="*/ 662081 w 1144324"/>
              <a:gd name="connsiteY14" fmla="*/ 422426 h 1590388"/>
              <a:gd name="connsiteX15" fmla="*/ 754664 w 1144324"/>
              <a:gd name="connsiteY15" fmla="*/ 262502 h 1590388"/>
              <a:gd name="connsiteX16" fmla="*/ 840103 w 1144324"/>
              <a:gd name="connsiteY16" fmla="*/ 98100 h 1590388"/>
              <a:gd name="connsiteX17" fmla="*/ 991170 w 1144324"/>
              <a:gd name="connsiteY17" fmla="*/ 945 h 1590388"/>
              <a:gd name="connsiteX18" fmla="*/ 1138522 w 1144324"/>
              <a:gd name="connsiteY18" fmla="*/ 86670 h 1590388"/>
              <a:gd name="connsiteX19" fmla="*/ 1090992 w 1144324"/>
              <a:gd name="connsiteY19" fmla="*/ 260025 h 1590388"/>
              <a:gd name="connsiteX20" fmla="*/ 904112 w 1144324"/>
              <a:gd name="connsiteY20" fmla="*/ 461003 h 1590388"/>
              <a:gd name="connsiteX21" fmla="*/ 873060 w 1144324"/>
              <a:gd name="connsiteY21" fmla="*/ 498626 h 1590388"/>
              <a:gd name="connsiteX22" fmla="*/ 922780 w 1144324"/>
              <a:gd name="connsiteY22" fmla="*/ 561872 h 1590388"/>
              <a:gd name="connsiteX23" fmla="*/ 1023079 w 1144324"/>
              <a:gd name="connsiteY23" fmla="*/ 567111 h 1590388"/>
              <a:gd name="connsiteX24" fmla="*/ 1107946 w 1144324"/>
              <a:gd name="connsiteY24" fmla="*/ 612164 h 1590388"/>
              <a:gd name="connsiteX25" fmla="*/ 1060226 w 1144324"/>
              <a:gd name="connsiteY25" fmla="*/ 734751 h 1590388"/>
              <a:gd name="connsiteX26" fmla="*/ 827150 w 1144324"/>
              <a:gd name="connsiteY26" fmla="*/ 888675 h 1590388"/>
              <a:gd name="connsiteX27" fmla="*/ 740091 w 1144324"/>
              <a:gd name="connsiteY27" fmla="*/ 937729 h 1590388"/>
              <a:gd name="connsiteX28" fmla="*/ 720279 w 1144324"/>
              <a:gd name="connsiteY28" fmla="*/ 1029741 h 1590388"/>
              <a:gd name="connsiteX29" fmla="*/ 809719 w 1144324"/>
              <a:gd name="connsiteY29" fmla="*/ 1058030 h 1590388"/>
              <a:gd name="connsiteX30" fmla="*/ 901158 w 1144324"/>
              <a:gd name="connsiteY30" fmla="*/ 1016596 h 1590388"/>
              <a:gd name="connsiteX31" fmla="*/ 1074990 w 1144324"/>
              <a:gd name="connsiteY31" fmla="*/ 1038789 h 1590388"/>
              <a:gd name="connsiteX32" fmla="*/ 1096612 w 1144324"/>
              <a:gd name="connsiteY32" fmla="*/ 1157280 h 1590388"/>
              <a:gd name="connsiteX33" fmla="*/ 1038319 w 1144324"/>
              <a:gd name="connsiteY33" fmla="*/ 1266627 h 1590388"/>
              <a:gd name="connsiteX34" fmla="*/ 702848 w 1144324"/>
              <a:gd name="connsiteY34" fmla="*/ 1533899 h 1590388"/>
              <a:gd name="connsiteX35" fmla="*/ 306323 w 1144324"/>
              <a:gd name="connsiteY35" fmla="*/ 1568570 h 15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44324" h="1590388">
                <a:moveTo>
                  <a:pt x="306323" y="1568570"/>
                </a:moveTo>
                <a:cubicBezTo>
                  <a:pt x="76580" y="1427885"/>
                  <a:pt x="9333" y="1144993"/>
                  <a:pt x="2475" y="887437"/>
                </a:cubicBezTo>
                <a:cubicBezTo>
                  <a:pt x="1332" y="844479"/>
                  <a:pt x="-6098" y="799521"/>
                  <a:pt x="12000" y="760659"/>
                </a:cubicBezTo>
                <a:cubicBezTo>
                  <a:pt x="30193" y="721797"/>
                  <a:pt x="76198" y="693222"/>
                  <a:pt x="115727" y="708938"/>
                </a:cubicBezTo>
                <a:cubicBezTo>
                  <a:pt x="148493" y="721988"/>
                  <a:pt x="164591" y="758278"/>
                  <a:pt x="184307" y="787805"/>
                </a:cubicBezTo>
                <a:cubicBezTo>
                  <a:pt x="210501" y="827144"/>
                  <a:pt x="247839" y="858767"/>
                  <a:pt x="290701" y="877817"/>
                </a:cubicBezTo>
                <a:cubicBezTo>
                  <a:pt x="318896" y="890390"/>
                  <a:pt x="353185" y="896962"/>
                  <a:pt x="379284" y="880484"/>
                </a:cubicBezTo>
                <a:cubicBezTo>
                  <a:pt x="415098" y="857814"/>
                  <a:pt x="416336" y="806475"/>
                  <a:pt x="413479" y="763802"/>
                </a:cubicBezTo>
                <a:cubicBezTo>
                  <a:pt x="408145" y="684269"/>
                  <a:pt x="402906" y="604830"/>
                  <a:pt x="397572" y="525296"/>
                </a:cubicBezTo>
                <a:cubicBezTo>
                  <a:pt x="394714" y="482625"/>
                  <a:pt x="391952" y="439095"/>
                  <a:pt x="402811" y="397757"/>
                </a:cubicBezTo>
                <a:cubicBezTo>
                  <a:pt x="413669" y="356418"/>
                  <a:pt x="440720" y="317080"/>
                  <a:pt x="480630" y="303269"/>
                </a:cubicBezTo>
                <a:cubicBezTo>
                  <a:pt x="520540" y="289458"/>
                  <a:pt x="572165" y="309841"/>
                  <a:pt x="583214" y="351084"/>
                </a:cubicBezTo>
                <a:cubicBezTo>
                  <a:pt x="587786" y="368229"/>
                  <a:pt x="585405" y="386517"/>
                  <a:pt x="587596" y="404138"/>
                </a:cubicBezTo>
                <a:cubicBezTo>
                  <a:pt x="589881" y="421760"/>
                  <a:pt x="599312" y="440905"/>
                  <a:pt x="616361" y="444810"/>
                </a:cubicBezTo>
                <a:cubicBezTo>
                  <a:pt x="633697" y="448811"/>
                  <a:pt x="650080" y="435666"/>
                  <a:pt x="662081" y="422426"/>
                </a:cubicBezTo>
                <a:cubicBezTo>
                  <a:pt x="703515" y="376706"/>
                  <a:pt x="730090" y="319366"/>
                  <a:pt x="754664" y="262502"/>
                </a:cubicBezTo>
                <a:cubicBezTo>
                  <a:pt x="779239" y="205637"/>
                  <a:pt x="802956" y="147535"/>
                  <a:pt x="840103" y="98100"/>
                </a:cubicBezTo>
                <a:cubicBezTo>
                  <a:pt x="877251" y="48665"/>
                  <a:pt x="930210" y="8089"/>
                  <a:pt x="991170" y="945"/>
                </a:cubicBezTo>
                <a:cubicBezTo>
                  <a:pt x="1052035" y="-6199"/>
                  <a:pt x="1119472" y="27615"/>
                  <a:pt x="1138522" y="86670"/>
                </a:cubicBezTo>
                <a:cubicBezTo>
                  <a:pt x="1157667" y="145916"/>
                  <a:pt x="1126234" y="209067"/>
                  <a:pt x="1090992" y="260025"/>
                </a:cubicBezTo>
                <a:cubicBezTo>
                  <a:pt x="1038699" y="335654"/>
                  <a:pt x="975549" y="403567"/>
                  <a:pt x="904112" y="461003"/>
                </a:cubicBezTo>
                <a:cubicBezTo>
                  <a:pt x="891253" y="471385"/>
                  <a:pt x="877251" y="482529"/>
                  <a:pt x="873060" y="498626"/>
                </a:cubicBezTo>
                <a:cubicBezTo>
                  <a:pt x="865535" y="527678"/>
                  <a:pt x="894205" y="554252"/>
                  <a:pt x="922780" y="561872"/>
                </a:cubicBezTo>
                <a:cubicBezTo>
                  <a:pt x="955261" y="570540"/>
                  <a:pt x="989551" y="565206"/>
                  <a:pt x="1023079" y="567111"/>
                </a:cubicBezTo>
                <a:cubicBezTo>
                  <a:pt x="1056606" y="569016"/>
                  <a:pt x="1093468" y="581494"/>
                  <a:pt x="1107946" y="612164"/>
                </a:cubicBezTo>
                <a:cubicBezTo>
                  <a:pt x="1128044" y="654741"/>
                  <a:pt x="1094326" y="702652"/>
                  <a:pt x="1060226" y="734751"/>
                </a:cubicBezTo>
                <a:cubicBezTo>
                  <a:pt x="992027" y="799045"/>
                  <a:pt x="912779" y="851337"/>
                  <a:pt x="827150" y="888675"/>
                </a:cubicBezTo>
                <a:cubicBezTo>
                  <a:pt x="796479" y="902010"/>
                  <a:pt x="763999" y="914107"/>
                  <a:pt x="740091" y="937729"/>
                </a:cubicBezTo>
                <a:cubicBezTo>
                  <a:pt x="716088" y="961351"/>
                  <a:pt x="703134" y="1000594"/>
                  <a:pt x="720279" y="1029741"/>
                </a:cubicBezTo>
                <a:cubicBezTo>
                  <a:pt x="737424" y="1058887"/>
                  <a:pt x="777239" y="1066126"/>
                  <a:pt x="809719" y="1058030"/>
                </a:cubicBezTo>
                <a:cubicBezTo>
                  <a:pt x="842199" y="1049934"/>
                  <a:pt x="870584" y="1030312"/>
                  <a:pt x="901158" y="1016596"/>
                </a:cubicBezTo>
                <a:cubicBezTo>
                  <a:pt x="958499" y="990974"/>
                  <a:pt x="1034414" y="990402"/>
                  <a:pt x="1074990" y="1038789"/>
                </a:cubicBezTo>
                <a:cubicBezTo>
                  <a:pt x="1101660" y="1070603"/>
                  <a:pt x="1106613" y="1116894"/>
                  <a:pt x="1096612" y="1157280"/>
                </a:cubicBezTo>
                <a:cubicBezTo>
                  <a:pt x="1086515" y="1197761"/>
                  <a:pt x="1063274" y="1233480"/>
                  <a:pt x="1038319" y="1266627"/>
                </a:cubicBezTo>
                <a:cubicBezTo>
                  <a:pt x="950975" y="1382546"/>
                  <a:pt x="836008" y="1478559"/>
                  <a:pt x="702848" y="1533899"/>
                </a:cubicBezTo>
                <a:cubicBezTo>
                  <a:pt x="569784" y="1589429"/>
                  <a:pt x="444530" y="1609813"/>
                  <a:pt x="306323" y="1568570"/>
                </a:cubicBezTo>
              </a:path>
            </a:pathLst>
          </a:custGeom>
          <a:solidFill>
            <a:srgbClr val="E4EDFF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3" name="مربع نص 262">
            <a:extLst>
              <a:ext uri="{FF2B5EF4-FFF2-40B4-BE49-F238E27FC236}">
                <a16:creationId xmlns:a16="http://schemas.microsoft.com/office/drawing/2014/main" id="{B06F3485-9309-4EA3-9CC8-FAC931631C8E}"/>
              </a:ext>
            </a:extLst>
          </p:cNvPr>
          <p:cNvSpPr txBox="1"/>
          <p:nvPr/>
        </p:nvSpPr>
        <p:spPr>
          <a:xfrm flipH="1">
            <a:off x="2168732" y="263490"/>
            <a:ext cx="7854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48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64" name="مربع نص 263">
            <a:extLst>
              <a:ext uri="{FF2B5EF4-FFF2-40B4-BE49-F238E27FC236}">
                <a16:creationId xmlns:a16="http://schemas.microsoft.com/office/drawing/2014/main" id="{CA8F1159-5918-47F6-A679-E6470D4971F5}"/>
              </a:ext>
            </a:extLst>
          </p:cNvPr>
          <p:cNvSpPr txBox="1"/>
          <p:nvPr/>
        </p:nvSpPr>
        <p:spPr>
          <a:xfrm>
            <a:off x="7907641" y="2856972"/>
            <a:ext cx="3418849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sp>
        <p:nvSpPr>
          <p:cNvPr id="265" name="مربع نص 264">
            <a:extLst>
              <a:ext uri="{FF2B5EF4-FFF2-40B4-BE49-F238E27FC236}">
                <a16:creationId xmlns:a16="http://schemas.microsoft.com/office/drawing/2014/main" id="{D7A40B01-B827-456D-8612-B908AB2EB6FA}"/>
              </a:ext>
            </a:extLst>
          </p:cNvPr>
          <p:cNvSpPr txBox="1"/>
          <p:nvPr/>
        </p:nvSpPr>
        <p:spPr>
          <a:xfrm flipH="1">
            <a:off x="8432046" y="2436006"/>
            <a:ext cx="2462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4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67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1319F466-2A34-46F3-9F90-39A936792FFC}"/>
              </a:ext>
            </a:extLst>
          </p:cNvPr>
          <p:cNvSpPr/>
          <p:nvPr/>
        </p:nvSpPr>
        <p:spPr>
          <a:xfrm>
            <a:off x="7188212" y="-73336"/>
            <a:ext cx="5003788" cy="4179995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7834BE5D-9AF1-4FDF-902B-4A4E76561838}"/>
              </a:ext>
            </a:extLst>
          </p:cNvPr>
          <p:cNvSpPr/>
          <p:nvPr/>
        </p:nvSpPr>
        <p:spPr>
          <a:xfrm>
            <a:off x="11400215" y="3857886"/>
            <a:ext cx="243146" cy="243146"/>
          </a:xfrm>
          <a:prstGeom prst="ellipse">
            <a:avLst/>
          </a:prstGeom>
          <a:noFill/>
          <a:ln w="57150">
            <a:solidFill>
              <a:srgbClr val="ADB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FB517905-D9E2-463D-92A7-D7BB849B94E9}"/>
              </a:ext>
            </a:extLst>
          </p:cNvPr>
          <p:cNvSpPr/>
          <p:nvPr/>
        </p:nvSpPr>
        <p:spPr>
          <a:xfrm>
            <a:off x="10936645" y="650466"/>
            <a:ext cx="243146" cy="243146"/>
          </a:xfrm>
          <a:prstGeom prst="ellipse">
            <a:avLst/>
          </a:prstGeom>
          <a:noFill/>
          <a:ln w="57150">
            <a:solidFill>
              <a:srgbClr val="91A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A304A56-B66A-4CDB-9316-01473D171FE6}"/>
              </a:ext>
            </a:extLst>
          </p:cNvPr>
          <p:cNvSpPr/>
          <p:nvPr/>
        </p:nvSpPr>
        <p:spPr>
          <a:xfrm>
            <a:off x="8567889" y="165204"/>
            <a:ext cx="170076" cy="170076"/>
          </a:xfrm>
          <a:prstGeom prst="ellipse">
            <a:avLst/>
          </a:prstGeom>
          <a:noFill/>
          <a:ln w="38100">
            <a:solidFill>
              <a:srgbClr val="B1C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FFA20DD7-A781-4934-BF06-3F1E2CABDA39}"/>
              </a:ext>
            </a:extLst>
          </p:cNvPr>
          <p:cNvSpPr/>
          <p:nvPr/>
        </p:nvSpPr>
        <p:spPr>
          <a:xfrm>
            <a:off x="8433738" y="772039"/>
            <a:ext cx="134151" cy="13415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grpSp>
        <p:nvGrpSpPr>
          <p:cNvPr id="71" name="Google Shape;116;p16">
            <a:extLst>
              <a:ext uri="{FF2B5EF4-FFF2-40B4-BE49-F238E27FC236}">
                <a16:creationId xmlns:a16="http://schemas.microsoft.com/office/drawing/2014/main" id="{6447DD54-DCDC-441F-B3BB-BB01F1479162}"/>
              </a:ext>
            </a:extLst>
          </p:cNvPr>
          <p:cNvGrpSpPr/>
          <p:nvPr/>
        </p:nvGrpSpPr>
        <p:grpSpPr>
          <a:xfrm>
            <a:off x="2775488" y="1641326"/>
            <a:ext cx="2423269" cy="4433120"/>
            <a:chOff x="3577025" y="891038"/>
            <a:chExt cx="1837450" cy="3361425"/>
          </a:xfrm>
        </p:grpSpPr>
        <p:sp>
          <p:nvSpPr>
            <p:cNvPr id="72" name="Google Shape;117;p16">
              <a:extLst>
                <a:ext uri="{FF2B5EF4-FFF2-40B4-BE49-F238E27FC236}">
                  <a16:creationId xmlns:a16="http://schemas.microsoft.com/office/drawing/2014/main" id="{B933C432-570B-4E04-8A74-892DE15A14B9}"/>
                </a:ext>
              </a:extLst>
            </p:cNvPr>
            <p:cNvSpPr/>
            <p:nvPr/>
          </p:nvSpPr>
          <p:spPr>
            <a:xfrm>
              <a:off x="3577025" y="1236888"/>
              <a:ext cx="1837450" cy="3015575"/>
            </a:xfrm>
            <a:custGeom>
              <a:avLst/>
              <a:gdLst/>
              <a:ahLst/>
              <a:cxnLst/>
              <a:rect l="l" t="t" r="r" b="b"/>
              <a:pathLst>
                <a:path w="73498" h="120623" extrusionOk="0">
                  <a:moveTo>
                    <a:pt x="12836" y="0"/>
                  </a:moveTo>
                  <a:cubicBezTo>
                    <a:pt x="12836" y="9049"/>
                    <a:pt x="10728" y="17979"/>
                    <a:pt x="6692" y="26087"/>
                  </a:cubicBezTo>
                  <a:lnTo>
                    <a:pt x="6144" y="27206"/>
                  </a:lnTo>
                  <a:cubicBezTo>
                    <a:pt x="2108" y="35302"/>
                    <a:pt x="1" y="44232"/>
                    <a:pt x="1" y="53293"/>
                  </a:cubicBezTo>
                  <a:lnTo>
                    <a:pt x="1" y="107668"/>
                  </a:lnTo>
                  <a:cubicBezTo>
                    <a:pt x="1" y="114824"/>
                    <a:pt x="5799" y="120622"/>
                    <a:pt x="12955" y="120622"/>
                  </a:cubicBezTo>
                  <a:lnTo>
                    <a:pt x="60544" y="120622"/>
                  </a:lnTo>
                  <a:cubicBezTo>
                    <a:pt x="67700" y="120622"/>
                    <a:pt x="73498" y="114824"/>
                    <a:pt x="73498" y="107668"/>
                  </a:cubicBezTo>
                  <a:lnTo>
                    <a:pt x="73498" y="53293"/>
                  </a:lnTo>
                  <a:cubicBezTo>
                    <a:pt x="73498" y="44232"/>
                    <a:pt x="71391" y="35302"/>
                    <a:pt x="67354" y="27206"/>
                  </a:cubicBezTo>
                  <a:lnTo>
                    <a:pt x="66807" y="26087"/>
                  </a:lnTo>
                  <a:cubicBezTo>
                    <a:pt x="62771" y="17979"/>
                    <a:pt x="60663" y="9049"/>
                    <a:pt x="60663" y="0"/>
                  </a:cubicBezTo>
                  <a:close/>
                </a:path>
              </a:pathLst>
            </a:custGeom>
            <a:solidFill>
              <a:srgbClr val="D3E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18;p16">
              <a:extLst>
                <a:ext uri="{FF2B5EF4-FFF2-40B4-BE49-F238E27FC236}">
                  <a16:creationId xmlns:a16="http://schemas.microsoft.com/office/drawing/2014/main" id="{F0E6AF3E-D3E4-4E48-9ABC-483313F6E82C}"/>
                </a:ext>
              </a:extLst>
            </p:cNvPr>
            <p:cNvSpPr/>
            <p:nvPr/>
          </p:nvSpPr>
          <p:spPr>
            <a:xfrm>
              <a:off x="3754150" y="1255038"/>
              <a:ext cx="1483225" cy="2820600"/>
            </a:xfrm>
            <a:custGeom>
              <a:avLst/>
              <a:gdLst/>
              <a:ahLst/>
              <a:cxnLst/>
              <a:rect l="l" t="t" r="r" b="b"/>
              <a:pathLst>
                <a:path w="59329" h="112824" extrusionOk="0">
                  <a:moveTo>
                    <a:pt x="12442" y="1"/>
                  </a:moveTo>
                  <a:lnTo>
                    <a:pt x="12442" y="6347"/>
                  </a:lnTo>
                  <a:cubicBezTo>
                    <a:pt x="11597" y="14038"/>
                    <a:pt x="9394" y="21599"/>
                    <a:pt x="5941" y="28516"/>
                  </a:cubicBezTo>
                  <a:lnTo>
                    <a:pt x="5394" y="29635"/>
                  </a:lnTo>
                  <a:cubicBezTo>
                    <a:pt x="1857" y="36719"/>
                    <a:pt x="0" y="44649"/>
                    <a:pt x="0" y="52567"/>
                  </a:cubicBezTo>
                  <a:lnTo>
                    <a:pt x="0" y="106942"/>
                  </a:lnTo>
                  <a:cubicBezTo>
                    <a:pt x="0" y="110181"/>
                    <a:pt x="2631" y="112824"/>
                    <a:pt x="5870" y="112824"/>
                  </a:cubicBezTo>
                  <a:lnTo>
                    <a:pt x="53459" y="112824"/>
                  </a:lnTo>
                  <a:cubicBezTo>
                    <a:pt x="56698" y="112824"/>
                    <a:pt x="59329" y="110181"/>
                    <a:pt x="59329" y="106942"/>
                  </a:cubicBezTo>
                  <a:lnTo>
                    <a:pt x="59329" y="52567"/>
                  </a:lnTo>
                  <a:cubicBezTo>
                    <a:pt x="59329" y="44649"/>
                    <a:pt x="57471" y="36719"/>
                    <a:pt x="53935" y="29635"/>
                  </a:cubicBezTo>
                  <a:lnTo>
                    <a:pt x="53388" y="28516"/>
                  </a:lnTo>
                  <a:cubicBezTo>
                    <a:pt x="49935" y="21599"/>
                    <a:pt x="47732" y="14038"/>
                    <a:pt x="46887" y="6347"/>
                  </a:cubicBezTo>
                  <a:lnTo>
                    <a:pt x="468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19;p16">
              <a:extLst>
                <a:ext uri="{FF2B5EF4-FFF2-40B4-BE49-F238E27FC236}">
                  <a16:creationId xmlns:a16="http://schemas.microsoft.com/office/drawing/2014/main" id="{8D21FFF4-EE0A-44A3-8356-61D2FB0203E7}"/>
                </a:ext>
              </a:extLst>
            </p:cNvPr>
            <p:cNvSpPr/>
            <p:nvPr/>
          </p:nvSpPr>
          <p:spPr>
            <a:xfrm>
              <a:off x="3754150" y="1629488"/>
              <a:ext cx="1483225" cy="2446150"/>
            </a:xfrm>
            <a:custGeom>
              <a:avLst/>
              <a:gdLst/>
              <a:ahLst/>
              <a:cxnLst/>
              <a:rect l="l" t="t" r="r" b="b"/>
              <a:pathLst>
                <a:path w="59329" h="97846" extrusionOk="0">
                  <a:moveTo>
                    <a:pt x="10906" y="1"/>
                  </a:moveTo>
                  <a:cubicBezTo>
                    <a:pt x="9751" y="4680"/>
                    <a:pt x="8096" y="9228"/>
                    <a:pt x="5941" y="13538"/>
                  </a:cubicBezTo>
                  <a:lnTo>
                    <a:pt x="5394" y="14657"/>
                  </a:lnTo>
                  <a:cubicBezTo>
                    <a:pt x="1857" y="21741"/>
                    <a:pt x="0" y="29671"/>
                    <a:pt x="0" y="37589"/>
                  </a:cubicBezTo>
                  <a:lnTo>
                    <a:pt x="0" y="91964"/>
                  </a:lnTo>
                  <a:cubicBezTo>
                    <a:pt x="0" y="95203"/>
                    <a:pt x="2631" y="97846"/>
                    <a:pt x="5870" y="97846"/>
                  </a:cubicBezTo>
                  <a:lnTo>
                    <a:pt x="53459" y="97846"/>
                  </a:lnTo>
                  <a:cubicBezTo>
                    <a:pt x="56698" y="97846"/>
                    <a:pt x="59329" y="95203"/>
                    <a:pt x="59329" y="91964"/>
                  </a:cubicBezTo>
                  <a:lnTo>
                    <a:pt x="59329" y="37589"/>
                  </a:lnTo>
                  <a:cubicBezTo>
                    <a:pt x="59329" y="29671"/>
                    <a:pt x="57471" y="21741"/>
                    <a:pt x="53935" y="14657"/>
                  </a:cubicBezTo>
                  <a:lnTo>
                    <a:pt x="53388" y="13538"/>
                  </a:lnTo>
                  <a:cubicBezTo>
                    <a:pt x="51233" y="9228"/>
                    <a:pt x="49578" y="4680"/>
                    <a:pt x="4842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21;p16">
              <a:extLst>
                <a:ext uri="{FF2B5EF4-FFF2-40B4-BE49-F238E27FC236}">
                  <a16:creationId xmlns:a16="http://schemas.microsoft.com/office/drawing/2014/main" id="{32368258-6151-4444-BCD0-FAA9A9273A2D}"/>
                </a:ext>
              </a:extLst>
            </p:cNvPr>
            <p:cNvSpPr/>
            <p:nvPr/>
          </p:nvSpPr>
          <p:spPr>
            <a:xfrm>
              <a:off x="3788375" y="891038"/>
              <a:ext cx="1414775" cy="390850"/>
            </a:xfrm>
            <a:custGeom>
              <a:avLst/>
              <a:gdLst/>
              <a:ahLst/>
              <a:cxnLst/>
              <a:rect l="l" t="t" r="r" b="b"/>
              <a:pathLst>
                <a:path w="56591" h="15634" extrusionOk="0">
                  <a:moveTo>
                    <a:pt x="3227" y="0"/>
                  </a:moveTo>
                  <a:cubicBezTo>
                    <a:pt x="1441" y="0"/>
                    <a:pt x="0" y="1453"/>
                    <a:pt x="0" y="3239"/>
                  </a:cubicBezTo>
                  <a:lnTo>
                    <a:pt x="0" y="13835"/>
                  </a:lnTo>
                  <a:cubicBezTo>
                    <a:pt x="0" y="14823"/>
                    <a:pt x="798" y="15633"/>
                    <a:pt x="1798" y="15633"/>
                  </a:cubicBezTo>
                  <a:lnTo>
                    <a:pt x="54793" y="15633"/>
                  </a:lnTo>
                  <a:cubicBezTo>
                    <a:pt x="55793" y="15633"/>
                    <a:pt x="56591" y="14823"/>
                    <a:pt x="56591" y="13835"/>
                  </a:cubicBezTo>
                  <a:lnTo>
                    <a:pt x="56591" y="3239"/>
                  </a:lnTo>
                  <a:cubicBezTo>
                    <a:pt x="56591" y="1453"/>
                    <a:pt x="55150" y="0"/>
                    <a:pt x="53364" y="0"/>
                  </a:cubicBezTo>
                  <a:close/>
                </a:path>
              </a:pathLst>
            </a:custGeom>
            <a:solidFill>
              <a:srgbClr val="D3E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22;p16">
              <a:extLst>
                <a:ext uri="{FF2B5EF4-FFF2-40B4-BE49-F238E27FC236}">
                  <a16:creationId xmlns:a16="http://schemas.microsoft.com/office/drawing/2014/main" id="{76939F1E-08E0-4584-AE55-610848C248E6}"/>
                </a:ext>
              </a:extLst>
            </p:cNvPr>
            <p:cNvSpPr/>
            <p:nvPr/>
          </p:nvSpPr>
          <p:spPr>
            <a:xfrm>
              <a:off x="4199425" y="2536163"/>
              <a:ext cx="1037950" cy="146450"/>
            </a:xfrm>
            <a:custGeom>
              <a:avLst/>
              <a:gdLst/>
              <a:ahLst/>
              <a:cxnLst/>
              <a:rect l="l" t="t" r="r" b="b"/>
              <a:pathLst>
                <a:path w="41518" h="5858" extrusionOk="0">
                  <a:moveTo>
                    <a:pt x="1" y="0"/>
                  </a:moveTo>
                  <a:lnTo>
                    <a:pt x="1" y="5858"/>
                  </a:lnTo>
                  <a:lnTo>
                    <a:pt x="41518" y="5858"/>
                  </a:lnTo>
                  <a:lnTo>
                    <a:pt x="41518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23;p16">
              <a:extLst>
                <a:ext uri="{FF2B5EF4-FFF2-40B4-BE49-F238E27FC236}">
                  <a16:creationId xmlns:a16="http://schemas.microsoft.com/office/drawing/2014/main" id="{874BDEFF-C9B0-43B1-BCA8-E37DFAECA3D1}"/>
                </a:ext>
              </a:extLst>
            </p:cNvPr>
            <p:cNvSpPr/>
            <p:nvPr/>
          </p:nvSpPr>
          <p:spPr>
            <a:xfrm>
              <a:off x="4199425" y="3579438"/>
              <a:ext cx="1037950" cy="73250"/>
            </a:xfrm>
            <a:custGeom>
              <a:avLst/>
              <a:gdLst/>
              <a:ahLst/>
              <a:cxnLst/>
              <a:rect l="l" t="t" r="r" b="b"/>
              <a:pathLst>
                <a:path w="41518" h="2930" extrusionOk="0">
                  <a:moveTo>
                    <a:pt x="1" y="0"/>
                  </a:moveTo>
                  <a:lnTo>
                    <a:pt x="1" y="2929"/>
                  </a:lnTo>
                  <a:lnTo>
                    <a:pt x="41518" y="2929"/>
                  </a:lnTo>
                  <a:lnTo>
                    <a:pt x="41518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24;p16">
              <a:extLst>
                <a:ext uri="{FF2B5EF4-FFF2-40B4-BE49-F238E27FC236}">
                  <a16:creationId xmlns:a16="http://schemas.microsoft.com/office/drawing/2014/main" id="{4EB21ABB-F8EC-4F33-A730-9A9743023D60}"/>
                </a:ext>
              </a:extLst>
            </p:cNvPr>
            <p:cNvSpPr/>
            <p:nvPr/>
          </p:nvSpPr>
          <p:spPr>
            <a:xfrm>
              <a:off x="3577025" y="2536163"/>
              <a:ext cx="276550" cy="1116525"/>
            </a:xfrm>
            <a:custGeom>
              <a:avLst/>
              <a:gdLst/>
              <a:ahLst/>
              <a:cxnLst/>
              <a:rect l="l" t="t" r="r" b="b"/>
              <a:pathLst>
                <a:path w="11062" h="44661" extrusionOk="0">
                  <a:moveTo>
                    <a:pt x="1" y="0"/>
                  </a:moveTo>
                  <a:lnTo>
                    <a:pt x="1" y="44660"/>
                  </a:lnTo>
                  <a:lnTo>
                    <a:pt x="11062" y="44660"/>
                  </a:lnTo>
                  <a:lnTo>
                    <a:pt x="11062" y="0"/>
                  </a:lnTo>
                  <a:close/>
                </a:path>
              </a:pathLst>
            </a:custGeom>
            <a:solidFill>
              <a:srgbClr val="FFFFFF">
                <a:alpha val="74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EB2A4610-AFB0-4CAF-9623-78AB97A6CF0E}"/>
              </a:ext>
            </a:extLst>
          </p:cNvPr>
          <p:cNvSpPr txBox="1"/>
          <p:nvPr/>
        </p:nvSpPr>
        <p:spPr>
          <a:xfrm>
            <a:off x="5651829" y="4253603"/>
            <a:ext cx="5448337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endParaRPr lang="ar-SA" sz="1600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نفس المساحة</a:t>
            </a:r>
          </a:p>
        </p:txBody>
      </p:sp>
      <p:cxnSp>
        <p:nvCxnSpPr>
          <p:cNvPr id="81" name="Google Shape;132;p16">
            <a:extLst>
              <a:ext uri="{FF2B5EF4-FFF2-40B4-BE49-F238E27FC236}">
                <a16:creationId xmlns:a16="http://schemas.microsoft.com/office/drawing/2014/main" id="{9A003912-1732-4EFA-865D-A0740FB47A30}"/>
              </a:ext>
            </a:extLst>
          </p:cNvPr>
          <p:cNvCxnSpPr>
            <a:cxnSpLocks/>
            <a:endCxn id="88" idx="3"/>
          </p:cNvCxnSpPr>
          <p:nvPr/>
        </p:nvCxnSpPr>
        <p:spPr>
          <a:xfrm flipH="1" flipV="1">
            <a:off x="2322416" y="2145544"/>
            <a:ext cx="1047030" cy="4583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5" name="Google Shape;132;p16">
            <a:extLst>
              <a:ext uri="{FF2B5EF4-FFF2-40B4-BE49-F238E27FC236}">
                <a16:creationId xmlns:a16="http://schemas.microsoft.com/office/drawing/2014/main" id="{285097E1-2D56-463A-A4AE-B4C3E77855B5}"/>
              </a:ext>
            </a:extLst>
          </p:cNvPr>
          <p:cNvCxnSpPr>
            <a:cxnSpLocks/>
            <a:endCxn id="89" idx="3"/>
          </p:cNvCxnSpPr>
          <p:nvPr/>
        </p:nvCxnSpPr>
        <p:spPr>
          <a:xfrm flipH="1" flipV="1">
            <a:off x="2490781" y="3606775"/>
            <a:ext cx="614284" cy="5287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7" name="Google Shape;132;p16">
            <a:extLst>
              <a:ext uri="{FF2B5EF4-FFF2-40B4-BE49-F238E27FC236}">
                <a16:creationId xmlns:a16="http://schemas.microsoft.com/office/drawing/2014/main" id="{3515E6BF-6322-445A-8968-B7B8AEFD7EB1}"/>
              </a:ext>
            </a:extLst>
          </p:cNvPr>
          <p:cNvCxnSpPr>
            <a:cxnSpLocks/>
            <a:endCxn id="90" idx="3"/>
          </p:cNvCxnSpPr>
          <p:nvPr/>
        </p:nvCxnSpPr>
        <p:spPr>
          <a:xfrm flipH="1" flipV="1">
            <a:off x="2403484" y="5237283"/>
            <a:ext cx="852150" cy="3455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E5EA9669-56FE-4F2A-9C12-534EC74A84D2}"/>
              </a:ext>
            </a:extLst>
          </p:cNvPr>
          <p:cNvSpPr txBox="1"/>
          <p:nvPr/>
        </p:nvSpPr>
        <p:spPr>
          <a:xfrm>
            <a:off x="952491" y="1853156"/>
            <a:ext cx="1369925" cy="584775"/>
          </a:xfrm>
          <a:prstGeom prst="rect">
            <a:avLst/>
          </a:prstGeom>
          <a:solidFill>
            <a:srgbClr val="5EB2FC"/>
          </a:solidFill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C1F412D3-201C-42C2-8B0B-057B804772A3}"/>
              </a:ext>
            </a:extLst>
          </p:cNvPr>
          <p:cNvSpPr txBox="1"/>
          <p:nvPr/>
        </p:nvSpPr>
        <p:spPr>
          <a:xfrm>
            <a:off x="952490" y="3314387"/>
            <a:ext cx="1538291" cy="584775"/>
          </a:xfrm>
          <a:prstGeom prst="rect">
            <a:avLst/>
          </a:prstGeom>
          <a:solidFill>
            <a:srgbClr val="5EB2FC"/>
          </a:solidFill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45B32B8B-CA0D-4921-9B43-7306D03E2C59}"/>
              </a:ext>
            </a:extLst>
          </p:cNvPr>
          <p:cNvSpPr txBox="1"/>
          <p:nvPr/>
        </p:nvSpPr>
        <p:spPr>
          <a:xfrm>
            <a:off x="1091833" y="4944895"/>
            <a:ext cx="1311651" cy="584775"/>
          </a:xfrm>
          <a:prstGeom prst="rect">
            <a:avLst/>
          </a:prstGeom>
          <a:solidFill>
            <a:srgbClr val="5EB2FC"/>
          </a:solidFill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</a:t>
            </a:r>
          </a:p>
        </p:txBody>
      </p:sp>
      <p:sp>
        <p:nvSpPr>
          <p:cNvPr id="99" name="مستطيل 98">
            <a:extLst>
              <a:ext uri="{FF2B5EF4-FFF2-40B4-BE49-F238E27FC236}">
                <a16:creationId xmlns:a16="http://schemas.microsoft.com/office/drawing/2014/main" id="{EDF35322-BEBE-4893-8E6D-CEE6317108CD}"/>
              </a:ext>
            </a:extLst>
          </p:cNvPr>
          <p:cNvSpPr/>
          <p:nvPr/>
        </p:nvSpPr>
        <p:spPr>
          <a:xfrm>
            <a:off x="3369446" y="4096661"/>
            <a:ext cx="1487339" cy="969571"/>
          </a:xfrm>
          <a:prstGeom prst="rect">
            <a:avLst/>
          </a:prstGeom>
          <a:solidFill>
            <a:srgbClr val="D3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313C92"/>
                </a:solidFill>
              </a:rPr>
              <a:t>تحرير النص</a:t>
            </a:r>
            <a:endParaRPr lang="ar-EG" dirty="0">
              <a:solidFill>
                <a:srgbClr val="313C92"/>
              </a:solidFill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6609F05-E29D-4C04-98B3-81F630E1A51B}"/>
              </a:ext>
            </a:extLst>
          </p:cNvPr>
          <p:cNvSpPr txBox="1"/>
          <p:nvPr/>
        </p:nvSpPr>
        <p:spPr>
          <a:xfrm>
            <a:off x="6702784" y="1945279"/>
            <a:ext cx="33125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</a:t>
            </a:r>
          </a:p>
          <a:p>
            <a:pPr algn="ctr"/>
            <a:r>
              <a:rPr lang="ar-SA" sz="72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النـص</a:t>
            </a:r>
            <a:endParaRPr lang="ar-EG" sz="72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23234559-FCDC-4E73-A1F8-D7C86458B596}"/>
              </a:ext>
            </a:extLst>
          </p:cNvPr>
          <p:cNvSpPr txBox="1"/>
          <p:nvPr/>
        </p:nvSpPr>
        <p:spPr>
          <a:xfrm>
            <a:off x="1884420" y="1059047"/>
            <a:ext cx="23396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313C9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تحرير النـص</a:t>
            </a:r>
            <a:endParaRPr lang="ar-EG" sz="2000" b="1" dirty="0">
              <a:solidFill>
                <a:srgbClr val="313C92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07859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iro">
      <a:majorFont>
        <a:latin typeface="Cairo"/>
        <a:ea typeface=""/>
        <a:cs typeface="Cairo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1863</Words>
  <Application>Microsoft Office PowerPoint</Application>
  <PresentationFormat>شاشة عريضة</PresentationFormat>
  <Paragraphs>301</Paragraphs>
  <Slides>34</Slides>
  <Notes>26</Notes>
  <HiddenSlides>8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9" baseType="lpstr">
      <vt:lpstr>Calibri</vt:lpstr>
      <vt:lpstr>Cairo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خلفيات إضافية للشرائح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ingez-ppt.com</cp:lastModifiedBy>
  <cp:revision>198</cp:revision>
  <dcterms:created xsi:type="dcterms:W3CDTF">2021-03-08T13:47:13Z</dcterms:created>
  <dcterms:modified xsi:type="dcterms:W3CDTF">2023-04-16T00:41:07Z</dcterms:modified>
</cp:coreProperties>
</file>